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1"/>
    <p:sldMasterId id="2147483660" r:id="rId2"/>
    <p:sldMasterId id="2147483661" r:id="rId3"/>
    <p:sldMasterId id="2147483662" r:id="rId4"/>
    <p:sldMasterId id="2147483663" r:id="rId5"/>
    <p:sldMasterId id="2147483664" r:id="rId6"/>
    <p:sldMasterId id="2147483665" r:id="rId7"/>
    <p:sldMasterId id="2147483666" r:id="rId8"/>
    <p:sldMasterId id="2147483667" r:id="rId9"/>
    <p:sldMasterId id="2147483668" r:id="rId10"/>
    <p:sldMasterId id="2147483780" r:id="rId11"/>
  </p:sldMasterIdLst>
  <p:notesMasterIdLst>
    <p:notesMasterId r:id="rId21"/>
  </p:notesMasterIdLst>
  <p:handoutMasterIdLst>
    <p:handoutMasterId r:id="rId22"/>
  </p:handoutMasterIdLst>
  <p:sldIdLst>
    <p:sldId id="263" r:id="rId12"/>
    <p:sldId id="379" r:id="rId13"/>
    <p:sldId id="382" r:id="rId14"/>
    <p:sldId id="385" r:id="rId15"/>
    <p:sldId id="383" r:id="rId16"/>
    <p:sldId id="387" r:id="rId17"/>
    <p:sldId id="389" r:id="rId18"/>
    <p:sldId id="417" r:id="rId19"/>
    <p:sldId id="390" r:id="rId20"/>
  </p:sldIdLst>
  <p:sldSz cx="9144000" cy="6858000" type="screen4x3"/>
  <p:notesSz cx="6858000" cy="9144000"/>
  <p:defaultTextStyle>
    <a:defPPr>
      <a:defRPr lang="en-US"/>
    </a:defPPr>
    <a:lvl1pPr algn="l" rtl="0" eaLnBrk="0" fontAlgn="base" hangingPunct="0">
      <a:spcBef>
        <a:spcPct val="0"/>
      </a:spcBef>
      <a:spcAft>
        <a:spcPct val="0"/>
      </a:spcAft>
      <a:defRPr kern="1200" baseline="-250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baseline="-250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baseline="-250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baseline="-250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baseline="-250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baseline="-250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baseline="-250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baseline="-250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baseline="-250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FF6600"/>
    <a:srgbClr val="867D04"/>
    <a:srgbClr val="333333"/>
    <a:srgbClr val="333399"/>
    <a:srgbClr val="160141"/>
    <a:srgbClr val="F1F5DD"/>
    <a:srgbClr val="D3DF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94660"/>
  </p:normalViewPr>
  <p:slideViewPr>
    <p:cSldViewPr>
      <p:cViewPr varScale="1">
        <p:scale>
          <a:sx n="108" d="100"/>
          <a:sy n="108" d="100"/>
        </p:scale>
        <p:origin x="184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32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6CD58229-088E-46D8-94DD-0DAAE351A48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baseline="0">
                <a:latin typeface="Arial" charset="0"/>
                <a:ea typeface="+mn-ea"/>
                <a:cs typeface="Arial" charset="0"/>
              </a:defRPr>
            </a:lvl1pPr>
          </a:lstStyle>
          <a:p>
            <a:pPr>
              <a:defRPr/>
            </a:pPr>
            <a:endParaRPr lang="en-US"/>
          </a:p>
        </p:txBody>
      </p:sp>
      <p:sp>
        <p:nvSpPr>
          <p:cNvPr id="58371" name="Rectangle 3">
            <a:extLst>
              <a:ext uri="{FF2B5EF4-FFF2-40B4-BE49-F238E27FC236}">
                <a16:creationId xmlns:a16="http://schemas.microsoft.com/office/drawing/2014/main" id="{97D122A4-D992-41A9-9969-E1313A665110}"/>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Arial" charset="0"/>
                <a:ea typeface="+mn-ea"/>
                <a:cs typeface="Arial" charset="0"/>
              </a:defRPr>
            </a:lvl1pPr>
          </a:lstStyle>
          <a:p>
            <a:pPr>
              <a:defRPr/>
            </a:pPr>
            <a:endParaRPr lang="en-US"/>
          </a:p>
        </p:txBody>
      </p:sp>
      <p:sp>
        <p:nvSpPr>
          <p:cNvPr id="58372" name="Rectangle 4">
            <a:extLst>
              <a:ext uri="{FF2B5EF4-FFF2-40B4-BE49-F238E27FC236}">
                <a16:creationId xmlns:a16="http://schemas.microsoft.com/office/drawing/2014/main" id="{88772FEF-59E4-483E-9E6A-C1CD8AD372F2}"/>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aseline="0">
                <a:latin typeface="Arial" charset="0"/>
                <a:ea typeface="+mn-ea"/>
                <a:cs typeface="Arial" charset="0"/>
              </a:defRPr>
            </a:lvl1pPr>
          </a:lstStyle>
          <a:p>
            <a:pPr>
              <a:defRPr/>
            </a:pPr>
            <a:endParaRPr lang="en-US"/>
          </a:p>
        </p:txBody>
      </p:sp>
      <p:sp>
        <p:nvSpPr>
          <p:cNvPr id="58373" name="Rectangle 5">
            <a:extLst>
              <a:ext uri="{FF2B5EF4-FFF2-40B4-BE49-F238E27FC236}">
                <a16:creationId xmlns:a16="http://schemas.microsoft.com/office/drawing/2014/main" id="{FAB32FF9-C700-400A-AB5F-BA31B9C32F83}"/>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smtClean="0"/>
            </a:lvl1pPr>
          </a:lstStyle>
          <a:p>
            <a:pPr>
              <a:defRPr/>
            </a:pPr>
            <a:fld id="{3C7015C4-C3C3-4060-A941-2CAB526016B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A2CDEFB9-0A14-492C-8706-AF3E95629DC8}"/>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baseline="0">
                <a:latin typeface="Arial" charset="0"/>
                <a:ea typeface="+mn-ea"/>
                <a:cs typeface="Arial" charset="0"/>
              </a:defRPr>
            </a:lvl1pPr>
          </a:lstStyle>
          <a:p>
            <a:pPr>
              <a:defRPr/>
            </a:pPr>
            <a:endParaRPr lang="en-US"/>
          </a:p>
        </p:txBody>
      </p:sp>
      <p:sp>
        <p:nvSpPr>
          <p:cNvPr id="57347" name="Rectangle 3">
            <a:extLst>
              <a:ext uri="{FF2B5EF4-FFF2-40B4-BE49-F238E27FC236}">
                <a16:creationId xmlns:a16="http://schemas.microsoft.com/office/drawing/2014/main" id="{F5A0214D-1199-4104-B98C-31C4B72FD385}"/>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Arial" charset="0"/>
                <a:ea typeface="+mn-ea"/>
                <a:cs typeface="Arial" charset="0"/>
              </a:defRPr>
            </a:lvl1pPr>
          </a:lstStyle>
          <a:p>
            <a:pPr>
              <a:defRPr/>
            </a:pPr>
            <a:endParaRPr lang="en-US"/>
          </a:p>
        </p:txBody>
      </p:sp>
      <p:sp>
        <p:nvSpPr>
          <p:cNvPr id="13316" name="Rectangle 4">
            <a:extLst>
              <a:ext uri="{FF2B5EF4-FFF2-40B4-BE49-F238E27FC236}">
                <a16:creationId xmlns:a16="http://schemas.microsoft.com/office/drawing/2014/main" id="{876A61B1-8D97-40C0-A855-077C4146A98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9" name="Rectangle 5">
            <a:extLst>
              <a:ext uri="{FF2B5EF4-FFF2-40B4-BE49-F238E27FC236}">
                <a16:creationId xmlns:a16="http://schemas.microsoft.com/office/drawing/2014/main" id="{F7FA7AA0-EB60-4C22-91E3-C7C35CF27CAD}"/>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350" name="Rectangle 6">
            <a:extLst>
              <a:ext uri="{FF2B5EF4-FFF2-40B4-BE49-F238E27FC236}">
                <a16:creationId xmlns:a16="http://schemas.microsoft.com/office/drawing/2014/main" id="{3F6BDC95-56F7-4962-8767-363CDB978B76}"/>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aseline="0">
                <a:latin typeface="Arial" charset="0"/>
                <a:ea typeface="+mn-ea"/>
                <a:cs typeface="Arial" charset="0"/>
              </a:defRPr>
            </a:lvl1pPr>
          </a:lstStyle>
          <a:p>
            <a:pPr>
              <a:defRPr/>
            </a:pPr>
            <a:endParaRPr lang="en-US"/>
          </a:p>
        </p:txBody>
      </p:sp>
      <p:sp>
        <p:nvSpPr>
          <p:cNvPr id="57351" name="Rectangle 7">
            <a:extLst>
              <a:ext uri="{FF2B5EF4-FFF2-40B4-BE49-F238E27FC236}">
                <a16:creationId xmlns:a16="http://schemas.microsoft.com/office/drawing/2014/main" id="{1ABC4D8C-5B41-445D-B762-E8B4574C2A5E}"/>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smtClean="0"/>
            </a:lvl1pPr>
          </a:lstStyle>
          <a:p>
            <a:pPr>
              <a:defRPr/>
            </a:pPr>
            <a:fld id="{804F21DB-F39E-4E15-9695-1C6BE6CDB89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pitchFamily="-111" charset="0"/>
        <a:cs typeface="Arial" pitchFamily="-111" charset="0"/>
      </a:defRPr>
    </a:lvl1pPr>
    <a:lvl2pPr marL="457200" algn="l" rtl="0" eaLnBrk="0" fontAlgn="base" hangingPunct="0">
      <a:spcBef>
        <a:spcPct val="30000"/>
      </a:spcBef>
      <a:spcAft>
        <a:spcPct val="0"/>
      </a:spcAft>
      <a:defRPr sz="1200" kern="1200">
        <a:solidFill>
          <a:schemeClr val="tx1"/>
        </a:solidFill>
        <a:latin typeface="Arial" charset="0"/>
        <a:ea typeface="Arial" pitchFamily="-111" charset="0"/>
        <a:cs typeface="Arial" pitchFamily="-111" charset="0"/>
      </a:defRPr>
    </a:lvl2pPr>
    <a:lvl3pPr marL="914400" algn="l" rtl="0" eaLnBrk="0" fontAlgn="base" hangingPunct="0">
      <a:spcBef>
        <a:spcPct val="30000"/>
      </a:spcBef>
      <a:spcAft>
        <a:spcPct val="0"/>
      </a:spcAft>
      <a:defRPr sz="1200" kern="1200">
        <a:solidFill>
          <a:schemeClr val="tx1"/>
        </a:solidFill>
        <a:latin typeface="Arial" charset="0"/>
        <a:ea typeface="Arial" pitchFamily="-111" charset="0"/>
        <a:cs typeface="Arial" pitchFamily="-111" charset="0"/>
      </a:defRPr>
    </a:lvl3pPr>
    <a:lvl4pPr marL="1371600" algn="l" rtl="0" eaLnBrk="0" fontAlgn="base" hangingPunct="0">
      <a:spcBef>
        <a:spcPct val="30000"/>
      </a:spcBef>
      <a:spcAft>
        <a:spcPct val="0"/>
      </a:spcAft>
      <a:defRPr sz="1200" kern="1200">
        <a:solidFill>
          <a:schemeClr val="tx1"/>
        </a:solidFill>
        <a:latin typeface="Arial" charset="0"/>
        <a:ea typeface="Arial" pitchFamily="-111" charset="0"/>
        <a:cs typeface="Arial" pitchFamily="-111" charset="0"/>
      </a:defRPr>
    </a:lvl4pPr>
    <a:lvl5pPr marL="1828800" algn="l" rtl="0" eaLnBrk="0" fontAlgn="base" hangingPunct="0">
      <a:spcBef>
        <a:spcPct val="30000"/>
      </a:spcBef>
      <a:spcAft>
        <a:spcPct val="0"/>
      </a:spcAft>
      <a:defRPr sz="1200" kern="1200">
        <a:solidFill>
          <a:schemeClr val="tx1"/>
        </a:solidFill>
        <a:latin typeface="Arial" charset="0"/>
        <a:ea typeface="Arial" pitchFamily="-111" charset="0"/>
        <a:cs typeface="Arial" pitchFamily="-111"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4AD48932-931E-4E0F-B940-55FAB6D8ED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D805BC2-043C-4C9B-97EC-ABBCB48705F3}" type="slidenum">
              <a:rPr lang="en-US" altLang="en-US"/>
              <a:pPr>
                <a:spcBef>
                  <a:spcPct val="0"/>
                </a:spcBef>
              </a:pPr>
              <a:t>1</a:t>
            </a:fld>
            <a:endParaRPr lang="en-US" altLang="en-US"/>
          </a:p>
        </p:txBody>
      </p:sp>
      <p:sp>
        <p:nvSpPr>
          <p:cNvPr id="16387" name="Rectangle 2">
            <a:extLst>
              <a:ext uri="{FF2B5EF4-FFF2-40B4-BE49-F238E27FC236}">
                <a16:creationId xmlns:a16="http://schemas.microsoft.com/office/drawing/2014/main" id="{40609A01-CBD5-4CED-9140-15449F4A4033}"/>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71E44D32-F2BA-4FEA-B9F1-FCEF01EE64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EC873F4-3F82-4E38-9981-0628EF6AEC96}"/>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A095B8F5-D975-4E4D-BBAB-612E949260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chemeClr val="tx1"/>
              </a:buClr>
            </a:pPr>
            <a:r>
              <a:rPr lang="en-US" altLang="en-US" b="1">
                <a:latin typeface="Arial" panose="020B0604020202020204" pitchFamily="34" charset="0"/>
                <a:cs typeface="Arial" panose="020B0604020202020204" pitchFamily="34" charset="0"/>
              </a:rPr>
              <a:t>Stress</a:t>
            </a:r>
            <a:r>
              <a:rPr lang="en-US" altLang="en-US">
                <a:latin typeface="Arial" panose="020B0604020202020204" pitchFamily="34" charset="0"/>
                <a:cs typeface="Arial" panose="020B0604020202020204" pitchFamily="34" charset="0"/>
              </a:rPr>
              <a:t> - the term used to describe the physical, emotional, cognitive, and behavioral responses to events that are appraised as threatening or challenging.</a:t>
            </a:r>
            <a:endParaRPr lang="en-US" altLang="en-US" u="sng">
              <a:latin typeface="Arial" panose="020B0604020202020204" pitchFamily="34" charset="0"/>
              <a:cs typeface="Arial" panose="020B0604020202020204" pitchFamily="34" charset="0"/>
            </a:endParaRPr>
          </a:p>
          <a:p>
            <a:pPr eaLnBrk="1" hangingPunct="1">
              <a:buClr>
                <a:schemeClr val="tx1"/>
              </a:buClr>
            </a:pPr>
            <a:r>
              <a:rPr lang="en-US" altLang="en-US" b="1">
                <a:latin typeface="Arial" panose="020B0604020202020204" pitchFamily="34" charset="0"/>
                <a:cs typeface="Arial" panose="020B0604020202020204" pitchFamily="34" charset="0"/>
              </a:rPr>
              <a:t>Stressors</a:t>
            </a:r>
            <a:r>
              <a:rPr lang="en-US" altLang="en-US">
                <a:latin typeface="Arial" panose="020B0604020202020204" pitchFamily="34" charset="0"/>
                <a:cs typeface="Arial" panose="020B0604020202020204" pitchFamily="34" charset="0"/>
              </a:rPr>
              <a:t> - events that cause a stress reaction.</a:t>
            </a:r>
            <a:endParaRPr lang="en-US" altLang="en-US" u="sng">
              <a:latin typeface="Arial" panose="020B0604020202020204" pitchFamily="34" charset="0"/>
              <a:cs typeface="Arial" panose="020B0604020202020204" pitchFamily="34" charset="0"/>
            </a:endParaRPr>
          </a:p>
          <a:p>
            <a:pPr eaLnBrk="1" hangingPunct="1">
              <a:buClr>
                <a:schemeClr val="tx1"/>
              </a:buClr>
            </a:pPr>
            <a:r>
              <a:rPr lang="en-US" altLang="en-US" b="1">
                <a:latin typeface="Arial" panose="020B0604020202020204" pitchFamily="34" charset="0"/>
                <a:cs typeface="Arial" panose="020B0604020202020204" pitchFamily="34" charset="0"/>
              </a:rPr>
              <a:t>Distress</a:t>
            </a:r>
            <a:r>
              <a:rPr lang="en-US" altLang="en-US">
                <a:latin typeface="Arial" panose="020B0604020202020204" pitchFamily="34" charset="0"/>
                <a:cs typeface="Arial" panose="020B0604020202020204" pitchFamily="34" charset="0"/>
              </a:rPr>
              <a:t> - the effect of unpleasant and undesirable stressors.</a:t>
            </a:r>
            <a:endParaRPr lang="en-US" altLang="en-US" u="sng">
              <a:latin typeface="Arial" panose="020B0604020202020204" pitchFamily="34" charset="0"/>
              <a:cs typeface="Arial" panose="020B0604020202020204" pitchFamily="34" charset="0"/>
            </a:endParaRPr>
          </a:p>
          <a:p>
            <a:pPr eaLnBrk="1" hangingPunct="1">
              <a:buClr>
                <a:schemeClr val="tx1"/>
              </a:buClr>
            </a:pPr>
            <a:r>
              <a:rPr lang="en-US" altLang="en-US" b="1">
                <a:latin typeface="Arial" panose="020B0604020202020204" pitchFamily="34" charset="0"/>
                <a:cs typeface="Arial" panose="020B0604020202020204" pitchFamily="34" charset="0"/>
              </a:rPr>
              <a:t>Eustress</a:t>
            </a:r>
            <a:r>
              <a:rPr lang="en-US" altLang="en-US">
                <a:latin typeface="Arial" panose="020B0604020202020204" pitchFamily="34" charset="0"/>
                <a:cs typeface="Arial" panose="020B0604020202020204" pitchFamily="34" charset="0"/>
              </a:rPr>
              <a:t> - the effect of positive events, or the optimal amount of stress that people need to promote health and well-being.</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4291941-E142-4920-90AD-03337D5C1A1D}"/>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05ED01D2-A087-4548-92B6-8F70CBA449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chemeClr val="tx1"/>
              </a:buClr>
            </a:pPr>
            <a:r>
              <a:rPr lang="en-US" altLang="en-US" b="1">
                <a:latin typeface="Arial" panose="020B0604020202020204" pitchFamily="34" charset="0"/>
                <a:cs typeface="Arial" panose="020B0604020202020204" pitchFamily="34" charset="0"/>
              </a:rPr>
              <a:t>Catastrophe</a:t>
            </a:r>
            <a:r>
              <a:rPr lang="en-US" altLang="en-US">
                <a:latin typeface="Arial" panose="020B0604020202020204" pitchFamily="34" charset="0"/>
                <a:cs typeface="Arial" panose="020B0604020202020204" pitchFamily="34" charset="0"/>
              </a:rPr>
              <a:t> - an unpredictable, large-scale event that creates a tremendous need to adapt and adjust as well as overwhelming feelings of threat.</a:t>
            </a:r>
            <a:endParaRPr lang="en-US" altLang="en-US" u="sng">
              <a:latin typeface="Arial" panose="020B0604020202020204" pitchFamily="34" charset="0"/>
              <a:cs typeface="Arial" panose="020B0604020202020204" pitchFamily="34" charset="0"/>
            </a:endParaRPr>
          </a:p>
          <a:p>
            <a:pPr eaLnBrk="1" hangingPunct="1">
              <a:buClr>
                <a:schemeClr val="tx1"/>
              </a:buClr>
            </a:pPr>
            <a:r>
              <a:rPr lang="en-US" altLang="en-US" b="1">
                <a:latin typeface="Arial" panose="020B0604020202020204" pitchFamily="34" charset="0"/>
                <a:cs typeface="Arial" panose="020B0604020202020204" pitchFamily="34" charset="0"/>
              </a:rPr>
              <a:t>Acute stress disorder</a:t>
            </a:r>
            <a:r>
              <a:rPr lang="en-US" altLang="en-US">
                <a:latin typeface="Arial" panose="020B0604020202020204" pitchFamily="34" charset="0"/>
                <a:cs typeface="Arial" panose="020B0604020202020204" pitchFamily="34" charset="0"/>
              </a:rPr>
              <a:t> - a disorder resulting from exposure to a major stressor, with symptoms of anxiety, nightmares, poor sleep, reliving the event, and concentration problems</a:t>
            </a:r>
          </a:p>
          <a:p>
            <a:pPr eaLnBrk="1" hangingPunct="1">
              <a:buClr>
                <a:schemeClr val="tx1"/>
              </a:buClr>
            </a:pPr>
            <a:r>
              <a:rPr lang="en-US" altLang="en-US" b="1">
                <a:latin typeface="Arial" panose="020B0604020202020204" pitchFamily="34" charset="0"/>
                <a:cs typeface="Arial" panose="020B0604020202020204" pitchFamily="34" charset="0"/>
              </a:rPr>
              <a:t>Post traumatic stress disorder (PTSD)</a:t>
            </a:r>
            <a:r>
              <a:rPr lang="en-US" altLang="en-US">
                <a:latin typeface="Arial" panose="020B0604020202020204" pitchFamily="34" charset="0"/>
                <a:cs typeface="Arial" panose="020B0604020202020204" pitchFamily="34" charset="0"/>
              </a:rPr>
              <a:t> – when above mentioned symptoms last for more than 30 days, the disorder is called PTSD.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3E945815-382F-494A-BDA0-5C5BC97A3222}"/>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A51FB8FB-DF92-4791-9FB3-7C1EC23351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chemeClr val="tx1"/>
              </a:buClr>
            </a:pPr>
            <a:r>
              <a:rPr lang="en-US" altLang="en-US" b="1">
                <a:latin typeface="Arial" panose="020B0604020202020204" pitchFamily="34" charset="0"/>
                <a:cs typeface="Arial" panose="020B0604020202020204" pitchFamily="34" charset="0"/>
              </a:rPr>
              <a:t>College Undergraduate Stress Scale (CUSS)</a:t>
            </a:r>
            <a:r>
              <a:rPr lang="en-US" altLang="en-US">
                <a:latin typeface="Arial" panose="020B0604020202020204" pitchFamily="34" charset="0"/>
                <a:cs typeface="Arial" panose="020B0604020202020204" pitchFamily="34" charset="0"/>
              </a:rPr>
              <a:t> - assessment that measures the amount of stress in a college student’s life over a one-year period resulting from major life events. </a:t>
            </a:r>
          </a:p>
          <a:p>
            <a:pPr eaLnBrk="1" hangingPunct="1">
              <a:buClr>
                <a:schemeClr val="tx1"/>
              </a:buClr>
            </a:pPr>
            <a:endParaRPr lang="en-US" altLang="en-US">
              <a:latin typeface="Arial" panose="020B0604020202020204" pitchFamily="34" charset="0"/>
              <a:cs typeface="Arial" panose="020B0604020202020204" pitchFamily="34" charset="0"/>
            </a:endParaRPr>
          </a:p>
          <a:p>
            <a:pPr eaLnBrk="1" hangingPunct="1">
              <a:buClr>
                <a:schemeClr val="tx1"/>
              </a:buClr>
            </a:pPr>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FFDDAD2-4B14-460C-B9CA-5B90955BC09A}"/>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ABBA3B65-EA5E-42F0-96D2-C4A8211309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chemeClr val="tx1"/>
              </a:buClr>
            </a:pPr>
            <a:r>
              <a:rPr lang="en-US" altLang="en-US" b="1">
                <a:latin typeface="Arial" panose="020B0604020202020204" pitchFamily="34" charset="0"/>
                <a:cs typeface="Arial" panose="020B0604020202020204" pitchFamily="34" charset="0"/>
              </a:rPr>
              <a:t>Hassles</a:t>
            </a:r>
            <a:r>
              <a:rPr lang="en-US" altLang="en-US">
                <a:latin typeface="Arial" panose="020B0604020202020204" pitchFamily="34" charset="0"/>
                <a:cs typeface="Arial" panose="020B0604020202020204" pitchFamily="34" charset="0"/>
              </a:rPr>
              <a:t> - the daily annoyances of everyday life.</a:t>
            </a:r>
            <a:endParaRPr lang="en-US" altLang="en-US" u="sng">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Experiencing major changes in one’s life is like throwing a rock into a pond: There will be a big splash, but the rock itself is gone. What is left behind are all the ripples in the water that came from the impact of the rock. Those “ripples” are the hassles that arise from the big event.</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Children in the preschool age range find teasing by their peers to be the biggest daily hassle they experience. This boy is obviously upset by the teasing of the other children, who are making fun of his glasses. What other hassles might a child in this age range experience?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In one study, researchers found that among 261 participants who experienced headaches, scores on a scale measuring the number and severity of daily hassles were significantly better predictors of headaches than were scores on a life events scale. The researchers also found that it was not so much the number of daily hassles that predicted headaches but rather the perceived severity of the hassles.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159B4C38-3EE6-4C9C-BDC1-0BD262623235}"/>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A0062CCC-6C7C-4538-BA84-4DB0344153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chemeClr val="tx1"/>
              </a:buClr>
            </a:pPr>
            <a:r>
              <a:rPr lang="en-US" altLang="en-US" b="1">
                <a:latin typeface="Arial" panose="020B0604020202020204" pitchFamily="34" charset="0"/>
                <a:cs typeface="Arial" panose="020B0604020202020204" pitchFamily="34" charset="0"/>
              </a:rPr>
              <a:t>Pressure</a:t>
            </a:r>
            <a:r>
              <a:rPr lang="en-US" altLang="en-US">
                <a:latin typeface="Arial" panose="020B0604020202020204" pitchFamily="34" charset="0"/>
                <a:cs typeface="Arial" panose="020B0604020202020204" pitchFamily="34" charset="0"/>
              </a:rPr>
              <a:t> - the psychological experience produced by urgent demands or expectations for a person’s behavior that come from an outside source.</a:t>
            </a:r>
          </a:p>
          <a:p>
            <a:pPr eaLnBrk="1" hangingPunct="1"/>
            <a:r>
              <a:rPr lang="en-US" altLang="en-US" b="1">
                <a:latin typeface="Arial" panose="020B0604020202020204" pitchFamily="34" charset="0"/>
                <a:cs typeface="Arial" panose="020B0604020202020204" pitchFamily="34" charset="0"/>
              </a:rPr>
              <a:t>Pressure - </a:t>
            </a:r>
            <a:r>
              <a:rPr lang="en-US" altLang="en-US">
                <a:latin typeface="Arial" panose="020B0604020202020204" pitchFamily="34" charset="0"/>
                <a:cs typeface="Arial" panose="020B0604020202020204" pitchFamily="34" charset="0"/>
              </a:rPr>
              <a:t>When there are urgent demands or expectations for a person’s behavior coming from an outside source.</a:t>
            </a:r>
          </a:p>
          <a:p>
            <a:pPr eaLnBrk="1" hangingPunct="1"/>
            <a:r>
              <a:rPr lang="en-US" altLang="en-US" b="1">
                <a:latin typeface="Arial" panose="020B0604020202020204" pitchFamily="34" charset="0"/>
                <a:cs typeface="Arial" panose="020B0604020202020204" pitchFamily="34" charset="0"/>
              </a:rPr>
              <a:t>Uncontrollability</a:t>
            </a:r>
            <a:r>
              <a:rPr lang="en-US" altLang="en-US">
                <a:latin typeface="Arial" panose="020B0604020202020204" pitchFamily="34" charset="0"/>
                <a:cs typeface="Arial" panose="020B0604020202020204" pitchFamily="34" charset="0"/>
              </a:rPr>
              <a:t> - the degree of control that the person has over a particular event or situation. The less control a person has, the greater the degree of stress.</a:t>
            </a:r>
          </a:p>
          <a:p>
            <a:pPr eaLnBrk="1" hangingPunct="1">
              <a:buClr>
                <a:schemeClr val="tx1"/>
              </a:buClr>
            </a:pPr>
            <a:r>
              <a:rPr lang="en-US" altLang="en-US" b="1">
                <a:latin typeface="Arial" panose="020B0604020202020204" pitchFamily="34" charset="0"/>
                <a:cs typeface="Arial" panose="020B0604020202020204" pitchFamily="34" charset="0"/>
              </a:rPr>
              <a:t>Frustration</a:t>
            </a:r>
            <a:r>
              <a:rPr lang="en-US" altLang="en-US">
                <a:latin typeface="Arial" panose="020B0604020202020204" pitchFamily="34" charset="0"/>
                <a:cs typeface="Arial" panose="020B0604020202020204" pitchFamily="34" charset="0"/>
              </a:rPr>
              <a:t> - the psychological experience produced by the blocking of a desired goal or fulfillment of a perceived need.</a:t>
            </a:r>
          </a:p>
          <a:p>
            <a:pPr eaLnBrk="1" hangingPunct="1">
              <a:buClr>
                <a:schemeClr val="tx1"/>
              </a:buClr>
            </a:pPr>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Cartoon: ©The New Yorker Collection 2005 Bob Zahn from cartoonbank.com. All Rights Reserved.</a:t>
            </a:r>
          </a:p>
          <a:p>
            <a:pPr eaLnBrk="1" hangingPunct="1">
              <a:buClr>
                <a:schemeClr val="tx1"/>
              </a:buClr>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9B2180CC-E1BE-4DE0-B0FD-7D3E6A66F713}"/>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745591C7-534F-432A-A974-0CA7F61375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chemeClr val="tx1"/>
              </a:buClr>
            </a:pPr>
            <a:r>
              <a:rPr lang="en-US" altLang="en-US" sz="1600" b="1">
                <a:latin typeface="Arial" panose="020B0604020202020204" pitchFamily="34" charset="0"/>
                <a:cs typeface="Arial" panose="020B0604020202020204" pitchFamily="34" charset="0"/>
              </a:rPr>
              <a:t>Aggression </a:t>
            </a:r>
            <a:r>
              <a:rPr lang="en-US" altLang="en-US" sz="1600">
                <a:latin typeface="Arial" panose="020B0604020202020204" pitchFamily="34" charset="0"/>
                <a:cs typeface="Arial" panose="020B0604020202020204" pitchFamily="34" charset="0"/>
              </a:rPr>
              <a:t>– actions meant to harm or destroy; often stems from frustration</a:t>
            </a:r>
            <a:endParaRPr lang="en-US" altLang="en-US" sz="1600" u="sng">
              <a:latin typeface="Arial" panose="020B0604020202020204" pitchFamily="34" charset="0"/>
              <a:cs typeface="Arial" panose="020B0604020202020204" pitchFamily="34" charset="0"/>
            </a:endParaRPr>
          </a:p>
          <a:p>
            <a:pPr lvl="1" eaLnBrk="1" hangingPunct="1">
              <a:buClr>
                <a:schemeClr val="tx1"/>
              </a:buClr>
            </a:pPr>
            <a:r>
              <a:rPr lang="en-US" altLang="en-US" sz="1600" b="1">
                <a:latin typeface="Arial" panose="020B0604020202020204" pitchFamily="34" charset="0"/>
                <a:cs typeface="Arial" panose="020B0604020202020204" pitchFamily="34" charset="0"/>
              </a:rPr>
              <a:t>Displaced aggression</a:t>
            </a:r>
            <a:r>
              <a:rPr lang="en-US" altLang="en-US" sz="1600">
                <a:latin typeface="Arial" panose="020B0604020202020204" pitchFamily="34" charset="0"/>
                <a:cs typeface="Arial" panose="020B0604020202020204" pitchFamily="34" charset="0"/>
              </a:rPr>
              <a:t> – taking out one’s frustrations on some less threatening or more available target, a form of displacement.</a:t>
            </a:r>
            <a:endParaRPr lang="en-US" altLang="en-US" sz="1600" u="sng">
              <a:latin typeface="Arial" panose="020B0604020202020204" pitchFamily="34" charset="0"/>
              <a:cs typeface="Arial" panose="020B0604020202020204" pitchFamily="34" charset="0"/>
            </a:endParaRPr>
          </a:p>
          <a:p>
            <a:pPr lvl="1" eaLnBrk="1" hangingPunct="1">
              <a:buClr>
                <a:schemeClr val="tx1"/>
              </a:buClr>
            </a:pPr>
            <a:r>
              <a:rPr lang="en-US" altLang="en-US" sz="1600" b="1">
                <a:latin typeface="Arial" panose="020B0604020202020204" pitchFamily="34" charset="0"/>
                <a:cs typeface="Arial" panose="020B0604020202020204" pitchFamily="34" charset="0"/>
              </a:rPr>
              <a:t>Escape or withdrawal</a:t>
            </a:r>
            <a:r>
              <a:rPr lang="en-US" altLang="en-US" sz="1600">
                <a:latin typeface="Arial" panose="020B0604020202020204" pitchFamily="34" charset="0"/>
                <a:cs typeface="Arial" panose="020B0604020202020204" pitchFamily="34" charset="0"/>
              </a:rPr>
              <a:t> - leaving the presence of a stressor, either literally or by a psychological withdrawal into fantasy, drug abuse, or apathy.</a:t>
            </a:r>
            <a:endParaRPr lang="en-US" altLang="en-US" sz="1600" u="sng">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8A4F3146-AD47-4D61-8139-40AF072C6E7F}"/>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555ED542-877C-494B-92DA-42FEAE3D08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a:latin typeface="Arial" panose="020B0604020202020204" pitchFamily="34" charset="0"/>
                <a:cs typeface="Arial" panose="020B0604020202020204" pitchFamily="34" charset="0"/>
              </a:rPr>
              <a:t>Here are the facts:</a:t>
            </a:r>
          </a:p>
          <a:p>
            <a:pPr eaLnBrk="1" hangingPunct="1">
              <a:lnSpc>
                <a:spcPct val="90000"/>
              </a:lnSpc>
            </a:pPr>
            <a:r>
              <a:rPr lang="en-US" altLang="en-US" b="1">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In 1996, among teenagers and young adults suicide took more lives than cancer, heart disease, AIDS, birth defects, strokes, pneumonia, the flu, and chronic lung diseases </a:t>
            </a:r>
            <a:r>
              <a:rPr lang="en-US" altLang="en-US" i="1">
                <a:latin typeface="Arial" panose="020B0604020202020204" pitchFamily="34" charset="0"/>
                <a:cs typeface="Arial" panose="020B0604020202020204" pitchFamily="34" charset="0"/>
              </a:rPr>
              <a:t>combined</a:t>
            </a:r>
            <a:r>
              <a:rPr lang="en-US" altLang="en-US">
                <a:latin typeface="Arial" panose="020B0604020202020204" pitchFamily="34" charset="0"/>
                <a:cs typeface="Arial" panose="020B0604020202020204" pitchFamily="34" charset="0"/>
              </a:rPr>
              <a:t>.</a:t>
            </a:r>
          </a:p>
          <a:p>
            <a:pPr eaLnBrk="1" hangingPunct="1">
              <a:lnSpc>
                <a:spcPct val="90000"/>
              </a:lnSpc>
            </a:pPr>
            <a:r>
              <a:rPr lang="en-US" altLang="en-US" b="1">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More people die from suicide than from homicide, and the most common method of committing suicide is with a firearm.</a:t>
            </a:r>
          </a:p>
          <a:p>
            <a:pPr eaLnBrk="1" hangingPunct="1">
              <a:lnSpc>
                <a:spcPct val="90000"/>
              </a:lnSpc>
            </a:pPr>
            <a:r>
              <a:rPr lang="en-US" altLang="en-US" b="1">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From 1980 to 1996 the rate of suicides among children 10 to 14 years of age increased by 100 percent. Suicide is the third leading cause of death among adolescents and in 2004 was the eleventh leading cause of death for all ages.</a:t>
            </a:r>
          </a:p>
          <a:p>
            <a:pPr eaLnBrk="1" hangingPunct="1">
              <a:lnSpc>
                <a:spcPct val="90000"/>
              </a:lnSpc>
            </a:pPr>
            <a:r>
              <a:rPr lang="en-US" altLang="en-US" b="1">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Rates of suicide increase with age and are highest for those over 65.</a:t>
            </a:r>
          </a:p>
          <a:p>
            <a:pPr eaLnBrk="1" hangingPunct="1">
              <a:lnSpc>
                <a:spcPct val="90000"/>
              </a:lnSpc>
            </a:pPr>
            <a:r>
              <a:rPr lang="en-US" altLang="en-US" b="1">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Women are about three times more likely than men to attempt suicide, but men are nearly four times more likely to complete the attempt.</a:t>
            </a:r>
          </a:p>
          <a:p>
            <a:pPr eaLnBrk="1" hangingPunct="1">
              <a:lnSpc>
                <a:spcPct val="90000"/>
              </a:lnSpc>
            </a:pPr>
            <a:r>
              <a:rPr lang="en-US" altLang="en-US" b="1">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Suicide rates in both completed and attempted suicides among adolescents vary according to ethnicity as well as gender, with suicide </a:t>
            </a:r>
            <a:r>
              <a:rPr lang="en-US" altLang="en-US" i="1">
                <a:latin typeface="Arial" panose="020B0604020202020204" pitchFamily="34" charset="0"/>
                <a:cs typeface="Arial" panose="020B0604020202020204" pitchFamily="34" charset="0"/>
              </a:rPr>
              <a:t>deaths </a:t>
            </a:r>
            <a:r>
              <a:rPr lang="en-US" altLang="en-US">
                <a:latin typeface="Arial" panose="020B0604020202020204" pitchFamily="34" charset="0"/>
                <a:cs typeface="Arial" panose="020B0604020202020204" pitchFamily="34" charset="0"/>
              </a:rPr>
              <a:t>highest among male American Indian/Alaska natives, and suicide </a:t>
            </a:r>
            <a:r>
              <a:rPr lang="en-US" altLang="en-US" i="1">
                <a:latin typeface="Arial" panose="020B0604020202020204" pitchFamily="34" charset="0"/>
                <a:cs typeface="Arial" panose="020B0604020202020204" pitchFamily="34" charset="0"/>
              </a:rPr>
              <a:t>attempts </a:t>
            </a:r>
            <a:r>
              <a:rPr lang="en-US" altLang="en-US">
                <a:latin typeface="Arial" panose="020B0604020202020204" pitchFamily="34" charset="0"/>
                <a:cs typeface="Arial" panose="020B0604020202020204" pitchFamily="34" charset="0"/>
              </a:rPr>
              <a:t>highest among female American Indian/Alaska natives. The lowest rates of deaths were African American females, and the lowest rates of attempts were among African American and white males.</a:t>
            </a:r>
          </a:p>
          <a:p>
            <a:pPr eaLnBrk="1" hangingPunct="1">
              <a:lnSpc>
                <a:spcPct val="90000"/>
              </a:lnSpc>
            </a:pPr>
            <a:r>
              <a:rPr lang="en-US" altLang="en-US" b="1">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Among American Indian/Alaska natives, for young adults suicide is the second leading cause of death (CDC, 2005).</a:t>
            </a:r>
          </a:p>
          <a:p>
            <a:pPr eaLnBrk="1" hangingPunct="1">
              <a:lnSpc>
                <a:spcPct val="90000"/>
              </a:lnSpc>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99FE7E05-0D12-4DC8-AEE5-D2E3809A0748}"/>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F76F521B-FD71-4AC6-B999-594383A18C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anose="020B0604020202020204" pitchFamily="34" charset="0"/>
                <a:cs typeface="Arial" panose="020B0604020202020204" pitchFamily="34" charset="0"/>
              </a:rPr>
              <a:t>Signs of Impending Suicide</a:t>
            </a:r>
          </a:p>
          <a:p>
            <a:pPr eaLnBrk="1" hangingPunct="1"/>
            <a:r>
              <a:rPr lang="en-US" altLang="en-US" b="1">
                <a:latin typeface="Arial" panose="020B0604020202020204" pitchFamily="34" charset="0"/>
                <a:cs typeface="Arial" panose="020B0604020202020204" pitchFamily="34" charset="0"/>
              </a:rPr>
              <a:t>•</a:t>
            </a:r>
            <a:r>
              <a:rPr lang="en-US" altLang="en-US">
                <a:latin typeface="Arial" panose="020B0604020202020204" pitchFamily="34" charset="0"/>
                <a:cs typeface="Arial" panose="020B0604020202020204" pitchFamily="34" charset="0"/>
              </a:rPr>
              <a:t>feelings of hopelessness or emptiness</a:t>
            </a:r>
          </a:p>
          <a:p>
            <a:pPr eaLnBrk="1" hangingPunct="1"/>
            <a:r>
              <a:rPr lang="en-US" altLang="en-US" b="1">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lack of energy or fatigue</a:t>
            </a:r>
          </a:p>
          <a:p>
            <a:pPr eaLnBrk="1" hangingPunct="1"/>
            <a:r>
              <a:rPr lang="en-US" altLang="en-US" b="1">
                <a:latin typeface="Arial" panose="020B0604020202020204" pitchFamily="34" charset="0"/>
                <a:cs typeface="Arial" panose="020B0604020202020204" pitchFamily="34" charset="0"/>
              </a:rPr>
              <a:t>• </a:t>
            </a:r>
            <a:r>
              <a:rPr lang="en-US" altLang="en-US" i="1">
                <a:latin typeface="Arial" panose="020B0604020202020204" pitchFamily="34" charset="0"/>
                <a:cs typeface="Arial" panose="020B0604020202020204" pitchFamily="34" charset="0"/>
              </a:rPr>
              <a:t>anhedonia, </a:t>
            </a:r>
            <a:r>
              <a:rPr lang="en-US" altLang="en-US">
                <a:latin typeface="Arial" panose="020B0604020202020204" pitchFamily="34" charset="0"/>
                <a:cs typeface="Arial" panose="020B0604020202020204" pitchFamily="34" charset="0"/>
              </a:rPr>
              <a:t>or the inability to feel pleasure or enjoyment</a:t>
            </a:r>
          </a:p>
          <a:p>
            <a:pPr eaLnBrk="1" hangingPunct="1"/>
            <a:r>
              <a:rPr lang="en-US" altLang="en-US" b="1">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irritability</a:t>
            </a:r>
          </a:p>
          <a:p>
            <a:pPr eaLnBrk="1" hangingPunct="1"/>
            <a:r>
              <a:rPr lang="en-US" altLang="en-US" b="1">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sleeping problems, either too much sleep or too little</a:t>
            </a:r>
          </a:p>
          <a:p>
            <a:pPr eaLnBrk="1" hangingPunct="1"/>
            <a:r>
              <a:rPr lang="en-US" altLang="en-US" b="1">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eating more or less than usual</a:t>
            </a:r>
          </a:p>
          <a:p>
            <a:pPr eaLnBrk="1" hangingPunct="1"/>
            <a:r>
              <a:rPr lang="en-US" altLang="en-US" b="1">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physical symptoms that persist, such as headaches, stomachaches, or pain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People who are depressed and intend to commit suicide usually do talk about it, and this communication should always be taken seriously.</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11" descr="stress_section_bck">
            <a:extLst>
              <a:ext uri="{FF2B5EF4-FFF2-40B4-BE49-F238E27FC236}">
                <a16:creationId xmlns:a16="http://schemas.microsoft.com/office/drawing/2014/main" id="{2BB9ED1B-264D-4D0B-B7F4-6BCA4C31D2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stress_icon_big">
            <a:extLst>
              <a:ext uri="{FF2B5EF4-FFF2-40B4-BE49-F238E27FC236}">
                <a16:creationId xmlns:a16="http://schemas.microsoft.com/office/drawing/2014/main" id="{FBA91A19-FED6-4C54-8430-896847AA2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0"/>
            <a:ext cx="43434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4">
            <a:extLst>
              <a:ext uri="{FF2B5EF4-FFF2-40B4-BE49-F238E27FC236}">
                <a16:creationId xmlns:a16="http://schemas.microsoft.com/office/drawing/2014/main" id="{0204C907-D62E-43D7-8375-57F62C365517}"/>
              </a:ext>
            </a:extLst>
          </p:cNvPr>
          <p:cNvSpPr>
            <a:spLocks noChangeArrowheads="1"/>
          </p:cNvSpPr>
          <p:nvPr/>
        </p:nvSpPr>
        <p:spPr bwMode="auto">
          <a:xfrm>
            <a:off x="0" y="4724400"/>
            <a:ext cx="9144000" cy="2133600"/>
          </a:xfrm>
          <a:prstGeom prst="rect">
            <a:avLst/>
          </a:prstGeom>
          <a:gradFill rotWithShape="1">
            <a:gsLst>
              <a:gs pos="0">
                <a:schemeClr val="bg1">
                  <a:alpha val="0"/>
                </a:schemeClr>
              </a:gs>
              <a:gs pos="100000">
                <a:schemeClr val="bg1">
                  <a:gamma/>
                  <a:tint val="0"/>
                  <a:invGamma/>
                </a:schemeClr>
              </a:gs>
            </a:gsLst>
            <a:lin ang="5400000" scaled="1"/>
          </a:gradFill>
          <a:ln w="9525">
            <a:noFill/>
            <a:miter lim="800000"/>
            <a:headEnd/>
            <a:tailEnd/>
          </a:ln>
          <a:effectLst/>
        </p:spPr>
        <p:txBody>
          <a:bodyPr wrap="none" anchor="ctr"/>
          <a:lstStyle/>
          <a:p>
            <a:pPr algn="ctr" eaLnBrk="1" hangingPunct="1">
              <a:defRPr/>
            </a:pPr>
            <a:endParaRPr lang="en-US">
              <a:latin typeface="Arial" charset="0"/>
              <a:cs typeface="Arial" charset="0"/>
            </a:endParaRPr>
          </a:p>
        </p:txBody>
      </p:sp>
      <p:pic>
        <p:nvPicPr>
          <p:cNvPr id="6" name="Picture 15" descr="Title Holder">
            <a:extLst>
              <a:ext uri="{FF2B5EF4-FFF2-40B4-BE49-F238E27FC236}">
                <a16:creationId xmlns:a16="http://schemas.microsoft.com/office/drawing/2014/main" id="{99145875-4219-492F-B280-9746FE97F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191000"/>
            <a:ext cx="7772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160" name="Rectangle 16"/>
          <p:cNvSpPr>
            <a:spLocks noGrp="1" noChangeArrowheads="1"/>
          </p:cNvSpPr>
          <p:nvPr>
            <p:ph type="ctrTitle" sz="quarter"/>
          </p:nvPr>
        </p:nvSpPr>
        <p:spPr>
          <a:xfrm>
            <a:off x="2255838" y="4429125"/>
            <a:ext cx="6888162" cy="1470025"/>
          </a:xfrm>
        </p:spPr>
        <p:txBody>
          <a:bodyPr/>
          <a:lstStyle>
            <a:lvl1pPr>
              <a:defRPr sz="4400"/>
            </a:lvl1pPr>
          </a:lstStyle>
          <a:p>
            <a:r>
              <a:rPr lang="en-US"/>
              <a:t>Click to edit Master title style</a:t>
            </a:r>
          </a:p>
        </p:txBody>
      </p:sp>
    </p:spTree>
    <p:extLst>
      <p:ext uri="{BB962C8B-B14F-4D97-AF65-F5344CB8AC3E}">
        <p14:creationId xmlns:p14="http://schemas.microsoft.com/office/powerpoint/2010/main" val="168483496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5338791"/>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780716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689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68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133411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7084117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181786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77648696"/>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28625" y="6858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9625" y="6858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135381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049642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79150284"/>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586773"/>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0280121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7475"/>
            <a:ext cx="2171700" cy="5826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17475"/>
            <a:ext cx="6362700" cy="5826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131351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474316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978791"/>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3050" y="274638"/>
            <a:ext cx="2063750" cy="56689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74638"/>
            <a:ext cx="6042025" cy="5668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78240"/>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789834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45514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282917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716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80555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86708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59239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360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475"/>
            <a:ext cx="7696200" cy="685800"/>
          </a:xfrm>
        </p:spPr>
        <p:txBody>
          <a:bodyPr/>
          <a:lstStyle/>
          <a:p>
            <a:r>
              <a:rPr lang="en-US"/>
              <a:t>Click to edit Master title style</a:t>
            </a:r>
          </a:p>
        </p:txBody>
      </p:sp>
      <p:sp>
        <p:nvSpPr>
          <p:cNvPr id="3" name="Text Placeholder 2"/>
          <p:cNvSpPr>
            <a:spLocks noGrp="1"/>
          </p:cNvSpPr>
          <p:nvPr>
            <p:ph type="body" sz="half" idx="1"/>
          </p:nvPr>
        </p:nvSpPr>
        <p:spPr>
          <a:xfrm>
            <a:off x="457200" y="13716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9384896"/>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787320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147145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45835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7475"/>
            <a:ext cx="2171700" cy="4987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17475"/>
            <a:ext cx="6362700" cy="4987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171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17475"/>
            <a:ext cx="8686800" cy="582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98501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7172343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927219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0208567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350218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845022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7615241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750119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72835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8940471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9372543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433201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5422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5989691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03826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3828857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880849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052457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9228983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8548535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44004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577456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9882389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382470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451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745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21115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564307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563491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6542622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97494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716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998628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28527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8765087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13452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430355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321422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682700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451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745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7764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6956093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338952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0416330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67606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152722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203468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61878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07576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9978226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7889039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48117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451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745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599712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9722284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300569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905723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3053605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873868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11351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2683998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93061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700895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2815698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87916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451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745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851684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6171073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94674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775313"/>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8548746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0" y="1600200"/>
            <a:ext cx="1600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86600" y="1600200"/>
            <a:ext cx="1600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141352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6113268"/>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772313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96606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756281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2801176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552176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5925" y="431800"/>
            <a:ext cx="1920875" cy="558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3300" y="431800"/>
            <a:ext cx="5610225" cy="558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159592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326905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55573807"/>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901762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1381216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28625" y="6858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9625" y="6858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091346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97810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5692388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48231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560465"/>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60806717"/>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567749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2536865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3050" y="274638"/>
            <a:ext cx="2063750" cy="56689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74638"/>
            <a:ext cx="6042025" cy="5668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40944"/>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3939379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459735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8827198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6858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98020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293711"/>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91547390"/>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53641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2446751"/>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4766002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 Target="../slides/slide2.xml"/><Relationship Id="rId26" Type="http://schemas.openxmlformats.org/officeDocument/2006/relationships/hyperlink" Target="http://www.google.com/" TargetMode="External"/><Relationship Id="rId3" Type="http://schemas.openxmlformats.org/officeDocument/2006/relationships/slideLayout" Target="../slideLayouts/slideLayout3.xml"/><Relationship Id="rId21"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5" Type="http://schemas.openxmlformats.org/officeDocument/2006/relationships/image" Target="../media/image7.png"/><Relationship Id="rId33" Type="http://schemas.openxmlformats.org/officeDocument/2006/relationships/image" Target="../media/image11.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5.gif"/><Relationship Id="rId29"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www.apa.org/" TargetMode="External"/><Relationship Id="rId32" Type="http://schemas.openxmlformats.org/officeDocument/2006/relationships/hyperlink" Target="http://www.mypsychlab.com" TargetMode="External"/><Relationship Id="rId5" Type="http://schemas.openxmlformats.org/officeDocument/2006/relationships/slideLayout" Target="../slideLayouts/slideLayout5.xml"/><Relationship Id="rId15" Type="http://schemas.openxmlformats.org/officeDocument/2006/relationships/image" Target="../media/image1.png"/><Relationship Id="rId23" Type="http://schemas.openxmlformats.org/officeDocument/2006/relationships/slide" Target="../slides/slide3.xml"/><Relationship Id="rId28" Type="http://schemas.openxmlformats.org/officeDocument/2006/relationships/hyperlink" Target="http://media.pearsoncmg.com/ph/hss/livepsych/start.htm" TargetMode="External"/><Relationship Id="rId10" Type="http://schemas.openxmlformats.org/officeDocument/2006/relationships/slideLayout" Target="../slideLayouts/slideLayout10.xml"/><Relationship Id="rId19" Type="http://schemas.openxmlformats.org/officeDocument/2006/relationships/image" Target="../media/image4.png"/><Relationship Id="rId31" Type="http://schemas.openxmlformats.org/officeDocument/2006/relationships/image" Target="../media/image10.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slide" Target="../slides/slide6.xml"/><Relationship Id="rId27" Type="http://schemas.openxmlformats.org/officeDocument/2006/relationships/image" Target="../media/image8.png"/><Relationship Id="rId30" Type="http://schemas.openxmlformats.org/officeDocument/2006/relationships/hyperlink" Target="http://www.psychologicalscience.org/" TargetMode="Externa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66.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18" Type="http://schemas.openxmlformats.org/officeDocument/2006/relationships/image" Target="../media/image68.png"/><Relationship Id="rId3" Type="http://schemas.openxmlformats.org/officeDocument/2006/relationships/slideLayout" Target="../slideLayouts/slideLayout115.xml"/><Relationship Id="rId21" Type="http://schemas.openxmlformats.org/officeDocument/2006/relationships/image" Target="../media/image45.gif"/><Relationship Id="rId7" Type="http://schemas.openxmlformats.org/officeDocument/2006/relationships/slideLayout" Target="../slideLayouts/slideLayout119.xml"/><Relationship Id="rId12" Type="http://schemas.openxmlformats.org/officeDocument/2006/relationships/theme" Target="../theme/theme11.xml"/><Relationship Id="rId17" Type="http://schemas.openxmlformats.org/officeDocument/2006/relationships/image" Target="../media/image67.gif"/><Relationship Id="rId2" Type="http://schemas.openxmlformats.org/officeDocument/2006/relationships/slideLayout" Target="../slideLayouts/slideLayout114.xml"/><Relationship Id="rId16" Type="http://schemas.openxmlformats.org/officeDocument/2006/relationships/image" Target="../media/image4.png"/><Relationship Id="rId20" Type="http://schemas.openxmlformats.org/officeDocument/2006/relationships/image" Target="../media/image3.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 Target="../slides/slide2.xml"/><Relationship Id="rId10" Type="http://schemas.openxmlformats.org/officeDocument/2006/relationships/slideLayout" Target="../slideLayouts/slideLayout122.xml"/><Relationship Id="rId19" Type="http://schemas.openxmlformats.org/officeDocument/2006/relationships/image" Target="../media/image69.png"/><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5.jpeg"/><Relationship Id="rId18" Type="http://schemas.openxmlformats.org/officeDocument/2006/relationships/slide" Target="../slides/slid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17" Type="http://schemas.openxmlformats.org/officeDocument/2006/relationships/image" Target="../media/image18.png"/><Relationship Id="rId2" Type="http://schemas.openxmlformats.org/officeDocument/2006/relationships/slideLayout" Target="../slideLayouts/slideLayout15.xml"/><Relationship Id="rId16" Type="http://schemas.openxmlformats.org/officeDocument/2006/relationships/image" Target="../media/image1.png"/><Relationship Id="rId20"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7.png"/><Relationship Id="rId10" Type="http://schemas.openxmlformats.org/officeDocument/2006/relationships/slideLayout" Target="../slideLayouts/slideLayout23.xml"/><Relationship Id="rId19" Type="http://schemas.openxmlformats.org/officeDocument/2006/relationships/image" Target="../media/image19.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6.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slideLayout" Target="../slideLayouts/slideLayout27.xml"/><Relationship Id="rId21" Type="http://schemas.openxmlformats.org/officeDocument/2006/relationships/image" Target="../media/image26.png"/><Relationship Id="rId7" Type="http://schemas.openxmlformats.org/officeDocument/2006/relationships/slideLayout" Target="../slideLayouts/slideLayout31.xml"/><Relationship Id="rId12" Type="http://schemas.openxmlformats.org/officeDocument/2006/relationships/theme" Target="../theme/theme3.xml"/><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slideLayout" Target="../slideLayouts/slideLayout26.xml"/><Relationship Id="rId16" Type="http://schemas.openxmlformats.org/officeDocument/2006/relationships/slide" Target="../slides/slide2.xml"/><Relationship Id="rId20" Type="http://schemas.openxmlformats.org/officeDocument/2006/relationships/image" Target="../media/image25.png"/><Relationship Id="rId29" Type="http://schemas.openxmlformats.org/officeDocument/2006/relationships/image" Target="../media/image34.gif"/><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image" Target="../media/image29.png"/><Relationship Id="rId5" Type="http://schemas.openxmlformats.org/officeDocument/2006/relationships/slideLayout" Target="../slideLayouts/slideLayout29.xml"/><Relationship Id="rId15" Type="http://schemas.openxmlformats.org/officeDocument/2006/relationships/image" Target="../media/image21.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slideLayout" Target="../slideLayouts/slideLayout34.xml"/><Relationship Id="rId19" Type="http://schemas.openxmlformats.org/officeDocument/2006/relationships/image" Target="../media/image24.png"/><Relationship Id="rId31"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0.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18" Type="http://schemas.openxmlformats.org/officeDocument/2006/relationships/image" Target="../media/image40.png"/><Relationship Id="rId3" Type="http://schemas.openxmlformats.org/officeDocument/2006/relationships/slideLayout" Target="../slideLayouts/slideLayout38.xml"/><Relationship Id="rId21" Type="http://schemas.openxmlformats.org/officeDocument/2006/relationships/image" Target="../media/image3.png"/><Relationship Id="rId7" Type="http://schemas.openxmlformats.org/officeDocument/2006/relationships/slideLayout" Target="../slideLayouts/slideLayout42.xml"/><Relationship Id="rId12" Type="http://schemas.openxmlformats.org/officeDocument/2006/relationships/theme" Target="../theme/theme4.xml"/><Relationship Id="rId17" Type="http://schemas.openxmlformats.org/officeDocument/2006/relationships/image" Target="../media/image39.png"/><Relationship Id="rId2" Type="http://schemas.openxmlformats.org/officeDocument/2006/relationships/slideLayout" Target="../slideLayouts/slideLayout37.xml"/><Relationship Id="rId16" Type="http://schemas.openxmlformats.org/officeDocument/2006/relationships/image" Target="../media/image38.png"/><Relationship Id="rId20" Type="http://schemas.openxmlformats.org/officeDocument/2006/relationships/image" Target="../media/image41.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37.png"/><Relationship Id="rId10" Type="http://schemas.openxmlformats.org/officeDocument/2006/relationships/slideLayout" Target="../slideLayouts/slideLayout45.xml"/><Relationship Id="rId19" Type="http://schemas.openxmlformats.org/officeDocument/2006/relationships/slide" Target="../slides/slide2.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18" Type="http://schemas.openxmlformats.org/officeDocument/2006/relationships/slide" Target="../slides/slide2.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17" Type="http://schemas.openxmlformats.org/officeDocument/2006/relationships/image" Target="../media/image45.gif"/><Relationship Id="rId2" Type="http://schemas.openxmlformats.org/officeDocument/2006/relationships/slideLayout" Target="../slideLayouts/slideLayout48.xml"/><Relationship Id="rId16" Type="http://schemas.openxmlformats.org/officeDocument/2006/relationships/image" Target="../media/image44.gif"/><Relationship Id="rId20" Type="http://schemas.openxmlformats.org/officeDocument/2006/relationships/image" Target="../media/image3.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43.png"/><Relationship Id="rId10" Type="http://schemas.openxmlformats.org/officeDocument/2006/relationships/slideLayout" Target="../slideLayouts/slideLayout56.xml"/><Relationship Id="rId19" Type="http://schemas.openxmlformats.org/officeDocument/2006/relationships/image" Target="../media/image46.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png"/><Relationship Id="rId18" Type="http://schemas.openxmlformats.org/officeDocument/2006/relationships/slide" Target="../slides/slide2.xml"/><Relationship Id="rId3" Type="http://schemas.openxmlformats.org/officeDocument/2006/relationships/slideLayout" Target="../slideLayouts/slideLayout60.xml"/><Relationship Id="rId21" Type="http://schemas.openxmlformats.org/officeDocument/2006/relationships/image" Target="../media/image3.png"/><Relationship Id="rId7" Type="http://schemas.openxmlformats.org/officeDocument/2006/relationships/slideLayout" Target="../slideLayouts/slideLayout64.xml"/><Relationship Id="rId12" Type="http://schemas.openxmlformats.org/officeDocument/2006/relationships/theme" Target="../theme/theme6.xml"/><Relationship Id="rId17" Type="http://schemas.openxmlformats.org/officeDocument/2006/relationships/image" Target="../media/image50.png"/><Relationship Id="rId2" Type="http://schemas.openxmlformats.org/officeDocument/2006/relationships/slideLayout" Target="../slideLayouts/slideLayout59.xml"/><Relationship Id="rId16" Type="http://schemas.openxmlformats.org/officeDocument/2006/relationships/image" Target="../media/image49.png"/><Relationship Id="rId20" Type="http://schemas.openxmlformats.org/officeDocument/2006/relationships/image" Target="../media/image52.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48.png"/><Relationship Id="rId10" Type="http://schemas.openxmlformats.org/officeDocument/2006/relationships/slideLayout" Target="../slideLayouts/slideLayout67.xml"/><Relationship Id="rId19" Type="http://schemas.openxmlformats.org/officeDocument/2006/relationships/image" Target="../media/image51.gif"/><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4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18" Type="http://schemas.openxmlformats.org/officeDocument/2006/relationships/image" Target="../media/image57.png"/><Relationship Id="rId26" Type="http://schemas.openxmlformats.org/officeDocument/2006/relationships/slide" Target="../slides/slide2.xml"/><Relationship Id="rId3" Type="http://schemas.openxmlformats.org/officeDocument/2006/relationships/slideLayout" Target="../slideLayouts/slideLayout71.xml"/><Relationship Id="rId21" Type="http://schemas.openxmlformats.org/officeDocument/2006/relationships/image" Target="../media/image60.png"/><Relationship Id="rId7" Type="http://schemas.openxmlformats.org/officeDocument/2006/relationships/slideLayout" Target="../slideLayouts/slideLayout75.xml"/><Relationship Id="rId12" Type="http://schemas.openxmlformats.org/officeDocument/2006/relationships/theme" Target="../theme/theme7.xml"/><Relationship Id="rId17" Type="http://schemas.openxmlformats.org/officeDocument/2006/relationships/image" Target="../media/image56.png"/><Relationship Id="rId25" Type="http://schemas.openxmlformats.org/officeDocument/2006/relationships/image" Target="../media/image64.png"/><Relationship Id="rId2" Type="http://schemas.openxmlformats.org/officeDocument/2006/relationships/slideLayout" Target="../slideLayouts/slideLayout70.xml"/><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image" Target="../media/image63.gif"/><Relationship Id="rId5" Type="http://schemas.openxmlformats.org/officeDocument/2006/relationships/slideLayout" Target="../slideLayouts/slideLayout73.xml"/><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3.png"/><Relationship Id="rId10" Type="http://schemas.openxmlformats.org/officeDocument/2006/relationships/slideLayout" Target="../slideLayouts/slideLayout78.xml"/><Relationship Id="rId19" Type="http://schemas.openxmlformats.org/officeDocument/2006/relationships/image" Target="../media/image58.png"/><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66.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66.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2" descr="stress_header">
            <a:extLst>
              <a:ext uri="{FF2B5EF4-FFF2-40B4-BE49-F238E27FC236}">
                <a16:creationId xmlns:a16="http://schemas.microsoft.com/office/drawing/2014/main" id="{043549BC-3CF7-4AB2-8BF8-E008C0577442}"/>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6" descr="Title Holder2">
            <a:extLst>
              <a:ext uri="{FF2B5EF4-FFF2-40B4-BE49-F238E27FC236}">
                <a16:creationId xmlns:a16="http://schemas.microsoft.com/office/drawing/2014/main" id="{DA5800A0-51CC-4EC3-BE87-10A05C3CC985}"/>
              </a:ext>
            </a:extLst>
          </p:cNvPr>
          <p:cNvPicPr>
            <a:picLocks noChangeAspect="1" noChangeArrowheads="1"/>
          </p:cNvPicPr>
          <p:nvPr/>
        </p:nvPicPr>
        <p:blipFill>
          <a:blip r:embed="rId16">
            <a:lum bright="10000"/>
            <a:extLst>
              <a:ext uri="{28A0092B-C50C-407E-A947-70E740481C1C}">
                <a14:useLocalDpi xmlns:a14="http://schemas.microsoft.com/office/drawing/2010/main" val="0"/>
              </a:ext>
            </a:extLst>
          </a:blip>
          <a:srcRect/>
          <a:stretch>
            <a:fillRect/>
          </a:stretch>
        </p:blipFill>
        <p:spPr bwMode="auto">
          <a:xfrm>
            <a:off x="0" y="76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7">
            <a:extLst>
              <a:ext uri="{FF2B5EF4-FFF2-40B4-BE49-F238E27FC236}">
                <a16:creationId xmlns:a16="http://schemas.microsoft.com/office/drawing/2014/main" id="{22C90DF4-5887-413A-BE4F-1AD70185DEF5}"/>
              </a:ext>
            </a:extLst>
          </p:cNvPr>
          <p:cNvSpPr>
            <a:spLocks noGrp="1" noChangeArrowheads="1"/>
          </p:cNvSpPr>
          <p:nvPr>
            <p:ph type="title"/>
          </p:nvPr>
        </p:nvSpPr>
        <p:spPr bwMode="auto">
          <a:xfrm>
            <a:off x="0" y="117475"/>
            <a:ext cx="7696200" cy="68580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8">
            <a:extLst>
              <a:ext uri="{FF2B5EF4-FFF2-40B4-BE49-F238E27FC236}">
                <a16:creationId xmlns:a16="http://schemas.microsoft.com/office/drawing/2014/main" id="{E20AF5A8-7A88-489B-88F7-12FDECB970AE}"/>
              </a:ext>
            </a:extLst>
          </p:cNvPr>
          <p:cNvSpPr>
            <a:spLocks noGrp="1" noChangeArrowheads="1"/>
          </p:cNvSpPr>
          <p:nvPr>
            <p:ph type="body" idx="1"/>
          </p:nvPr>
        </p:nvSpPr>
        <p:spPr bwMode="auto">
          <a:xfrm>
            <a:off x="457200" y="1371600"/>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0" name="Picture 9" descr="last-viewed">
            <a:hlinkClick r:id="" action="ppaction://hlinkshowjump?jump=lastslideviewed"/>
            <a:hlinkHover r:id="" action="ppaction://noaction" highlightClick="1"/>
            <a:extLst>
              <a:ext uri="{FF2B5EF4-FFF2-40B4-BE49-F238E27FC236}">
                <a16:creationId xmlns:a16="http://schemas.microsoft.com/office/drawing/2014/main" id="{C4D21175-BE3D-490C-84AD-F4A95E57AE2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0650" y="6305550"/>
            <a:ext cx="5524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23">
            <a:extLst>
              <a:ext uri="{FF2B5EF4-FFF2-40B4-BE49-F238E27FC236}">
                <a16:creationId xmlns:a16="http://schemas.microsoft.com/office/drawing/2014/main" id="{9D606C65-C30A-4FD0-A606-460FB2FE5A3F}"/>
              </a:ext>
            </a:extLst>
          </p:cNvPr>
          <p:cNvSpPr>
            <a:spLocks noChangeShapeType="1"/>
          </p:cNvSpPr>
          <p:nvPr/>
        </p:nvSpPr>
        <p:spPr bwMode="auto">
          <a:xfrm>
            <a:off x="7318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32" name="Line 24">
            <a:extLst>
              <a:ext uri="{FF2B5EF4-FFF2-40B4-BE49-F238E27FC236}">
                <a16:creationId xmlns:a16="http://schemas.microsoft.com/office/drawing/2014/main" id="{1DAC4ABD-1407-4123-88F0-3524961D93F4}"/>
              </a:ext>
            </a:extLst>
          </p:cNvPr>
          <p:cNvSpPr>
            <a:spLocks noChangeShapeType="1"/>
          </p:cNvSpPr>
          <p:nvPr/>
        </p:nvSpPr>
        <p:spPr bwMode="auto">
          <a:xfrm>
            <a:off x="2513013" y="6818313"/>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33" name="Line 25">
            <a:extLst>
              <a:ext uri="{FF2B5EF4-FFF2-40B4-BE49-F238E27FC236}">
                <a16:creationId xmlns:a16="http://schemas.microsoft.com/office/drawing/2014/main" id="{BD75EBC0-922D-4A74-9BF8-9D0C107F3895}"/>
              </a:ext>
            </a:extLst>
          </p:cNvPr>
          <p:cNvSpPr>
            <a:spLocks noChangeShapeType="1"/>
          </p:cNvSpPr>
          <p:nvPr/>
        </p:nvSpPr>
        <p:spPr bwMode="auto">
          <a:xfrm>
            <a:off x="731838" y="6364288"/>
            <a:ext cx="0" cy="2270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34" name="Line 26">
            <a:extLst>
              <a:ext uri="{FF2B5EF4-FFF2-40B4-BE49-F238E27FC236}">
                <a16:creationId xmlns:a16="http://schemas.microsoft.com/office/drawing/2014/main" id="{553104B0-87C9-44E3-86ED-5CA5FDE3F20A}"/>
              </a:ext>
            </a:extLst>
          </p:cNvPr>
          <p:cNvSpPr>
            <a:spLocks noChangeShapeType="1"/>
          </p:cNvSpPr>
          <p:nvPr/>
        </p:nvSpPr>
        <p:spPr bwMode="auto">
          <a:xfrm>
            <a:off x="16144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35" name="Line 27">
            <a:extLst>
              <a:ext uri="{FF2B5EF4-FFF2-40B4-BE49-F238E27FC236}">
                <a16:creationId xmlns:a16="http://schemas.microsoft.com/office/drawing/2014/main" id="{5619DEE8-580E-438A-9A2B-9997FF68D2E2}"/>
              </a:ext>
            </a:extLst>
          </p:cNvPr>
          <p:cNvSpPr>
            <a:spLocks noChangeShapeType="1"/>
          </p:cNvSpPr>
          <p:nvPr/>
        </p:nvSpPr>
        <p:spPr bwMode="auto">
          <a:xfrm>
            <a:off x="249078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36" name="Line 28">
            <a:extLst>
              <a:ext uri="{FF2B5EF4-FFF2-40B4-BE49-F238E27FC236}">
                <a16:creationId xmlns:a16="http://schemas.microsoft.com/office/drawing/2014/main" id="{603C7A2D-5057-4C6F-A38D-E99BAEDCE351}"/>
              </a:ext>
            </a:extLst>
          </p:cNvPr>
          <p:cNvSpPr>
            <a:spLocks noChangeShapeType="1"/>
          </p:cNvSpPr>
          <p:nvPr/>
        </p:nvSpPr>
        <p:spPr bwMode="auto">
          <a:xfrm>
            <a:off x="33734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37" name="Line 29">
            <a:extLst>
              <a:ext uri="{FF2B5EF4-FFF2-40B4-BE49-F238E27FC236}">
                <a16:creationId xmlns:a16="http://schemas.microsoft.com/office/drawing/2014/main" id="{F402A9CD-44F3-413E-95BA-991D518AE596}"/>
              </a:ext>
            </a:extLst>
          </p:cNvPr>
          <p:cNvSpPr>
            <a:spLocks noChangeShapeType="1"/>
          </p:cNvSpPr>
          <p:nvPr/>
        </p:nvSpPr>
        <p:spPr bwMode="auto">
          <a:xfrm>
            <a:off x="42560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38" name="Line 30">
            <a:extLst>
              <a:ext uri="{FF2B5EF4-FFF2-40B4-BE49-F238E27FC236}">
                <a16:creationId xmlns:a16="http://schemas.microsoft.com/office/drawing/2014/main" id="{26ACD279-2F89-447D-B072-F37601D3A6B0}"/>
              </a:ext>
            </a:extLst>
          </p:cNvPr>
          <p:cNvSpPr>
            <a:spLocks noChangeShapeType="1"/>
          </p:cNvSpPr>
          <p:nvPr/>
        </p:nvSpPr>
        <p:spPr bwMode="auto">
          <a:xfrm>
            <a:off x="513238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39" name="Line 31">
            <a:extLst>
              <a:ext uri="{FF2B5EF4-FFF2-40B4-BE49-F238E27FC236}">
                <a16:creationId xmlns:a16="http://schemas.microsoft.com/office/drawing/2014/main" id="{B751289A-745C-4C4F-B035-C6507EEC950D}"/>
              </a:ext>
            </a:extLst>
          </p:cNvPr>
          <p:cNvSpPr>
            <a:spLocks noChangeShapeType="1"/>
          </p:cNvSpPr>
          <p:nvPr/>
        </p:nvSpPr>
        <p:spPr bwMode="auto">
          <a:xfrm>
            <a:off x="60150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40" name="Line 32">
            <a:extLst>
              <a:ext uri="{FF2B5EF4-FFF2-40B4-BE49-F238E27FC236}">
                <a16:creationId xmlns:a16="http://schemas.microsoft.com/office/drawing/2014/main" id="{2F9FCA61-A549-45BB-9B14-B7836BAF6D57}"/>
              </a:ext>
            </a:extLst>
          </p:cNvPr>
          <p:cNvSpPr>
            <a:spLocks noChangeShapeType="1"/>
          </p:cNvSpPr>
          <p:nvPr/>
        </p:nvSpPr>
        <p:spPr bwMode="auto">
          <a:xfrm>
            <a:off x="68976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41" name="Line 33">
            <a:extLst>
              <a:ext uri="{FF2B5EF4-FFF2-40B4-BE49-F238E27FC236}">
                <a16:creationId xmlns:a16="http://schemas.microsoft.com/office/drawing/2014/main" id="{6C26E574-F7F9-4C44-B6C5-BC86649398F5}"/>
              </a:ext>
            </a:extLst>
          </p:cNvPr>
          <p:cNvSpPr>
            <a:spLocks noChangeShapeType="1"/>
          </p:cNvSpPr>
          <p:nvPr/>
        </p:nvSpPr>
        <p:spPr bwMode="auto">
          <a:xfrm>
            <a:off x="7675563"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42" name="Line 34">
            <a:extLst>
              <a:ext uri="{FF2B5EF4-FFF2-40B4-BE49-F238E27FC236}">
                <a16:creationId xmlns:a16="http://schemas.microsoft.com/office/drawing/2014/main" id="{1B584E99-850A-4E3F-A7B9-06C3DC60C6A2}"/>
              </a:ext>
            </a:extLst>
          </p:cNvPr>
          <p:cNvSpPr>
            <a:spLocks noChangeShapeType="1"/>
          </p:cNvSpPr>
          <p:nvPr/>
        </p:nvSpPr>
        <p:spPr bwMode="auto">
          <a:xfrm>
            <a:off x="2036763" y="6818313"/>
            <a:ext cx="5283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43" name="Line 35">
            <a:extLst>
              <a:ext uri="{FF2B5EF4-FFF2-40B4-BE49-F238E27FC236}">
                <a16:creationId xmlns:a16="http://schemas.microsoft.com/office/drawing/2014/main" id="{AA3CC05E-94B4-4C3E-9AE6-7E87BE2F4E8D}"/>
              </a:ext>
            </a:extLst>
          </p:cNvPr>
          <p:cNvSpPr>
            <a:spLocks noChangeShapeType="1"/>
          </p:cNvSpPr>
          <p:nvPr/>
        </p:nvSpPr>
        <p:spPr bwMode="auto">
          <a:xfrm>
            <a:off x="5711825" y="6818313"/>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44" name="Line 36">
            <a:extLst>
              <a:ext uri="{FF2B5EF4-FFF2-40B4-BE49-F238E27FC236}">
                <a16:creationId xmlns:a16="http://schemas.microsoft.com/office/drawing/2014/main" id="{BF0D2D85-03DF-454F-A8C3-CB4A3174011D}"/>
              </a:ext>
            </a:extLst>
          </p:cNvPr>
          <p:cNvSpPr>
            <a:spLocks noChangeShapeType="1"/>
          </p:cNvSpPr>
          <p:nvPr/>
        </p:nvSpPr>
        <p:spPr bwMode="auto">
          <a:xfrm>
            <a:off x="6489700" y="6818313"/>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pic>
        <p:nvPicPr>
          <p:cNvPr id="1045" name="Picture 30" descr="stress_icon_small">
            <a:hlinkClick r:id="rId18" action="ppaction://hlinksldjump"/>
            <a:hlinkHover r:id="" action="ppaction://noaction" highlightClick="1"/>
            <a:extLst>
              <a:ext uri="{FF2B5EF4-FFF2-40B4-BE49-F238E27FC236}">
                <a16:creationId xmlns:a16="http://schemas.microsoft.com/office/drawing/2014/main" id="{4BB6FE70-DE60-4F69-A89A-1A87A917394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15200" y="366713"/>
            <a:ext cx="106680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9" descr="last-viewed">
            <a:hlinkClick r:id="" action="ppaction://hlinkshowjump?jump=lastslideviewed"/>
            <a:hlinkHover r:id="" action="ppaction://noaction" highlightClick="1"/>
            <a:extLst>
              <a:ext uri="{FF2B5EF4-FFF2-40B4-BE49-F238E27FC236}">
                <a16:creationId xmlns:a16="http://schemas.microsoft.com/office/drawing/2014/main" id="{A14253E2-A263-4985-B838-ADB674E189F3}"/>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20650" y="5759450"/>
            <a:ext cx="5524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7" name="Line 23">
            <a:extLst>
              <a:ext uri="{FF2B5EF4-FFF2-40B4-BE49-F238E27FC236}">
                <a16:creationId xmlns:a16="http://schemas.microsoft.com/office/drawing/2014/main" id="{ED756E35-DAAE-4128-B06B-6A3E61AC49EB}"/>
              </a:ext>
            </a:extLst>
          </p:cNvPr>
          <p:cNvSpPr>
            <a:spLocks noChangeShapeType="1"/>
          </p:cNvSpPr>
          <p:nvPr userDrawn="1"/>
        </p:nvSpPr>
        <p:spPr bwMode="auto">
          <a:xfrm>
            <a:off x="7318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48" name="Line 24">
            <a:extLst>
              <a:ext uri="{FF2B5EF4-FFF2-40B4-BE49-F238E27FC236}">
                <a16:creationId xmlns:a16="http://schemas.microsoft.com/office/drawing/2014/main" id="{181B27A9-854A-4FA8-9E22-E16B4967666A}"/>
              </a:ext>
            </a:extLst>
          </p:cNvPr>
          <p:cNvSpPr>
            <a:spLocks noChangeShapeType="1"/>
          </p:cNvSpPr>
          <p:nvPr userDrawn="1"/>
        </p:nvSpPr>
        <p:spPr bwMode="auto">
          <a:xfrm>
            <a:off x="2513013" y="6818313"/>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49" name="Line 25">
            <a:extLst>
              <a:ext uri="{FF2B5EF4-FFF2-40B4-BE49-F238E27FC236}">
                <a16:creationId xmlns:a16="http://schemas.microsoft.com/office/drawing/2014/main" id="{932C6C81-D434-43CE-92AB-4D89A625C1F9}"/>
              </a:ext>
            </a:extLst>
          </p:cNvPr>
          <p:cNvSpPr>
            <a:spLocks noChangeShapeType="1"/>
          </p:cNvSpPr>
          <p:nvPr userDrawn="1"/>
        </p:nvSpPr>
        <p:spPr bwMode="auto">
          <a:xfrm>
            <a:off x="731838" y="6364288"/>
            <a:ext cx="0" cy="2270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50" name="Line 26">
            <a:extLst>
              <a:ext uri="{FF2B5EF4-FFF2-40B4-BE49-F238E27FC236}">
                <a16:creationId xmlns:a16="http://schemas.microsoft.com/office/drawing/2014/main" id="{BB4AE5F5-D56B-45EE-B3AF-8F4BC29A0090}"/>
              </a:ext>
            </a:extLst>
          </p:cNvPr>
          <p:cNvSpPr>
            <a:spLocks noChangeShapeType="1"/>
          </p:cNvSpPr>
          <p:nvPr userDrawn="1"/>
        </p:nvSpPr>
        <p:spPr bwMode="auto">
          <a:xfrm>
            <a:off x="16144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51" name="Line 27">
            <a:extLst>
              <a:ext uri="{FF2B5EF4-FFF2-40B4-BE49-F238E27FC236}">
                <a16:creationId xmlns:a16="http://schemas.microsoft.com/office/drawing/2014/main" id="{8B109D49-62A5-4B84-91BA-1555C8C89F95}"/>
              </a:ext>
            </a:extLst>
          </p:cNvPr>
          <p:cNvSpPr>
            <a:spLocks noChangeShapeType="1"/>
          </p:cNvSpPr>
          <p:nvPr userDrawn="1"/>
        </p:nvSpPr>
        <p:spPr bwMode="auto">
          <a:xfrm>
            <a:off x="249078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52" name="Line 28">
            <a:extLst>
              <a:ext uri="{FF2B5EF4-FFF2-40B4-BE49-F238E27FC236}">
                <a16:creationId xmlns:a16="http://schemas.microsoft.com/office/drawing/2014/main" id="{0E757AA2-B191-47A2-8E5D-797097EFB866}"/>
              </a:ext>
            </a:extLst>
          </p:cNvPr>
          <p:cNvSpPr>
            <a:spLocks noChangeShapeType="1"/>
          </p:cNvSpPr>
          <p:nvPr userDrawn="1"/>
        </p:nvSpPr>
        <p:spPr bwMode="auto">
          <a:xfrm>
            <a:off x="33734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53" name="Line 29">
            <a:extLst>
              <a:ext uri="{FF2B5EF4-FFF2-40B4-BE49-F238E27FC236}">
                <a16:creationId xmlns:a16="http://schemas.microsoft.com/office/drawing/2014/main" id="{0872F8E7-A4CE-4E78-9A2B-244081E6B2F1}"/>
              </a:ext>
            </a:extLst>
          </p:cNvPr>
          <p:cNvSpPr>
            <a:spLocks noChangeShapeType="1"/>
          </p:cNvSpPr>
          <p:nvPr userDrawn="1"/>
        </p:nvSpPr>
        <p:spPr bwMode="auto">
          <a:xfrm>
            <a:off x="42560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54" name="Line 30">
            <a:extLst>
              <a:ext uri="{FF2B5EF4-FFF2-40B4-BE49-F238E27FC236}">
                <a16:creationId xmlns:a16="http://schemas.microsoft.com/office/drawing/2014/main" id="{906ABE7E-22CC-4B5D-8771-E293124735C3}"/>
              </a:ext>
            </a:extLst>
          </p:cNvPr>
          <p:cNvSpPr>
            <a:spLocks noChangeShapeType="1"/>
          </p:cNvSpPr>
          <p:nvPr userDrawn="1"/>
        </p:nvSpPr>
        <p:spPr bwMode="auto">
          <a:xfrm>
            <a:off x="513238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55" name="Line 31">
            <a:extLst>
              <a:ext uri="{FF2B5EF4-FFF2-40B4-BE49-F238E27FC236}">
                <a16:creationId xmlns:a16="http://schemas.microsoft.com/office/drawing/2014/main" id="{FBF8723D-7D7C-475E-A633-93E206C6CDF8}"/>
              </a:ext>
            </a:extLst>
          </p:cNvPr>
          <p:cNvSpPr>
            <a:spLocks noChangeShapeType="1"/>
          </p:cNvSpPr>
          <p:nvPr userDrawn="1"/>
        </p:nvSpPr>
        <p:spPr bwMode="auto">
          <a:xfrm>
            <a:off x="60150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56" name="Line 32">
            <a:extLst>
              <a:ext uri="{FF2B5EF4-FFF2-40B4-BE49-F238E27FC236}">
                <a16:creationId xmlns:a16="http://schemas.microsoft.com/office/drawing/2014/main" id="{1D5F0A6E-1D48-4082-BE5D-8223E3685BB9}"/>
              </a:ext>
            </a:extLst>
          </p:cNvPr>
          <p:cNvSpPr>
            <a:spLocks noChangeShapeType="1"/>
          </p:cNvSpPr>
          <p:nvPr userDrawn="1"/>
        </p:nvSpPr>
        <p:spPr bwMode="auto">
          <a:xfrm>
            <a:off x="68976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57" name="Line 33">
            <a:extLst>
              <a:ext uri="{FF2B5EF4-FFF2-40B4-BE49-F238E27FC236}">
                <a16:creationId xmlns:a16="http://schemas.microsoft.com/office/drawing/2014/main" id="{09C31827-185A-48A6-8EE1-364B1BAEF246}"/>
              </a:ext>
            </a:extLst>
          </p:cNvPr>
          <p:cNvSpPr>
            <a:spLocks noChangeShapeType="1"/>
          </p:cNvSpPr>
          <p:nvPr userDrawn="1"/>
        </p:nvSpPr>
        <p:spPr bwMode="auto">
          <a:xfrm>
            <a:off x="7675563"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58" name="Line 34">
            <a:extLst>
              <a:ext uri="{FF2B5EF4-FFF2-40B4-BE49-F238E27FC236}">
                <a16:creationId xmlns:a16="http://schemas.microsoft.com/office/drawing/2014/main" id="{555AAD52-34DC-4983-BE68-FE849F55A1D0}"/>
              </a:ext>
            </a:extLst>
          </p:cNvPr>
          <p:cNvSpPr>
            <a:spLocks noChangeShapeType="1"/>
          </p:cNvSpPr>
          <p:nvPr userDrawn="1"/>
        </p:nvSpPr>
        <p:spPr bwMode="auto">
          <a:xfrm>
            <a:off x="2036763" y="6818313"/>
            <a:ext cx="5283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59" name="Line 35">
            <a:extLst>
              <a:ext uri="{FF2B5EF4-FFF2-40B4-BE49-F238E27FC236}">
                <a16:creationId xmlns:a16="http://schemas.microsoft.com/office/drawing/2014/main" id="{3244D202-47A7-428F-BE08-8EC4C7499610}"/>
              </a:ext>
            </a:extLst>
          </p:cNvPr>
          <p:cNvSpPr>
            <a:spLocks noChangeShapeType="1"/>
          </p:cNvSpPr>
          <p:nvPr userDrawn="1"/>
        </p:nvSpPr>
        <p:spPr bwMode="auto">
          <a:xfrm>
            <a:off x="5711825" y="6818313"/>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60" name="Line 36">
            <a:extLst>
              <a:ext uri="{FF2B5EF4-FFF2-40B4-BE49-F238E27FC236}">
                <a16:creationId xmlns:a16="http://schemas.microsoft.com/office/drawing/2014/main" id="{93292AE0-05F4-444E-B88F-162286737B40}"/>
              </a:ext>
            </a:extLst>
          </p:cNvPr>
          <p:cNvSpPr>
            <a:spLocks noChangeShapeType="1"/>
          </p:cNvSpPr>
          <p:nvPr userDrawn="1"/>
        </p:nvSpPr>
        <p:spPr bwMode="auto">
          <a:xfrm>
            <a:off x="6489700" y="6818313"/>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pic>
        <p:nvPicPr>
          <p:cNvPr id="45" name="Picture 2" descr="Web-Link">
            <a:extLst>
              <a:ext uri="{FF2B5EF4-FFF2-40B4-BE49-F238E27FC236}">
                <a16:creationId xmlns:a16="http://schemas.microsoft.com/office/drawing/2014/main" id="{3B0E3F56-2AE6-461A-B8B1-519BC3E80333}"/>
              </a:ext>
            </a:extLst>
          </p:cNvPr>
          <p:cNvPicPr preferRelativeResize="0">
            <a:picLocks noChangeAspect="1" noChangeArrowheads="1" noCrop="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8489950" y="5741988"/>
            <a:ext cx="5492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2" name="Line 23">
            <a:extLst>
              <a:ext uri="{FF2B5EF4-FFF2-40B4-BE49-F238E27FC236}">
                <a16:creationId xmlns:a16="http://schemas.microsoft.com/office/drawing/2014/main" id="{2790376A-F867-46FC-AC57-19D09E6343CE}"/>
              </a:ext>
            </a:extLst>
          </p:cNvPr>
          <p:cNvSpPr>
            <a:spLocks noChangeShapeType="1"/>
          </p:cNvSpPr>
          <p:nvPr userDrawn="1"/>
        </p:nvSpPr>
        <p:spPr bwMode="auto">
          <a:xfrm>
            <a:off x="7318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63" name="Line 24">
            <a:extLst>
              <a:ext uri="{FF2B5EF4-FFF2-40B4-BE49-F238E27FC236}">
                <a16:creationId xmlns:a16="http://schemas.microsoft.com/office/drawing/2014/main" id="{F565D7C8-C246-403A-9850-AC07DDD58BB7}"/>
              </a:ext>
            </a:extLst>
          </p:cNvPr>
          <p:cNvSpPr>
            <a:spLocks noChangeShapeType="1"/>
          </p:cNvSpPr>
          <p:nvPr userDrawn="1"/>
        </p:nvSpPr>
        <p:spPr bwMode="auto">
          <a:xfrm>
            <a:off x="2513013" y="6818313"/>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64" name="Line 25">
            <a:extLst>
              <a:ext uri="{FF2B5EF4-FFF2-40B4-BE49-F238E27FC236}">
                <a16:creationId xmlns:a16="http://schemas.microsoft.com/office/drawing/2014/main" id="{06CEC376-0A6B-473C-A2A3-EE61D8113231}"/>
              </a:ext>
            </a:extLst>
          </p:cNvPr>
          <p:cNvSpPr>
            <a:spLocks noChangeShapeType="1"/>
          </p:cNvSpPr>
          <p:nvPr userDrawn="1"/>
        </p:nvSpPr>
        <p:spPr bwMode="auto">
          <a:xfrm>
            <a:off x="731838" y="6364288"/>
            <a:ext cx="0" cy="2270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65" name="Line 26">
            <a:extLst>
              <a:ext uri="{FF2B5EF4-FFF2-40B4-BE49-F238E27FC236}">
                <a16:creationId xmlns:a16="http://schemas.microsoft.com/office/drawing/2014/main" id="{5F278987-3A36-474F-924F-37401ACA1515}"/>
              </a:ext>
            </a:extLst>
          </p:cNvPr>
          <p:cNvSpPr>
            <a:spLocks noChangeShapeType="1"/>
          </p:cNvSpPr>
          <p:nvPr userDrawn="1"/>
        </p:nvSpPr>
        <p:spPr bwMode="auto">
          <a:xfrm>
            <a:off x="16144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66" name="Line 27">
            <a:extLst>
              <a:ext uri="{FF2B5EF4-FFF2-40B4-BE49-F238E27FC236}">
                <a16:creationId xmlns:a16="http://schemas.microsoft.com/office/drawing/2014/main" id="{69958E13-1D91-4B5D-A2CF-4B0FABBAFE52}"/>
              </a:ext>
            </a:extLst>
          </p:cNvPr>
          <p:cNvSpPr>
            <a:spLocks noChangeShapeType="1"/>
          </p:cNvSpPr>
          <p:nvPr userDrawn="1"/>
        </p:nvSpPr>
        <p:spPr bwMode="auto">
          <a:xfrm>
            <a:off x="249078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67" name="Line 28">
            <a:extLst>
              <a:ext uri="{FF2B5EF4-FFF2-40B4-BE49-F238E27FC236}">
                <a16:creationId xmlns:a16="http://schemas.microsoft.com/office/drawing/2014/main" id="{308979F4-FFAE-4F4D-AFD2-57ACDCCBF2DE}"/>
              </a:ext>
            </a:extLst>
          </p:cNvPr>
          <p:cNvSpPr>
            <a:spLocks noChangeShapeType="1"/>
          </p:cNvSpPr>
          <p:nvPr userDrawn="1"/>
        </p:nvSpPr>
        <p:spPr bwMode="auto">
          <a:xfrm>
            <a:off x="33734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68" name="Line 29">
            <a:extLst>
              <a:ext uri="{FF2B5EF4-FFF2-40B4-BE49-F238E27FC236}">
                <a16:creationId xmlns:a16="http://schemas.microsoft.com/office/drawing/2014/main" id="{1DC15DE4-4A74-45C2-A4CF-C1498DFABDD9}"/>
              </a:ext>
            </a:extLst>
          </p:cNvPr>
          <p:cNvSpPr>
            <a:spLocks noChangeShapeType="1"/>
          </p:cNvSpPr>
          <p:nvPr userDrawn="1"/>
        </p:nvSpPr>
        <p:spPr bwMode="auto">
          <a:xfrm>
            <a:off x="42560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69" name="Line 30">
            <a:extLst>
              <a:ext uri="{FF2B5EF4-FFF2-40B4-BE49-F238E27FC236}">
                <a16:creationId xmlns:a16="http://schemas.microsoft.com/office/drawing/2014/main" id="{FE7746BC-8B20-4141-B1C9-3E5C0985B2B9}"/>
              </a:ext>
            </a:extLst>
          </p:cNvPr>
          <p:cNvSpPr>
            <a:spLocks noChangeShapeType="1"/>
          </p:cNvSpPr>
          <p:nvPr userDrawn="1"/>
        </p:nvSpPr>
        <p:spPr bwMode="auto">
          <a:xfrm>
            <a:off x="513238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70" name="Line 31">
            <a:extLst>
              <a:ext uri="{FF2B5EF4-FFF2-40B4-BE49-F238E27FC236}">
                <a16:creationId xmlns:a16="http://schemas.microsoft.com/office/drawing/2014/main" id="{A3D7C758-74FE-4979-8DA1-1DF1BAF06A66}"/>
              </a:ext>
            </a:extLst>
          </p:cNvPr>
          <p:cNvSpPr>
            <a:spLocks noChangeShapeType="1"/>
          </p:cNvSpPr>
          <p:nvPr userDrawn="1"/>
        </p:nvSpPr>
        <p:spPr bwMode="auto">
          <a:xfrm>
            <a:off x="60150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71" name="Line 32">
            <a:extLst>
              <a:ext uri="{FF2B5EF4-FFF2-40B4-BE49-F238E27FC236}">
                <a16:creationId xmlns:a16="http://schemas.microsoft.com/office/drawing/2014/main" id="{84FC40D0-9D3A-447A-B06F-4A1F0AE94FC7}"/>
              </a:ext>
            </a:extLst>
          </p:cNvPr>
          <p:cNvSpPr>
            <a:spLocks noChangeShapeType="1"/>
          </p:cNvSpPr>
          <p:nvPr userDrawn="1"/>
        </p:nvSpPr>
        <p:spPr bwMode="auto">
          <a:xfrm>
            <a:off x="68976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72" name="Line 33">
            <a:extLst>
              <a:ext uri="{FF2B5EF4-FFF2-40B4-BE49-F238E27FC236}">
                <a16:creationId xmlns:a16="http://schemas.microsoft.com/office/drawing/2014/main" id="{4866A6BE-5375-42CC-89C5-CD010EFA7394}"/>
              </a:ext>
            </a:extLst>
          </p:cNvPr>
          <p:cNvSpPr>
            <a:spLocks noChangeShapeType="1"/>
          </p:cNvSpPr>
          <p:nvPr userDrawn="1"/>
        </p:nvSpPr>
        <p:spPr bwMode="auto">
          <a:xfrm>
            <a:off x="7675563"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73" name="Line 34">
            <a:extLst>
              <a:ext uri="{FF2B5EF4-FFF2-40B4-BE49-F238E27FC236}">
                <a16:creationId xmlns:a16="http://schemas.microsoft.com/office/drawing/2014/main" id="{80F25D39-AB70-418B-897C-978EA80A0207}"/>
              </a:ext>
            </a:extLst>
          </p:cNvPr>
          <p:cNvSpPr>
            <a:spLocks noChangeShapeType="1"/>
          </p:cNvSpPr>
          <p:nvPr userDrawn="1"/>
        </p:nvSpPr>
        <p:spPr bwMode="auto">
          <a:xfrm>
            <a:off x="2036763" y="6818313"/>
            <a:ext cx="5283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74" name="Line 35">
            <a:extLst>
              <a:ext uri="{FF2B5EF4-FFF2-40B4-BE49-F238E27FC236}">
                <a16:creationId xmlns:a16="http://schemas.microsoft.com/office/drawing/2014/main" id="{AB40CD03-50B2-4C3E-89DB-C85FB16C3320}"/>
              </a:ext>
            </a:extLst>
          </p:cNvPr>
          <p:cNvSpPr>
            <a:spLocks noChangeShapeType="1"/>
          </p:cNvSpPr>
          <p:nvPr userDrawn="1"/>
        </p:nvSpPr>
        <p:spPr bwMode="auto">
          <a:xfrm>
            <a:off x="5711825" y="6818313"/>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75" name="Line 36">
            <a:extLst>
              <a:ext uri="{FF2B5EF4-FFF2-40B4-BE49-F238E27FC236}">
                <a16:creationId xmlns:a16="http://schemas.microsoft.com/office/drawing/2014/main" id="{5D8E9902-F760-4C33-9DC0-DC9433E01F32}"/>
              </a:ext>
            </a:extLst>
          </p:cNvPr>
          <p:cNvSpPr>
            <a:spLocks noChangeShapeType="1"/>
          </p:cNvSpPr>
          <p:nvPr userDrawn="1"/>
        </p:nvSpPr>
        <p:spPr bwMode="auto">
          <a:xfrm>
            <a:off x="6489700" y="6818313"/>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pic>
        <p:nvPicPr>
          <p:cNvPr id="1076" name="Picture 3" descr="web_link_bckgrnd">
            <a:extLst>
              <a:ext uri="{FF2B5EF4-FFF2-40B4-BE49-F238E27FC236}">
                <a16:creationId xmlns:a16="http://schemas.microsoft.com/office/drawing/2014/main" id="{3D8DAB8A-0D3D-4DE4-91A9-1B9749164F28}"/>
              </a:ext>
            </a:extLst>
          </p:cNvPr>
          <p:cNvPicPr preferRelativeResize="0">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6105525"/>
            <a:ext cx="91440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7" name="Rectangle 12">
            <a:hlinkClick r:id="" action="ppaction://noaction"/>
            <a:extLst>
              <a:ext uri="{FF2B5EF4-FFF2-40B4-BE49-F238E27FC236}">
                <a16:creationId xmlns:a16="http://schemas.microsoft.com/office/drawing/2014/main" id="{BE8C94E0-7BC9-46F0-81E5-FEE781AD8779}"/>
              </a:ext>
            </a:extLst>
          </p:cNvPr>
          <p:cNvSpPr>
            <a:spLocks noChangeArrowheads="1"/>
          </p:cNvSpPr>
          <p:nvPr userDrawn="1"/>
        </p:nvSpPr>
        <p:spPr bwMode="auto">
          <a:xfrm>
            <a:off x="4648200" y="6591300"/>
            <a:ext cx="5826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algn="l" eaLnBrk="1" hangingPunct="1">
              <a:spcBef>
                <a:spcPct val="20000"/>
              </a:spcBef>
            </a:pPr>
            <a:r>
              <a:rPr lang="en-US" altLang="en-US" sz="900" b="1" u="sng" baseline="0">
                <a:solidFill>
                  <a:srgbClr val="333333"/>
                </a:solidFill>
              </a:rPr>
              <a:t>Coping</a:t>
            </a:r>
          </a:p>
        </p:txBody>
      </p:sp>
      <p:sp>
        <p:nvSpPr>
          <p:cNvPr id="1078" name="Rectangle 13">
            <a:hlinkClick r:id="" action="ppaction://noaction"/>
            <a:extLst>
              <a:ext uri="{FF2B5EF4-FFF2-40B4-BE49-F238E27FC236}">
                <a16:creationId xmlns:a16="http://schemas.microsoft.com/office/drawing/2014/main" id="{F1FAA78B-690D-448B-82A5-2607018EF2D7}"/>
              </a:ext>
            </a:extLst>
          </p:cNvPr>
          <p:cNvSpPr>
            <a:spLocks noChangeArrowheads="1"/>
          </p:cNvSpPr>
          <p:nvPr userDrawn="1"/>
        </p:nvSpPr>
        <p:spPr bwMode="auto">
          <a:xfrm>
            <a:off x="3505200" y="6591300"/>
            <a:ext cx="3905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algn="r" eaLnBrk="1" hangingPunct="1">
              <a:spcBef>
                <a:spcPct val="20000"/>
              </a:spcBef>
            </a:pPr>
            <a:r>
              <a:rPr lang="en-US" altLang="en-US" sz="900" b="1" u="sng" baseline="0">
                <a:solidFill>
                  <a:srgbClr val="333333"/>
                </a:solidFill>
              </a:rPr>
              <a:t>Sex</a:t>
            </a:r>
          </a:p>
        </p:txBody>
      </p:sp>
      <p:sp>
        <p:nvSpPr>
          <p:cNvPr id="1079" name="Rectangle 14">
            <a:hlinkClick r:id="" action="ppaction://noaction"/>
            <a:extLst>
              <a:ext uri="{FF2B5EF4-FFF2-40B4-BE49-F238E27FC236}">
                <a16:creationId xmlns:a16="http://schemas.microsoft.com/office/drawing/2014/main" id="{118BF84D-E266-4B78-96AF-8F99E1ED0E8C}"/>
              </a:ext>
            </a:extLst>
          </p:cNvPr>
          <p:cNvSpPr>
            <a:spLocks noChangeArrowheads="1"/>
          </p:cNvSpPr>
          <p:nvPr userDrawn="1"/>
        </p:nvSpPr>
        <p:spPr bwMode="auto">
          <a:xfrm>
            <a:off x="5919788" y="6591300"/>
            <a:ext cx="5889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algn="l" eaLnBrk="1" hangingPunct="1">
              <a:spcBef>
                <a:spcPct val="20000"/>
              </a:spcBef>
            </a:pPr>
            <a:r>
              <a:rPr lang="en-US" altLang="en-US" sz="900" b="1" u="sng" baseline="0">
                <a:solidFill>
                  <a:srgbClr val="333333"/>
                </a:solidFill>
              </a:rPr>
              <a:t>Culture</a:t>
            </a:r>
          </a:p>
        </p:txBody>
      </p:sp>
      <p:sp>
        <p:nvSpPr>
          <p:cNvPr id="1080" name="Rectangle 20">
            <a:hlinkClick r:id="" action="ppaction://noaction"/>
            <a:extLst>
              <a:ext uri="{FF2B5EF4-FFF2-40B4-BE49-F238E27FC236}">
                <a16:creationId xmlns:a16="http://schemas.microsoft.com/office/drawing/2014/main" id="{DD9D8C6D-328F-4D84-9F2C-F4024216F278}"/>
              </a:ext>
            </a:extLst>
          </p:cNvPr>
          <p:cNvSpPr>
            <a:spLocks noChangeArrowheads="1"/>
          </p:cNvSpPr>
          <p:nvPr userDrawn="1"/>
        </p:nvSpPr>
        <p:spPr bwMode="auto">
          <a:xfrm>
            <a:off x="998538" y="6591300"/>
            <a:ext cx="5889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algn="l" eaLnBrk="1" hangingPunct="1">
              <a:spcBef>
                <a:spcPct val="20000"/>
              </a:spcBef>
            </a:pPr>
            <a:r>
              <a:rPr lang="en-US" altLang="en-US" sz="900" b="1" u="sng" baseline="0">
                <a:solidFill>
                  <a:srgbClr val="333333"/>
                </a:solidFill>
              </a:rPr>
              <a:t>Hunger</a:t>
            </a:r>
          </a:p>
        </p:txBody>
      </p:sp>
      <p:sp>
        <p:nvSpPr>
          <p:cNvPr id="1081" name="Rectangle 21">
            <a:hlinkClick r:id="" action="ppaction://noaction"/>
            <a:extLst>
              <a:ext uri="{FF2B5EF4-FFF2-40B4-BE49-F238E27FC236}">
                <a16:creationId xmlns:a16="http://schemas.microsoft.com/office/drawing/2014/main" id="{90619B5C-E05D-455B-846A-9A87858C37BA}"/>
              </a:ext>
            </a:extLst>
          </p:cNvPr>
          <p:cNvSpPr>
            <a:spLocks noChangeArrowheads="1"/>
          </p:cNvSpPr>
          <p:nvPr userDrawn="1"/>
        </p:nvSpPr>
        <p:spPr bwMode="auto">
          <a:xfrm>
            <a:off x="4664075" y="6364288"/>
            <a:ext cx="5365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algn="l" eaLnBrk="1" hangingPunct="1">
              <a:spcBef>
                <a:spcPct val="20000"/>
              </a:spcBef>
            </a:pPr>
            <a:r>
              <a:rPr lang="en-US" altLang="en-US" sz="900" b="1" u="sng" baseline="0">
                <a:solidFill>
                  <a:srgbClr val="333333"/>
                </a:solidFill>
              </a:rPr>
              <a:t>Health</a:t>
            </a:r>
          </a:p>
        </p:txBody>
      </p:sp>
      <p:sp>
        <p:nvSpPr>
          <p:cNvPr id="1082" name="Rectangle 22">
            <a:hlinkClick r:id="rId22" action="ppaction://hlinksldjump"/>
            <a:extLst>
              <a:ext uri="{FF2B5EF4-FFF2-40B4-BE49-F238E27FC236}">
                <a16:creationId xmlns:a16="http://schemas.microsoft.com/office/drawing/2014/main" id="{B7B54286-2BEC-43CA-84AA-8AA49BCC5816}"/>
              </a:ext>
            </a:extLst>
          </p:cNvPr>
          <p:cNvSpPr>
            <a:spLocks noChangeArrowheads="1"/>
          </p:cNvSpPr>
          <p:nvPr userDrawn="1"/>
        </p:nvSpPr>
        <p:spPr bwMode="auto">
          <a:xfrm>
            <a:off x="3405188" y="6364288"/>
            <a:ext cx="6016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algn="l" eaLnBrk="1" hangingPunct="1">
              <a:spcBef>
                <a:spcPct val="20000"/>
              </a:spcBef>
            </a:pPr>
            <a:r>
              <a:rPr lang="en-US" altLang="en-US" sz="900" b="1" u="sng" baseline="0">
                <a:solidFill>
                  <a:srgbClr val="333333"/>
                </a:solidFill>
              </a:rPr>
              <a:t>Factors</a:t>
            </a:r>
          </a:p>
        </p:txBody>
      </p:sp>
      <p:sp>
        <p:nvSpPr>
          <p:cNvPr id="1083" name="Rectangle 23">
            <a:hlinkClick r:id="rId23" action="ppaction://hlinksldjump"/>
            <a:extLst>
              <a:ext uri="{FF2B5EF4-FFF2-40B4-BE49-F238E27FC236}">
                <a16:creationId xmlns:a16="http://schemas.microsoft.com/office/drawing/2014/main" id="{DB9DD4AE-8505-4C84-967C-370C4FF47C86}"/>
              </a:ext>
            </a:extLst>
          </p:cNvPr>
          <p:cNvSpPr>
            <a:spLocks noChangeArrowheads="1"/>
          </p:cNvSpPr>
          <p:nvPr userDrawn="1"/>
        </p:nvSpPr>
        <p:spPr bwMode="auto">
          <a:xfrm>
            <a:off x="2184400" y="6364288"/>
            <a:ext cx="5635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algn="l" eaLnBrk="1" hangingPunct="1">
              <a:spcBef>
                <a:spcPct val="20000"/>
              </a:spcBef>
            </a:pPr>
            <a:r>
              <a:rPr lang="en-US" altLang="en-US" sz="900" b="1" u="sng" baseline="0">
                <a:solidFill>
                  <a:srgbClr val="333333"/>
                </a:solidFill>
              </a:rPr>
              <a:t>Events</a:t>
            </a:r>
          </a:p>
        </p:txBody>
      </p:sp>
      <p:sp>
        <p:nvSpPr>
          <p:cNvPr id="1084" name="Rectangle 24">
            <a:hlinkClick r:id="rId18" action="ppaction://hlinksldjump"/>
            <a:extLst>
              <a:ext uri="{FF2B5EF4-FFF2-40B4-BE49-F238E27FC236}">
                <a16:creationId xmlns:a16="http://schemas.microsoft.com/office/drawing/2014/main" id="{59FA7ADD-C5E3-4547-9979-06A506B4A41B}"/>
              </a:ext>
            </a:extLst>
          </p:cNvPr>
          <p:cNvSpPr>
            <a:spLocks noChangeArrowheads="1"/>
          </p:cNvSpPr>
          <p:nvPr userDrawn="1"/>
        </p:nvSpPr>
        <p:spPr bwMode="auto">
          <a:xfrm>
            <a:off x="990600" y="6364288"/>
            <a:ext cx="5365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algn="l" eaLnBrk="1" hangingPunct="1">
              <a:spcBef>
                <a:spcPct val="20000"/>
              </a:spcBef>
            </a:pPr>
            <a:r>
              <a:rPr lang="en-US" altLang="en-US" sz="900" b="1" u="sng" baseline="0">
                <a:solidFill>
                  <a:srgbClr val="333333"/>
                </a:solidFill>
              </a:rPr>
              <a:t>Stress</a:t>
            </a:r>
          </a:p>
        </p:txBody>
      </p:sp>
      <p:sp>
        <p:nvSpPr>
          <p:cNvPr id="1085" name="Line 25">
            <a:extLst>
              <a:ext uri="{FF2B5EF4-FFF2-40B4-BE49-F238E27FC236}">
                <a16:creationId xmlns:a16="http://schemas.microsoft.com/office/drawing/2014/main" id="{F634517F-7177-4DE4-81E2-6D87E1F1D9E8}"/>
              </a:ext>
            </a:extLst>
          </p:cNvPr>
          <p:cNvSpPr>
            <a:spLocks noChangeShapeType="1"/>
          </p:cNvSpPr>
          <p:nvPr userDrawn="1"/>
        </p:nvSpPr>
        <p:spPr bwMode="auto">
          <a:xfrm>
            <a:off x="7318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86" name="Line 26">
            <a:extLst>
              <a:ext uri="{FF2B5EF4-FFF2-40B4-BE49-F238E27FC236}">
                <a16:creationId xmlns:a16="http://schemas.microsoft.com/office/drawing/2014/main" id="{99D1E0DC-8EB9-461A-B1DA-DFC4DB3B3E05}"/>
              </a:ext>
            </a:extLst>
          </p:cNvPr>
          <p:cNvSpPr>
            <a:spLocks noChangeShapeType="1"/>
          </p:cNvSpPr>
          <p:nvPr userDrawn="1"/>
        </p:nvSpPr>
        <p:spPr bwMode="auto">
          <a:xfrm>
            <a:off x="2513013" y="6818313"/>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87" name="Line 27">
            <a:extLst>
              <a:ext uri="{FF2B5EF4-FFF2-40B4-BE49-F238E27FC236}">
                <a16:creationId xmlns:a16="http://schemas.microsoft.com/office/drawing/2014/main" id="{82DC207A-A16D-4410-B9D9-0D0F1638D45F}"/>
              </a:ext>
            </a:extLst>
          </p:cNvPr>
          <p:cNvSpPr>
            <a:spLocks noChangeShapeType="1"/>
          </p:cNvSpPr>
          <p:nvPr userDrawn="1"/>
        </p:nvSpPr>
        <p:spPr bwMode="auto">
          <a:xfrm>
            <a:off x="731838" y="6364288"/>
            <a:ext cx="0" cy="2270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88" name="Line 28">
            <a:extLst>
              <a:ext uri="{FF2B5EF4-FFF2-40B4-BE49-F238E27FC236}">
                <a16:creationId xmlns:a16="http://schemas.microsoft.com/office/drawing/2014/main" id="{8B09C892-BF80-4346-BED0-51307CC6DCF8}"/>
              </a:ext>
            </a:extLst>
          </p:cNvPr>
          <p:cNvSpPr>
            <a:spLocks noChangeShapeType="1"/>
          </p:cNvSpPr>
          <p:nvPr userDrawn="1"/>
        </p:nvSpPr>
        <p:spPr bwMode="auto">
          <a:xfrm>
            <a:off x="16144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89" name="Line 29">
            <a:extLst>
              <a:ext uri="{FF2B5EF4-FFF2-40B4-BE49-F238E27FC236}">
                <a16:creationId xmlns:a16="http://schemas.microsoft.com/office/drawing/2014/main" id="{DB0A59A6-5A12-4EDD-868D-223D4C5B38FE}"/>
              </a:ext>
            </a:extLst>
          </p:cNvPr>
          <p:cNvSpPr>
            <a:spLocks noChangeShapeType="1"/>
          </p:cNvSpPr>
          <p:nvPr userDrawn="1"/>
        </p:nvSpPr>
        <p:spPr bwMode="auto">
          <a:xfrm>
            <a:off x="249078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90" name="Line 30">
            <a:extLst>
              <a:ext uri="{FF2B5EF4-FFF2-40B4-BE49-F238E27FC236}">
                <a16:creationId xmlns:a16="http://schemas.microsoft.com/office/drawing/2014/main" id="{A4B7AFB9-A400-4BED-886A-0BB4F47EDB37}"/>
              </a:ext>
            </a:extLst>
          </p:cNvPr>
          <p:cNvSpPr>
            <a:spLocks noChangeShapeType="1"/>
          </p:cNvSpPr>
          <p:nvPr userDrawn="1"/>
        </p:nvSpPr>
        <p:spPr bwMode="auto">
          <a:xfrm>
            <a:off x="33734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91" name="Line 31">
            <a:extLst>
              <a:ext uri="{FF2B5EF4-FFF2-40B4-BE49-F238E27FC236}">
                <a16:creationId xmlns:a16="http://schemas.microsoft.com/office/drawing/2014/main" id="{15E09E5A-C253-47CD-9D46-92CFE4C097FF}"/>
              </a:ext>
            </a:extLst>
          </p:cNvPr>
          <p:cNvSpPr>
            <a:spLocks noChangeShapeType="1"/>
          </p:cNvSpPr>
          <p:nvPr userDrawn="1"/>
        </p:nvSpPr>
        <p:spPr bwMode="auto">
          <a:xfrm>
            <a:off x="42560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92" name="Line 32">
            <a:extLst>
              <a:ext uri="{FF2B5EF4-FFF2-40B4-BE49-F238E27FC236}">
                <a16:creationId xmlns:a16="http://schemas.microsoft.com/office/drawing/2014/main" id="{C1B1B3FD-3E63-44D0-B8F3-5D54F1D27754}"/>
              </a:ext>
            </a:extLst>
          </p:cNvPr>
          <p:cNvSpPr>
            <a:spLocks noChangeShapeType="1"/>
          </p:cNvSpPr>
          <p:nvPr userDrawn="1"/>
        </p:nvSpPr>
        <p:spPr bwMode="auto">
          <a:xfrm>
            <a:off x="513238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93" name="Line 33">
            <a:extLst>
              <a:ext uri="{FF2B5EF4-FFF2-40B4-BE49-F238E27FC236}">
                <a16:creationId xmlns:a16="http://schemas.microsoft.com/office/drawing/2014/main" id="{6203DEFD-1217-498D-93C2-6B373D221EAA}"/>
              </a:ext>
            </a:extLst>
          </p:cNvPr>
          <p:cNvSpPr>
            <a:spLocks noChangeShapeType="1"/>
          </p:cNvSpPr>
          <p:nvPr userDrawn="1"/>
        </p:nvSpPr>
        <p:spPr bwMode="auto">
          <a:xfrm>
            <a:off x="60150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94" name="Line 34">
            <a:extLst>
              <a:ext uri="{FF2B5EF4-FFF2-40B4-BE49-F238E27FC236}">
                <a16:creationId xmlns:a16="http://schemas.microsoft.com/office/drawing/2014/main" id="{5465CE62-4733-471B-9FFA-9BA30D87D7BA}"/>
              </a:ext>
            </a:extLst>
          </p:cNvPr>
          <p:cNvSpPr>
            <a:spLocks noChangeShapeType="1"/>
          </p:cNvSpPr>
          <p:nvPr userDrawn="1"/>
        </p:nvSpPr>
        <p:spPr bwMode="auto">
          <a:xfrm>
            <a:off x="68976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95" name="Line 35">
            <a:extLst>
              <a:ext uri="{FF2B5EF4-FFF2-40B4-BE49-F238E27FC236}">
                <a16:creationId xmlns:a16="http://schemas.microsoft.com/office/drawing/2014/main" id="{BFC76F50-BCA0-439B-B1BF-9F63F50E0108}"/>
              </a:ext>
            </a:extLst>
          </p:cNvPr>
          <p:cNvSpPr>
            <a:spLocks noChangeShapeType="1"/>
          </p:cNvSpPr>
          <p:nvPr userDrawn="1"/>
        </p:nvSpPr>
        <p:spPr bwMode="auto">
          <a:xfrm>
            <a:off x="7675563"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96" name="Line 36">
            <a:extLst>
              <a:ext uri="{FF2B5EF4-FFF2-40B4-BE49-F238E27FC236}">
                <a16:creationId xmlns:a16="http://schemas.microsoft.com/office/drawing/2014/main" id="{61AE6C8E-671F-4755-8458-8B77E1862DCC}"/>
              </a:ext>
            </a:extLst>
          </p:cNvPr>
          <p:cNvSpPr>
            <a:spLocks noChangeShapeType="1"/>
          </p:cNvSpPr>
          <p:nvPr userDrawn="1"/>
        </p:nvSpPr>
        <p:spPr bwMode="auto">
          <a:xfrm>
            <a:off x="2036763" y="6818313"/>
            <a:ext cx="5283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97" name="Line 37">
            <a:extLst>
              <a:ext uri="{FF2B5EF4-FFF2-40B4-BE49-F238E27FC236}">
                <a16:creationId xmlns:a16="http://schemas.microsoft.com/office/drawing/2014/main" id="{C96E01BC-122B-4A48-8ADC-46F16B8AD0C9}"/>
              </a:ext>
            </a:extLst>
          </p:cNvPr>
          <p:cNvSpPr>
            <a:spLocks noChangeShapeType="1"/>
          </p:cNvSpPr>
          <p:nvPr userDrawn="1"/>
        </p:nvSpPr>
        <p:spPr bwMode="auto">
          <a:xfrm>
            <a:off x="5711825" y="6818313"/>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98" name="Line 38">
            <a:extLst>
              <a:ext uri="{FF2B5EF4-FFF2-40B4-BE49-F238E27FC236}">
                <a16:creationId xmlns:a16="http://schemas.microsoft.com/office/drawing/2014/main" id="{F423185D-1141-4B96-96F0-8B3C175357E3}"/>
              </a:ext>
            </a:extLst>
          </p:cNvPr>
          <p:cNvSpPr>
            <a:spLocks noChangeShapeType="1"/>
          </p:cNvSpPr>
          <p:nvPr userDrawn="1"/>
        </p:nvSpPr>
        <p:spPr bwMode="auto">
          <a:xfrm>
            <a:off x="6489700" y="6818313"/>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1099" name="Rectangle 20">
            <a:hlinkClick r:id="" action="ppaction://noaction"/>
            <a:extLst>
              <a:ext uri="{FF2B5EF4-FFF2-40B4-BE49-F238E27FC236}">
                <a16:creationId xmlns:a16="http://schemas.microsoft.com/office/drawing/2014/main" id="{094CBF21-5D67-4A6A-94B7-B1D9EBD378CE}"/>
              </a:ext>
            </a:extLst>
          </p:cNvPr>
          <p:cNvSpPr>
            <a:spLocks noChangeArrowheads="1"/>
          </p:cNvSpPr>
          <p:nvPr userDrawn="1"/>
        </p:nvSpPr>
        <p:spPr bwMode="auto">
          <a:xfrm>
            <a:off x="2198688" y="6591300"/>
            <a:ext cx="536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algn="l" eaLnBrk="1" hangingPunct="1">
              <a:spcBef>
                <a:spcPct val="20000"/>
              </a:spcBef>
            </a:pPr>
            <a:r>
              <a:rPr lang="en-US" altLang="en-US" sz="900" b="1" u="sng" baseline="0">
                <a:solidFill>
                  <a:srgbClr val="333333"/>
                </a:solidFill>
              </a:rPr>
              <a:t>Eating</a:t>
            </a:r>
          </a:p>
        </p:txBody>
      </p:sp>
      <p:sp>
        <p:nvSpPr>
          <p:cNvPr id="1100" name="Rectangle 21">
            <a:hlinkClick r:id="" action="ppaction://noaction"/>
            <a:extLst>
              <a:ext uri="{FF2B5EF4-FFF2-40B4-BE49-F238E27FC236}">
                <a16:creationId xmlns:a16="http://schemas.microsoft.com/office/drawing/2014/main" id="{266F5DC1-40A2-4B57-A44B-6DE21314EC96}"/>
              </a:ext>
            </a:extLst>
          </p:cNvPr>
          <p:cNvSpPr>
            <a:spLocks noChangeArrowheads="1"/>
          </p:cNvSpPr>
          <p:nvPr userDrawn="1"/>
        </p:nvSpPr>
        <p:spPr bwMode="auto">
          <a:xfrm>
            <a:off x="5857875" y="6364288"/>
            <a:ext cx="711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algn="l" eaLnBrk="1" hangingPunct="1">
              <a:spcBef>
                <a:spcPct val="20000"/>
              </a:spcBef>
            </a:pPr>
            <a:r>
              <a:rPr lang="en-US" altLang="en-US" sz="900" b="1" u="sng" baseline="0">
                <a:solidFill>
                  <a:srgbClr val="333333"/>
                </a:solidFill>
              </a:rPr>
              <a:t>Cognitive</a:t>
            </a:r>
          </a:p>
        </p:txBody>
      </p:sp>
      <p:sp>
        <p:nvSpPr>
          <p:cNvPr id="1101" name="Rectangle 14">
            <a:hlinkClick r:id="" action="ppaction://noaction"/>
            <a:extLst>
              <a:ext uri="{FF2B5EF4-FFF2-40B4-BE49-F238E27FC236}">
                <a16:creationId xmlns:a16="http://schemas.microsoft.com/office/drawing/2014/main" id="{6656D3A1-B634-44E1-83B7-9CA3D8637A88}"/>
              </a:ext>
            </a:extLst>
          </p:cNvPr>
          <p:cNvSpPr>
            <a:spLocks noChangeArrowheads="1"/>
          </p:cNvSpPr>
          <p:nvPr userDrawn="1"/>
        </p:nvSpPr>
        <p:spPr bwMode="auto">
          <a:xfrm>
            <a:off x="7162800" y="6591300"/>
            <a:ext cx="6842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algn="l" eaLnBrk="1" hangingPunct="1">
              <a:spcBef>
                <a:spcPct val="20000"/>
              </a:spcBef>
            </a:pPr>
            <a:r>
              <a:rPr lang="en-US" altLang="en-US" sz="900" b="1" u="sng" baseline="0">
                <a:solidFill>
                  <a:srgbClr val="333333"/>
                </a:solidFill>
              </a:rPr>
              <a:t>Wellness</a:t>
            </a:r>
          </a:p>
        </p:txBody>
      </p:sp>
      <p:sp>
        <p:nvSpPr>
          <p:cNvPr id="1102" name="Rectangle 21">
            <a:hlinkClick r:id="" action="ppaction://noaction"/>
            <a:extLst>
              <a:ext uri="{FF2B5EF4-FFF2-40B4-BE49-F238E27FC236}">
                <a16:creationId xmlns:a16="http://schemas.microsoft.com/office/drawing/2014/main" id="{0819DD73-3002-4D57-BC91-D41BEC29BC21}"/>
              </a:ext>
            </a:extLst>
          </p:cNvPr>
          <p:cNvSpPr>
            <a:spLocks noChangeArrowheads="1"/>
          </p:cNvSpPr>
          <p:nvPr userDrawn="1"/>
        </p:nvSpPr>
        <p:spPr bwMode="auto">
          <a:xfrm>
            <a:off x="7226300" y="6364288"/>
            <a:ext cx="5238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algn="l" eaLnBrk="1" hangingPunct="1">
              <a:spcBef>
                <a:spcPct val="20000"/>
              </a:spcBef>
            </a:pPr>
            <a:r>
              <a:rPr lang="en-US" altLang="en-US" sz="900" b="1" u="sng" baseline="0">
                <a:solidFill>
                  <a:srgbClr val="333333"/>
                </a:solidFill>
              </a:rPr>
              <a:t>Social</a:t>
            </a:r>
          </a:p>
        </p:txBody>
      </p:sp>
      <p:grpSp>
        <p:nvGrpSpPr>
          <p:cNvPr id="2" name="Group 40">
            <a:extLst>
              <a:ext uri="{FF2B5EF4-FFF2-40B4-BE49-F238E27FC236}">
                <a16:creationId xmlns:a16="http://schemas.microsoft.com/office/drawing/2014/main" id="{F863EF73-419C-4E6F-94C5-DE003C612E02}"/>
              </a:ext>
            </a:extLst>
          </p:cNvPr>
          <p:cNvGrpSpPr>
            <a:grpSpLocks/>
          </p:cNvGrpSpPr>
          <p:nvPr userDrawn="1"/>
        </p:nvGrpSpPr>
        <p:grpSpPr bwMode="auto">
          <a:xfrm>
            <a:off x="0" y="6105525"/>
            <a:ext cx="9144000" cy="752475"/>
            <a:chOff x="0" y="3864"/>
            <a:chExt cx="5760" cy="456"/>
          </a:xfrm>
        </p:grpSpPr>
        <p:pic>
          <p:nvPicPr>
            <p:cNvPr id="1104" name="Picture 41" descr="web_link_bckgrnd">
              <a:extLst>
                <a:ext uri="{FF2B5EF4-FFF2-40B4-BE49-F238E27FC236}">
                  <a16:creationId xmlns:a16="http://schemas.microsoft.com/office/drawing/2014/main" id="{AACE0942-8487-43B5-96BB-CB1405BFA01F}"/>
                </a:ext>
              </a:extLst>
            </p:cNvPr>
            <p:cNvPicPr preferRelativeResize="0">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3864"/>
              <a:ext cx="5760"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5" name="Group 42">
              <a:extLst>
                <a:ext uri="{FF2B5EF4-FFF2-40B4-BE49-F238E27FC236}">
                  <a16:creationId xmlns:a16="http://schemas.microsoft.com/office/drawing/2014/main" id="{21E371A4-70E5-4573-925A-71E4F044AE48}"/>
                </a:ext>
              </a:extLst>
            </p:cNvPr>
            <p:cNvGrpSpPr>
              <a:grpSpLocks/>
            </p:cNvGrpSpPr>
            <p:nvPr userDrawn="1"/>
          </p:nvGrpSpPr>
          <p:grpSpPr bwMode="auto">
            <a:xfrm>
              <a:off x="1348" y="4037"/>
              <a:ext cx="2780" cy="240"/>
              <a:chOff x="1206" y="4054"/>
              <a:chExt cx="2780" cy="240"/>
            </a:xfrm>
          </p:grpSpPr>
          <p:pic>
            <p:nvPicPr>
              <p:cNvPr id="1106" name="Picture 43" descr="apa">
                <a:hlinkClick r:id="rId24"/>
                <a:extLst>
                  <a:ext uri="{FF2B5EF4-FFF2-40B4-BE49-F238E27FC236}">
                    <a16:creationId xmlns:a16="http://schemas.microsoft.com/office/drawing/2014/main" id="{20EBFD2C-0AA1-42C8-B3C4-1565EA22036B}"/>
                  </a:ext>
                </a:extLst>
              </p:cNvPr>
              <p:cNvPicPr preferRelativeResize="0">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01" y="4054"/>
                <a:ext cx="244"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7" name="Picture 44" descr="google">
                <a:hlinkClick r:id="rId26"/>
                <a:extLst>
                  <a:ext uri="{FF2B5EF4-FFF2-40B4-BE49-F238E27FC236}">
                    <a16:creationId xmlns:a16="http://schemas.microsoft.com/office/drawing/2014/main" id="{DFCED9A0-47A0-457A-A6A2-C9A8DE24BA3F}"/>
                  </a:ext>
                </a:extLst>
              </p:cNvPr>
              <p:cNvPicPr preferRelativeResize="0">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554" y="4101"/>
                <a:ext cx="432"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8" name="Picture 45" descr="LivePsych">
                <a:hlinkClick r:id="rId28"/>
                <a:extLst>
                  <a:ext uri="{FF2B5EF4-FFF2-40B4-BE49-F238E27FC236}">
                    <a16:creationId xmlns:a16="http://schemas.microsoft.com/office/drawing/2014/main" id="{EC32C6D6-D8D9-4E8B-A1FD-9F718F0D8C9E}"/>
                  </a:ext>
                </a:extLst>
              </p:cNvPr>
              <p:cNvPicPr preferRelativeResize="0">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77" y="4054"/>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9" name="Picture 46" descr="aps">
                <a:hlinkClick r:id="rId30"/>
                <a:extLst>
                  <a:ext uri="{FF2B5EF4-FFF2-40B4-BE49-F238E27FC236}">
                    <a16:creationId xmlns:a16="http://schemas.microsoft.com/office/drawing/2014/main" id="{56BF1B7D-D670-4065-99DD-1D0C10CB6BD0}"/>
                  </a:ext>
                </a:extLst>
              </p:cNvPr>
              <p:cNvPicPr preferRelativeResize="0">
                <a:picLocks noChangeAspect="1" noChangeArrowheads="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3030" y="4104"/>
                <a:ext cx="34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0" name="Picture 47" descr="fish">
                <a:hlinkClick r:id="rId32"/>
                <a:extLst>
                  <a:ext uri="{FF2B5EF4-FFF2-40B4-BE49-F238E27FC236}">
                    <a16:creationId xmlns:a16="http://schemas.microsoft.com/office/drawing/2014/main" id="{6AFF4E04-BB03-4253-9035-263C40860F5E}"/>
                  </a:ext>
                </a:extLst>
              </p:cNvPr>
              <p:cNvPicPr>
                <a:picLocks noChangeAspect="1" noChangeArrowheads="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1206" y="4076"/>
                <a:ext cx="786"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 bg1="lt1" tx1="dk1" bg2="lt2" tx2="dk2" accent1="accent1" accent2="accent2" accent3="accent3" accent4="accent4" accent5="accent5" accent6="accent6" hlink="hlink" folHlink="folHlink"/>
  <p:sldLayoutIdLst>
    <p:sldLayoutId id="2147485639" r:id="rId1"/>
    <p:sldLayoutId id="2147485517" r:id="rId2"/>
    <p:sldLayoutId id="2147485518" r:id="rId3"/>
    <p:sldLayoutId id="2147485519" r:id="rId4"/>
    <p:sldLayoutId id="2147485520" r:id="rId5"/>
    <p:sldLayoutId id="2147485521" r:id="rId6"/>
    <p:sldLayoutId id="2147485522" r:id="rId7"/>
    <p:sldLayoutId id="2147485523" r:id="rId8"/>
    <p:sldLayoutId id="2147485524" r:id="rId9"/>
    <p:sldLayoutId id="2147485525" r:id="rId10"/>
    <p:sldLayoutId id="2147485526" r:id="rId11"/>
    <p:sldLayoutId id="2147485527" r:id="rId12"/>
    <p:sldLayoutId id="2147485528" r:id="rId13"/>
  </p:sldLayoutIdLst>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nodeType="clickPar">
                      <p:stCondLst>
                        <p:cond delay="0"/>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7" presetClass="exit" presetSubtype="4" fill="hold" nodeType="afterEffect">
                                  <p:stCondLst>
                                    <p:cond delay="700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timing>
  <p:txStyles>
    <p:titleStyle>
      <a:lvl1pPr algn="ctr" rtl="0" eaLnBrk="0" fontAlgn="base" hangingPunct="0">
        <a:spcBef>
          <a:spcPct val="0"/>
        </a:spcBef>
        <a:spcAft>
          <a:spcPct val="0"/>
        </a:spcAft>
        <a:defRPr sz="3200" b="1">
          <a:solidFill>
            <a:schemeClr val="tx2"/>
          </a:solidFill>
          <a:latin typeface="+mj-lt"/>
          <a:ea typeface="Arial" pitchFamily="-111" charset="0"/>
          <a:cs typeface="+mj-cs"/>
        </a:defRPr>
      </a:lvl1pPr>
      <a:lvl2pPr algn="ctr" rtl="0" eaLnBrk="0" fontAlgn="base" hangingPunct="0">
        <a:spcBef>
          <a:spcPct val="0"/>
        </a:spcBef>
        <a:spcAft>
          <a:spcPct val="0"/>
        </a:spcAft>
        <a:defRPr sz="3200" b="1">
          <a:solidFill>
            <a:schemeClr val="tx2"/>
          </a:solidFill>
          <a:latin typeface="Arial" charset="0"/>
          <a:ea typeface="Arial" pitchFamily="-111" charset="0"/>
          <a:cs typeface="Arial" charset="0"/>
        </a:defRPr>
      </a:lvl2pPr>
      <a:lvl3pPr algn="ctr" rtl="0" eaLnBrk="0" fontAlgn="base" hangingPunct="0">
        <a:spcBef>
          <a:spcPct val="0"/>
        </a:spcBef>
        <a:spcAft>
          <a:spcPct val="0"/>
        </a:spcAft>
        <a:defRPr sz="3200" b="1">
          <a:solidFill>
            <a:schemeClr val="tx2"/>
          </a:solidFill>
          <a:latin typeface="Arial" charset="0"/>
          <a:ea typeface="Arial" pitchFamily="-111" charset="0"/>
          <a:cs typeface="Arial" charset="0"/>
        </a:defRPr>
      </a:lvl3pPr>
      <a:lvl4pPr algn="ctr" rtl="0" eaLnBrk="0" fontAlgn="base" hangingPunct="0">
        <a:spcBef>
          <a:spcPct val="0"/>
        </a:spcBef>
        <a:spcAft>
          <a:spcPct val="0"/>
        </a:spcAft>
        <a:defRPr sz="3200" b="1">
          <a:solidFill>
            <a:schemeClr val="tx2"/>
          </a:solidFill>
          <a:latin typeface="Arial" charset="0"/>
          <a:ea typeface="Arial" pitchFamily="-111" charset="0"/>
          <a:cs typeface="Arial" charset="0"/>
        </a:defRPr>
      </a:lvl4pPr>
      <a:lvl5pPr algn="ctr" rtl="0" eaLnBrk="0" fontAlgn="base" hangingPunct="0">
        <a:spcBef>
          <a:spcPct val="0"/>
        </a:spcBef>
        <a:spcAft>
          <a:spcPct val="0"/>
        </a:spcAft>
        <a:defRPr sz="3200" b="1">
          <a:solidFill>
            <a:schemeClr val="tx2"/>
          </a:solidFill>
          <a:latin typeface="Arial" charset="0"/>
          <a:ea typeface="Arial" pitchFamily="-111" charset="0"/>
          <a:cs typeface="Arial" charset="0"/>
        </a:defRPr>
      </a:lvl5pPr>
      <a:lvl6pPr marL="457200" algn="ctr" rtl="0" fontAlgn="base">
        <a:spcBef>
          <a:spcPct val="0"/>
        </a:spcBef>
        <a:spcAft>
          <a:spcPct val="0"/>
        </a:spcAft>
        <a:defRPr sz="3200" b="1">
          <a:solidFill>
            <a:schemeClr val="tx2"/>
          </a:solidFill>
          <a:latin typeface="Arial" charset="0"/>
          <a:cs typeface="Arial" charset="0"/>
        </a:defRPr>
      </a:lvl6pPr>
      <a:lvl7pPr marL="914400" algn="ctr" rtl="0" fontAlgn="base">
        <a:spcBef>
          <a:spcPct val="0"/>
        </a:spcBef>
        <a:spcAft>
          <a:spcPct val="0"/>
        </a:spcAft>
        <a:defRPr sz="3200" b="1">
          <a:solidFill>
            <a:schemeClr val="tx2"/>
          </a:solidFill>
          <a:latin typeface="Arial" charset="0"/>
          <a:cs typeface="Arial" charset="0"/>
        </a:defRPr>
      </a:lvl7pPr>
      <a:lvl8pPr marL="1371600" algn="ctr" rtl="0" fontAlgn="base">
        <a:spcBef>
          <a:spcPct val="0"/>
        </a:spcBef>
        <a:spcAft>
          <a:spcPct val="0"/>
        </a:spcAft>
        <a:defRPr sz="3200" b="1">
          <a:solidFill>
            <a:schemeClr val="tx2"/>
          </a:solidFill>
          <a:latin typeface="Arial" charset="0"/>
          <a:cs typeface="Arial" charset="0"/>
        </a:defRPr>
      </a:lvl8pPr>
      <a:lvl9pPr marL="1828800" algn="ctr" rtl="0" fontAlgn="base">
        <a:spcBef>
          <a:spcPct val="0"/>
        </a:spcBef>
        <a:spcAft>
          <a:spcPct val="0"/>
        </a:spcAft>
        <a:defRPr sz="32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b="1">
          <a:solidFill>
            <a:srgbClr val="333333"/>
          </a:solidFill>
          <a:latin typeface="+mn-lt"/>
          <a:ea typeface="Arial" pitchFamily="-111" charset="0"/>
          <a:cs typeface="+mn-cs"/>
        </a:defRPr>
      </a:lvl1pPr>
      <a:lvl2pPr marL="742950" indent="-285750" algn="l" rtl="0" eaLnBrk="0" fontAlgn="base" hangingPunct="0">
        <a:spcBef>
          <a:spcPct val="20000"/>
        </a:spcBef>
        <a:spcAft>
          <a:spcPct val="0"/>
        </a:spcAft>
        <a:buChar char="–"/>
        <a:defRPr sz="2800" b="1">
          <a:solidFill>
            <a:srgbClr val="333333"/>
          </a:solidFill>
          <a:latin typeface="+mn-lt"/>
          <a:ea typeface="Arial" pitchFamily="-111" charset="0"/>
          <a:cs typeface="+mn-cs"/>
        </a:defRPr>
      </a:lvl2pPr>
      <a:lvl3pPr marL="1143000" indent="-228600" algn="l" rtl="0" eaLnBrk="0" fontAlgn="base" hangingPunct="0">
        <a:spcBef>
          <a:spcPct val="20000"/>
        </a:spcBef>
        <a:spcAft>
          <a:spcPct val="0"/>
        </a:spcAft>
        <a:buChar char="•"/>
        <a:defRPr sz="2400" b="1">
          <a:solidFill>
            <a:srgbClr val="333333"/>
          </a:solidFill>
          <a:latin typeface="+mn-lt"/>
          <a:ea typeface="Arial" pitchFamily="-111" charset="0"/>
          <a:cs typeface="+mn-cs"/>
        </a:defRPr>
      </a:lvl3pPr>
      <a:lvl4pPr marL="1600200" indent="-228600" algn="l" rtl="0" eaLnBrk="0" fontAlgn="base" hangingPunct="0">
        <a:spcBef>
          <a:spcPct val="20000"/>
        </a:spcBef>
        <a:spcAft>
          <a:spcPct val="0"/>
        </a:spcAft>
        <a:buChar char="–"/>
        <a:defRPr sz="2000" b="1">
          <a:solidFill>
            <a:srgbClr val="333333"/>
          </a:solidFill>
          <a:latin typeface="+mn-lt"/>
          <a:ea typeface="Arial" pitchFamily="-111" charset="0"/>
          <a:cs typeface="+mn-cs"/>
        </a:defRPr>
      </a:lvl4pPr>
      <a:lvl5pPr marL="2057400" indent="-228600" algn="l" rtl="0" eaLnBrk="0" fontAlgn="base" hangingPunct="0">
        <a:spcBef>
          <a:spcPct val="20000"/>
        </a:spcBef>
        <a:spcAft>
          <a:spcPct val="0"/>
        </a:spcAft>
        <a:buChar char="»"/>
        <a:defRPr sz="2000" b="1">
          <a:solidFill>
            <a:srgbClr val="333333"/>
          </a:solidFill>
          <a:latin typeface="+mn-lt"/>
          <a:ea typeface="Arial" pitchFamily="-111" charset="0"/>
          <a:cs typeface="+mn-cs"/>
        </a:defRPr>
      </a:lvl5pPr>
      <a:lvl6pPr marL="2514600" indent="-228600" algn="l" rtl="0" fontAlgn="base">
        <a:spcBef>
          <a:spcPct val="20000"/>
        </a:spcBef>
        <a:spcAft>
          <a:spcPct val="0"/>
        </a:spcAft>
        <a:buChar char="»"/>
        <a:defRPr sz="2000" b="1">
          <a:solidFill>
            <a:srgbClr val="333333"/>
          </a:solidFill>
          <a:latin typeface="+mn-lt"/>
          <a:cs typeface="+mn-cs"/>
        </a:defRPr>
      </a:lvl6pPr>
      <a:lvl7pPr marL="2971800" indent="-228600" algn="l" rtl="0" fontAlgn="base">
        <a:spcBef>
          <a:spcPct val="20000"/>
        </a:spcBef>
        <a:spcAft>
          <a:spcPct val="0"/>
        </a:spcAft>
        <a:buChar char="»"/>
        <a:defRPr sz="2000" b="1">
          <a:solidFill>
            <a:srgbClr val="333333"/>
          </a:solidFill>
          <a:latin typeface="+mn-lt"/>
          <a:cs typeface="+mn-cs"/>
        </a:defRPr>
      </a:lvl7pPr>
      <a:lvl8pPr marL="3429000" indent="-228600" algn="l" rtl="0" fontAlgn="base">
        <a:spcBef>
          <a:spcPct val="20000"/>
        </a:spcBef>
        <a:spcAft>
          <a:spcPct val="0"/>
        </a:spcAft>
        <a:buChar char="»"/>
        <a:defRPr sz="2000" b="1">
          <a:solidFill>
            <a:srgbClr val="333333"/>
          </a:solidFill>
          <a:latin typeface="+mn-lt"/>
          <a:cs typeface="+mn-cs"/>
        </a:defRPr>
      </a:lvl8pPr>
      <a:lvl9pPr marL="3886200" indent="-228600" algn="l" rtl="0" fontAlgn="base">
        <a:spcBef>
          <a:spcPct val="20000"/>
        </a:spcBef>
        <a:spcAft>
          <a:spcPct val="0"/>
        </a:spcAft>
        <a:buChar char="»"/>
        <a:defRPr sz="2000" b="1">
          <a:solidFill>
            <a:srgbClr val="333333"/>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2" descr="big_square_border">
            <a:extLst>
              <a:ext uri="{FF2B5EF4-FFF2-40B4-BE49-F238E27FC236}">
                <a16:creationId xmlns:a16="http://schemas.microsoft.com/office/drawing/2014/main" id="{8E22FA55-FE65-4CEB-A0C6-DAA31FDAE83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250" y="-38100"/>
            <a:ext cx="930275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a:extLst>
              <a:ext uri="{FF2B5EF4-FFF2-40B4-BE49-F238E27FC236}">
                <a16:creationId xmlns:a16="http://schemas.microsoft.com/office/drawing/2014/main" id="{915EBA97-B49E-4FC7-8E85-D2E3F9FAE4D8}"/>
              </a:ext>
            </a:extLst>
          </p:cNvPr>
          <p:cNvSpPr>
            <a:spLocks noGrp="1" noChangeArrowheads="1"/>
          </p:cNvSpPr>
          <p:nvPr>
            <p:ph type="body" idx="1"/>
          </p:nvPr>
        </p:nvSpPr>
        <p:spPr bwMode="auto">
          <a:xfrm>
            <a:off x="428625" y="6858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44" name="Picture 4" descr="last-viewed">
            <a:hlinkClick r:id="" action="ppaction://hlinkshowjump?jump=lastslideviewed"/>
            <a:hlinkHover r:id="" action="ppaction://noaction" highlightClick="1"/>
            <a:extLst>
              <a:ext uri="{FF2B5EF4-FFF2-40B4-BE49-F238E27FC236}">
                <a16:creationId xmlns:a16="http://schemas.microsoft.com/office/drawing/2014/main" id="{3CA66902-3392-4573-96CF-284403F4133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7025" y="6008688"/>
            <a:ext cx="5524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a:solidFill>
            <a:srgbClr val="333333"/>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a:solidFill>
            <a:srgbClr val="333333"/>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b="1">
          <a:solidFill>
            <a:srgbClr val="333333"/>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b="1">
          <a:solidFill>
            <a:srgbClr val="333333"/>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b="1">
          <a:solidFill>
            <a:srgbClr val="333333"/>
          </a:solidFill>
          <a:latin typeface="+mn-lt"/>
          <a:ea typeface="ＭＳ Ｐゴシック" pitchFamily="-111" charset="-128"/>
        </a:defRPr>
      </a:lvl5pPr>
      <a:lvl6pPr marL="2514600" indent="-228600" algn="l" rtl="0" fontAlgn="base">
        <a:spcBef>
          <a:spcPct val="20000"/>
        </a:spcBef>
        <a:spcAft>
          <a:spcPct val="0"/>
        </a:spcAft>
        <a:buChar char="»"/>
        <a:defRPr sz="2000" b="1">
          <a:solidFill>
            <a:srgbClr val="333333"/>
          </a:solidFill>
          <a:latin typeface="+mn-lt"/>
        </a:defRPr>
      </a:lvl6pPr>
      <a:lvl7pPr marL="2971800" indent="-228600" algn="l" rtl="0" fontAlgn="base">
        <a:spcBef>
          <a:spcPct val="20000"/>
        </a:spcBef>
        <a:spcAft>
          <a:spcPct val="0"/>
        </a:spcAft>
        <a:buChar char="»"/>
        <a:defRPr sz="2000" b="1">
          <a:solidFill>
            <a:srgbClr val="333333"/>
          </a:solidFill>
          <a:latin typeface="+mn-lt"/>
        </a:defRPr>
      </a:lvl7pPr>
      <a:lvl8pPr marL="3429000" indent="-228600" algn="l" rtl="0" fontAlgn="base">
        <a:spcBef>
          <a:spcPct val="20000"/>
        </a:spcBef>
        <a:spcAft>
          <a:spcPct val="0"/>
        </a:spcAft>
        <a:buChar char="»"/>
        <a:defRPr sz="2000" b="1">
          <a:solidFill>
            <a:srgbClr val="333333"/>
          </a:solidFill>
          <a:latin typeface="+mn-lt"/>
        </a:defRPr>
      </a:lvl8pPr>
      <a:lvl9pPr marL="3886200" indent="-228600" algn="l" rtl="0" fontAlgn="base">
        <a:spcBef>
          <a:spcPct val="20000"/>
        </a:spcBef>
        <a:spcAft>
          <a:spcPct val="0"/>
        </a:spcAft>
        <a:buChar char="»"/>
        <a:defRPr sz="2000" b="1">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7" descr="stress_header">
            <a:extLst>
              <a:ext uri="{FF2B5EF4-FFF2-40B4-BE49-F238E27FC236}">
                <a16:creationId xmlns:a16="http://schemas.microsoft.com/office/drawing/2014/main" id="{A4A0CB63-B63C-4D65-8464-69856AE0EC93}"/>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6" descr="Title Holder2">
            <a:extLst>
              <a:ext uri="{FF2B5EF4-FFF2-40B4-BE49-F238E27FC236}">
                <a16:creationId xmlns:a16="http://schemas.microsoft.com/office/drawing/2014/main" id="{ED2430B6-1D31-4DE9-BE68-621716146B7B}"/>
              </a:ext>
            </a:extLst>
          </p:cNvPr>
          <p:cNvPicPr>
            <a:picLocks noChangeAspect="1" noChangeArrowheads="1"/>
          </p:cNvPicPr>
          <p:nvPr/>
        </p:nvPicPr>
        <p:blipFill>
          <a:blip r:embed="rId14">
            <a:lum bright="10000"/>
            <a:extLst>
              <a:ext uri="{28A0092B-C50C-407E-A947-70E740481C1C}">
                <a14:useLocalDpi xmlns:a14="http://schemas.microsoft.com/office/drawing/2010/main" val="0"/>
              </a:ext>
            </a:extLst>
          </a:blip>
          <a:srcRect/>
          <a:stretch>
            <a:fillRect/>
          </a:stretch>
        </p:blipFill>
        <p:spPr bwMode="auto">
          <a:xfrm>
            <a:off x="0" y="76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7">
            <a:extLst>
              <a:ext uri="{FF2B5EF4-FFF2-40B4-BE49-F238E27FC236}">
                <a16:creationId xmlns:a16="http://schemas.microsoft.com/office/drawing/2014/main" id="{9B90A6D5-DD2A-448B-BCB8-3D5EAB9B6AC5}"/>
              </a:ext>
            </a:extLst>
          </p:cNvPr>
          <p:cNvSpPr>
            <a:spLocks noGrp="1" noChangeArrowheads="1"/>
          </p:cNvSpPr>
          <p:nvPr>
            <p:ph type="title"/>
          </p:nvPr>
        </p:nvSpPr>
        <p:spPr bwMode="auto">
          <a:xfrm>
            <a:off x="0" y="117475"/>
            <a:ext cx="7696200" cy="68580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11269" name="Picture 11" descr="stress_icon_small">
            <a:hlinkClick r:id="rId15" action="ppaction://hlinksldjump"/>
            <a:hlinkHover r:id="" action="ppaction://noaction" highlightClick="1"/>
            <a:extLst>
              <a:ext uri="{FF2B5EF4-FFF2-40B4-BE49-F238E27FC236}">
                <a16:creationId xmlns:a16="http://schemas.microsoft.com/office/drawing/2014/main" id="{2086A21C-08C8-428E-B6EF-92DEEBA5FA9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15200" y="366713"/>
            <a:ext cx="106680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5" descr="iceberg5">
            <a:extLst>
              <a:ext uri="{FF2B5EF4-FFF2-40B4-BE49-F238E27FC236}">
                <a16:creationId xmlns:a16="http://schemas.microsoft.com/office/drawing/2014/main" id="{91F4D1BB-CD03-42ED-A5BF-2EEB148B7334}"/>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0" y="556260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3" descr="iceberg6">
            <a:extLst>
              <a:ext uri="{FF2B5EF4-FFF2-40B4-BE49-F238E27FC236}">
                <a16:creationId xmlns:a16="http://schemas.microsoft.com/office/drawing/2014/main" id="{0DD1DEDA-24A6-4BFD-A53C-B15583ED5F5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4953000"/>
            <a:ext cx="914400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2" descr="freud">
            <a:extLst>
              <a:ext uri="{FF2B5EF4-FFF2-40B4-BE49-F238E27FC236}">
                <a16:creationId xmlns:a16="http://schemas.microsoft.com/office/drawing/2014/main" id="{995AD585-64A1-44D2-AB38-D4C713ADA9D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24600" y="3770313"/>
            <a:ext cx="3124200"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Rectangle 8">
            <a:extLst>
              <a:ext uri="{FF2B5EF4-FFF2-40B4-BE49-F238E27FC236}">
                <a16:creationId xmlns:a16="http://schemas.microsoft.com/office/drawing/2014/main" id="{711CACC6-8B51-4D18-BC86-2005065DC246}"/>
              </a:ext>
            </a:extLst>
          </p:cNvPr>
          <p:cNvSpPr>
            <a:spLocks noGrp="1" noChangeArrowheads="1"/>
          </p:cNvSpPr>
          <p:nvPr>
            <p:ph type="body" idx="1"/>
          </p:nvPr>
        </p:nvSpPr>
        <p:spPr bwMode="auto">
          <a:xfrm>
            <a:off x="457200" y="13716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544784" name="Picture 16" descr="last-viewed">
            <a:hlinkClick r:id="" action="ppaction://hlinkshowjump?jump=lastslideviewed"/>
            <a:hlinkHover r:id="" action="ppaction://noaction" highlightClick="1"/>
            <a:extLst>
              <a:ext uri="{FF2B5EF4-FFF2-40B4-BE49-F238E27FC236}">
                <a16:creationId xmlns:a16="http://schemas.microsoft.com/office/drawing/2014/main" id="{2277E1B5-809B-48F0-B5D4-C445F31DE36F}"/>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20650" y="6305550"/>
            <a:ext cx="5524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248" name="Picture 8" descr="new">
            <a:extLst>
              <a:ext uri="{FF2B5EF4-FFF2-40B4-BE49-F238E27FC236}">
                <a16:creationId xmlns:a16="http://schemas.microsoft.com/office/drawing/2014/main" id="{6CB101B0-CADD-4405-93C9-EFD3AFC52CDA}"/>
              </a:ext>
            </a:extLst>
          </p:cNvPr>
          <p:cNvPicPr>
            <a:picLocks noChangeAspect="1" noChangeArrowheads="1" noCrop="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7177088" y="2667000"/>
            <a:ext cx="48101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628" r:id="rId1"/>
    <p:sldLayoutId id="2147485629" r:id="rId2"/>
    <p:sldLayoutId id="2147485630" r:id="rId3"/>
    <p:sldLayoutId id="2147485631" r:id="rId4"/>
    <p:sldLayoutId id="2147485632" r:id="rId5"/>
    <p:sldLayoutId id="2147485633" r:id="rId6"/>
    <p:sldLayoutId id="2147485634" r:id="rId7"/>
    <p:sldLayoutId id="2147485635" r:id="rId8"/>
    <p:sldLayoutId id="2147485636" r:id="rId9"/>
    <p:sldLayoutId id="2147485637" r:id="rId10"/>
    <p:sldLayoutId id="214748563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544784"/>
                                        </p:tgtEl>
                                        <p:attrNameLst>
                                          <p:attrName>style.opacity</p:attrName>
                                        </p:attrNameLst>
                                      </p:cBhvr>
                                      <p:to>
                                        <p:strVal val="0.25"/>
                                      </p:to>
                                    </p:set>
                                    <p:animEffect filter="image" prLst="opacity: 0.25">
                                      <p:cBhvr rctx="IE">
                                        <p:cTn id="7" dur="indefinite"/>
                                        <p:tgtEl>
                                          <p:spTgt spid="544784"/>
                                        </p:tgtEl>
                                      </p:cBhvr>
                                    </p:animEffect>
                                  </p:childTnLst>
                                </p:cTn>
                              </p:par>
                              <p:par>
                                <p:cTn id="8" presetID="1" presetClass="entr" presetSubtype="0" fill="hold" nodeType="withEffect">
                                  <p:stCondLst>
                                    <p:cond delay="300"/>
                                  </p:stCondLst>
                                  <p:childTnLst>
                                    <p:set>
                                      <p:cBhvr>
                                        <p:cTn id="9" dur="1" fill="hold">
                                          <p:stCondLst>
                                            <p:cond delay="0"/>
                                          </p:stCondLst>
                                        </p:cTn>
                                        <p:tgtEl>
                                          <p:spTgt spid="394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itchFamily="-111" charset="0"/>
          <a:ea typeface="Arial" pitchFamily="-111" charset="0"/>
          <a:cs typeface="Arial" pitchFamily="-111" charset="0"/>
        </a:defRPr>
      </a:lvl2pPr>
      <a:lvl3pPr algn="ctr" rtl="0" eaLnBrk="0" fontAlgn="base" hangingPunct="0">
        <a:spcBef>
          <a:spcPct val="0"/>
        </a:spcBef>
        <a:spcAft>
          <a:spcPct val="0"/>
        </a:spcAft>
        <a:defRPr sz="3200" b="1">
          <a:solidFill>
            <a:schemeClr val="tx2"/>
          </a:solidFill>
          <a:latin typeface="Arial" pitchFamily="-111" charset="0"/>
          <a:ea typeface="Arial" pitchFamily="-111" charset="0"/>
          <a:cs typeface="Arial" pitchFamily="-111" charset="0"/>
        </a:defRPr>
      </a:lvl3pPr>
      <a:lvl4pPr algn="ctr" rtl="0" eaLnBrk="0" fontAlgn="base" hangingPunct="0">
        <a:spcBef>
          <a:spcPct val="0"/>
        </a:spcBef>
        <a:spcAft>
          <a:spcPct val="0"/>
        </a:spcAft>
        <a:defRPr sz="3200" b="1">
          <a:solidFill>
            <a:schemeClr val="tx2"/>
          </a:solidFill>
          <a:latin typeface="Arial" pitchFamily="-111" charset="0"/>
          <a:ea typeface="Arial" pitchFamily="-111" charset="0"/>
          <a:cs typeface="Arial" pitchFamily="-111" charset="0"/>
        </a:defRPr>
      </a:lvl4pPr>
      <a:lvl5pPr algn="ctr" rtl="0" eaLnBrk="0" fontAlgn="base" hangingPunct="0">
        <a:spcBef>
          <a:spcPct val="0"/>
        </a:spcBef>
        <a:spcAft>
          <a:spcPct val="0"/>
        </a:spcAft>
        <a:defRPr sz="3200" b="1">
          <a:solidFill>
            <a:schemeClr val="tx2"/>
          </a:solidFill>
          <a:latin typeface="Arial" pitchFamily="-111" charset="0"/>
          <a:ea typeface="Arial" pitchFamily="-111" charset="0"/>
          <a:cs typeface="Arial" pitchFamily="-111" charset="0"/>
        </a:defRPr>
      </a:lvl5pPr>
      <a:lvl6pPr marL="457200" algn="ctr" rtl="0" fontAlgn="base">
        <a:spcBef>
          <a:spcPct val="0"/>
        </a:spcBef>
        <a:spcAft>
          <a:spcPct val="0"/>
        </a:spcAft>
        <a:defRPr sz="3200" b="1">
          <a:solidFill>
            <a:schemeClr val="tx2"/>
          </a:solidFill>
          <a:latin typeface="Arial" pitchFamily="-111" charset="0"/>
          <a:ea typeface="Arial" pitchFamily="-111" charset="0"/>
          <a:cs typeface="Arial" pitchFamily="-111" charset="0"/>
        </a:defRPr>
      </a:lvl6pPr>
      <a:lvl7pPr marL="914400" algn="ctr" rtl="0" fontAlgn="base">
        <a:spcBef>
          <a:spcPct val="0"/>
        </a:spcBef>
        <a:spcAft>
          <a:spcPct val="0"/>
        </a:spcAft>
        <a:defRPr sz="3200" b="1">
          <a:solidFill>
            <a:schemeClr val="tx2"/>
          </a:solidFill>
          <a:latin typeface="Arial" pitchFamily="-111" charset="0"/>
          <a:ea typeface="Arial" pitchFamily="-111" charset="0"/>
          <a:cs typeface="Arial" pitchFamily="-111" charset="0"/>
        </a:defRPr>
      </a:lvl7pPr>
      <a:lvl8pPr marL="1371600" algn="ctr" rtl="0" fontAlgn="base">
        <a:spcBef>
          <a:spcPct val="0"/>
        </a:spcBef>
        <a:spcAft>
          <a:spcPct val="0"/>
        </a:spcAft>
        <a:defRPr sz="3200" b="1">
          <a:solidFill>
            <a:schemeClr val="tx2"/>
          </a:solidFill>
          <a:latin typeface="Arial" pitchFamily="-111" charset="0"/>
          <a:ea typeface="Arial" pitchFamily="-111" charset="0"/>
          <a:cs typeface="Arial" pitchFamily="-111" charset="0"/>
        </a:defRPr>
      </a:lvl8pPr>
      <a:lvl9pPr marL="1828800" algn="ctr" rtl="0" fontAlgn="base">
        <a:spcBef>
          <a:spcPct val="0"/>
        </a:spcBef>
        <a:spcAft>
          <a:spcPct val="0"/>
        </a:spcAft>
        <a:defRPr sz="3200" b="1">
          <a:solidFill>
            <a:schemeClr val="tx2"/>
          </a:solidFill>
          <a:latin typeface="Arial" pitchFamily="-111" charset="0"/>
          <a:ea typeface="Arial" pitchFamily="-111" charset="0"/>
          <a:cs typeface="Arial" pitchFamily="-111" charset="0"/>
        </a:defRPr>
      </a:lvl9pPr>
    </p:titleStyle>
    <p:bodyStyle>
      <a:lvl1pPr marL="342900" indent="-342900" algn="l" rtl="0" eaLnBrk="0" fontAlgn="base" hangingPunct="0">
        <a:spcBef>
          <a:spcPct val="20000"/>
        </a:spcBef>
        <a:spcAft>
          <a:spcPct val="0"/>
        </a:spcAft>
        <a:buChar char="•"/>
        <a:defRPr sz="3200" b="1">
          <a:solidFill>
            <a:srgbClr val="333333"/>
          </a:solidFill>
          <a:latin typeface="+mn-lt"/>
          <a:ea typeface="+mn-ea"/>
          <a:cs typeface="+mn-cs"/>
        </a:defRPr>
      </a:lvl1pPr>
      <a:lvl2pPr marL="742950" indent="-285750" algn="l" rtl="0" eaLnBrk="0" fontAlgn="base" hangingPunct="0">
        <a:spcBef>
          <a:spcPct val="20000"/>
        </a:spcBef>
        <a:spcAft>
          <a:spcPct val="0"/>
        </a:spcAft>
        <a:buChar char="–"/>
        <a:defRPr sz="2800" b="1">
          <a:solidFill>
            <a:srgbClr val="333333"/>
          </a:solidFill>
          <a:latin typeface="+mn-lt"/>
          <a:ea typeface="+mn-ea"/>
          <a:cs typeface="+mn-cs"/>
        </a:defRPr>
      </a:lvl2pPr>
      <a:lvl3pPr marL="1143000" indent="-228600" algn="l" rtl="0" eaLnBrk="0" fontAlgn="base" hangingPunct="0">
        <a:spcBef>
          <a:spcPct val="20000"/>
        </a:spcBef>
        <a:spcAft>
          <a:spcPct val="0"/>
        </a:spcAft>
        <a:buChar char="•"/>
        <a:defRPr sz="2400" b="1">
          <a:solidFill>
            <a:srgbClr val="333333"/>
          </a:solidFill>
          <a:latin typeface="+mn-lt"/>
          <a:ea typeface="+mn-ea"/>
          <a:cs typeface="+mn-cs"/>
        </a:defRPr>
      </a:lvl3pPr>
      <a:lvl4pPr marL="1600200" indent="-228600" algn="l" rtl="0" eaLnBrk="0" fontAlgn="base" hangingPunct="0">
        <a:spcBef>
          <a:spcPct val="20000"/>
        </a:spcBef>
        <a:spcAft>
          <a:spcPct val="0"/>
        </a:spcAft>
        <a:buChar char="–"/>
        <a:defRPr sz="2000" b="1">
          <a:solidFill>
            <a:srgbClr val="333333"/>
          </a:solidFill>
          <a:latin typeface="+mn-lt"/>
          <a:ea typeface="+mn-ea"/>
          <a:cs typeface="+mn-cs"/>
        </a:defRPr>
      </a:lvl4pPr>
      <a:lvl5pPr marL="2057400" indent="-228600" algn="l" rtl="0" eaLnBrk="0" fontAlgn="base" hangingPunct="0">
        <a:spcBef>
          <a:spcPct val="20000"/>
        </a:spcBef>
        <a:spcAft>
          <a:spcPct val="0"/>
        </a:spcAft>
        <a:buChar char="»"/>
        <a:defRPr sz="2000" b="1">
          <a:solidFill>
            <a:srgbClr val="333333"/>
          </a:solidFill>
          <a:latin typeface="+mn-lt"/>
          <a:ea typeface="+mn-ea"/>
          <a:cs typeface="+mn-cs"/>
        </a:defRPr>
      </a:lvl5pPr>
      <a:lvl6pPr marL="2514600" indent="-228600" algn="l" rtl="0" fontAlgn="base">
        <a:spcBef>
          <a:spcPct val="20000"/>
        </a:spcBef>
        <a:spcAft>
          <a:spcPct val="0"/>
        </a:spcAft>
        <a:buChar char="»"/>
        <a:defRPr sz="2000" b="1">
          <a:solidFill>
            <a:srgbClr val="333333"/>
          </a:solidFill>
          <a:latin typeface="+mn-lt"/>
          <a:ea typeface="+mn-ea"/>
          <a:cs typeface="+mn-cs"/>
        </a:defRPr>
      </a:lvl6pPr>
      <a:lvl7pPr marL="2971800" indent="-228600" algn="l" rtl="0" fontAlgn="base">
        <a:spcBef>
          <a:spcPct val="20000"/>
        </a:spcBef>
        <a:spcAft>
          <a:spcPct val="0"/>
        </a:spcAft>
        <a:buChar char="»"/>
        <a:defRPr sz="2000" b="1">
          <a:solidFill>
            <a:srgbClr val="333333"/>
          </a:solidFill>
          <a:latin typeface="+mn-lt"/>
          <a:ea typeface="+mn-ea"/>
          <a:cs typeface="+mn-cs"/>
        </a:defRPr>
      </a:lvl7pPr>
      <a:lvl8pPr marL="3429000" indent="-228600" algn="l" rtl="0" fontAlgn="base">
        <a:spcBef>
          <a:spcPct val="20000"/>
        </a:spcBef>
        <a:spcAft>
          <a:spcPct val="0"/>
        </a:spcAft>
        <a:buChar char="»"/>
        <a:defRPr sz="2000" b="1">
          <a:solidFill>
            <a:srgbClr val="333333"/>
          </a:solidFill>
          <a:latin typeface="+mn-lt"/>
          <a:ea typeface="+mn-ea"/>
          <a:cs typeface="+mn-cs"/>
        </a:defRPr>
      </a:lvl8pPr>
      <a:lvl9pPr marL="3886200" indent="-228600" algn="l" rtl="0" fontAlgn="base">
        <a:spcBef>
          <a:spcPct val="20000"/>
        </a:spcBef>
        <a:spcAft>
          <a:spcPct val="0"/>
        </a:spcAft>
        <a:buChar char="»"/>
        <a:defRPr sz="2000" b="1">
          <a:solidFill>
            <a:srgbClr val="333333"/>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91357" name="Picture 189" descr="asdf">
            <a:extLst>
              <a:ext uri="{FF2B5EF4-FFF2-40B4-BE49-F238E27FC236}">
                <a16:creationId xmlns:a16="http://schemas.microsoft.com/office/drawing/2014/main" id="{EA45BF77-5A9D-4A48-B6BF-D9393B29D6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 y="1387475"/>
            <a:ext cx="9525000" cy="1034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358" name="Picture 190" descr="pg_flip">
            <a:extLst>
              <a:ext uri="{FF2B5EF4-FFF2-40B4-BE49-F238E27FC236}">
                <a16:creationId xmlns:a16="http://schemas.microsoft.com/office/drawing/2014/main" id="{E23C59C8-B8B1-43A3-A165-5B6CBFC8BC3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2667000"/>
            <a:ext cx="45656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359" name="Picture 191" descr="opened">
            <a:extLst>
              <a:ext uri="{FF2B5EF4-FFF2-40B4-BE49-F238E27FC236}">
                <a16:creationId xmlns:a16="http://schemas.microsoft.com/office/drawing/2014/main" id="{76417070-5B00-4B85-A646-1063C326E51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81550" y="4486275"/>
            <a:ext cx="43624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3" name="Group 192">
            <a:extLst>
              <a:ext uri="{FF2B5EF4-FFF2-40B4-BE49-F238E27FC236}">
                <a16:creationId xmlns:a16="http://schemas.microsoft.com/office/drawing/2014/main" id="{B6B01C60-AB36-4629-BF8D-8B7FD2A6BC3B}"/>
              </a:ext>
            </a:extLst>
          </p:cNvPr>
          <p:cNvGrpSpPr>
            <a:grpSpLocks/>
          </p:cNvGrpSpPr>
          <p:nvPr/>
        </p:nvGrpSpPr>
        <p:grpSpPr bwMode="auto">
          <a:xfrm>
            <a:off x="0" y="5943600"/>
            <a:ext cx="9144000" cy="1066800"/>
            <a:chOff x="0" y="2180"/>
            <a:chExt cx="5760" cy="1516"/>
          </a:xfrm>
        </p:grpSpPr>
        <p:sp>
          <p:nvSpPr>
            <p:cNvPr id="391361" name="Rectangle 193">
              <a:extLst>
                <a:ext uri="{FF2B5EF4-FFF2-40B4-BE49-F238E27FC236}">
                  <a16:creationId xmlns:a16="http://schemas.microsoft.com/office/drawing/2014/main" id="{BA5D2553-C932-4B9B-9FF9-FD3366050039}"/>
                </a:ext>
              </a:extLst>
            </p:cNvPr>
            <p:cNvSpPr>
              <a:spLocks noChangeArrowheads="1"/>
            </p:cNvSpPr>
            <p:nvPr userDrawn="1"/>
          </p:nvSpPr>
          <p:spPr bwMode="auto">
            <a:xfrm rot="21600000" flipH="1" flipV="1">
              <a:off x="0" y="3265"/>
              <a:ext cx="5760" cy="431"/>
            </a:xfrm>
            <a:prstGeom prst="rect">
              <a:avLst/>
            </a:prstGeom>
            <a:gradFill rotWithShape="1">
              <a:gsLst>
                <a:gs pos="0">
                  <a:schemeClr val="bg1">
                    <a:alpha val="0"/>
                  </a:schemeClr>
                </a:gs>
                <a:gs pos="100000">
                  <a:schemeClr val="bg1">
                    <a:gamma/>
                    <a:tint val="0"/>
                    <a:invGamma/>
                  </a:schemeClr>
                </a:gs>
              </a:gsLst>
              <a:lin ang="5400000" scaled="1"/>
            </a:gradFill>
            <a:ln w="9525">
              <a:noFill/>
              <a:miter lim="800000"/>
              <a:headEnd/>
              <a:tailEnd/>
            </a:ln>
            <a:effectLst/>
          </p:spPr>
          <p:txBody>
            <a:bodyPr wrap="none" anchor="ctr"/>
            <a:lstStyle/>
            <a:p>
              <a:pPr algn="ctr" eaLnBrk="1" hangingPunct="1">
                <a:defRPr/>
              </a:pPr>
              <a:endParaRPr lang="en-US">
                <a:latin typeface="Arial" charset="0"/>
                <a:cs typeface="Arial" charset="0"/>
              </a:endParaRPr>
            </a:p>
          </p:txBody>
        </p:sp>
        <p:sp>
          <p:nvSpPr>
            <p:cNvPr id="2079" name="Rectangle 194">
              <a:extLst>
                <a:ext uri="{FF2B5EF4-FFF2-40B4-BE49-F238E27FC236}">
                  <a16:creationId xmlns:a16="http://schemas.microsoft.com/office/drawing/2014/main" id="{4EF6DDC7-3568-43CB-A89B-08999A9DFEA4}"/>
                </a:ext>
              </a:extLst>
            </p:cNvPr>
            <p:cNvSpPr>
              <a:spLocks noChangeArrowheads="1"/>
            </p:cNvSpPr>
            <p:nvPr userDrawn="1"/>
          </p:nvSpPr>
          <p:spPr bwMode="auto">
            <a:xfrm flipH="1">
              <a:off x="0" y="2180"/>
              <a:ext cx="5760" cy="11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grpSp>
        <p:nvGrpSpPr>
          <p:cNvPr id="2054" name="Group 195">
            <a:extLst>
              <a:ext uri="{FF2B5EF4-FFF2-40B4-BE49-F238E27FC236}">
                <a16:creationId xmlns:a16="http://schemas.microsoft.com/office/drawing/2014/main" id="{AD2AD02E-F0CA-4577-B828-5C220728FBA2}"/>
              </a:ext>
            </a:extLst>
          </p:cNvPr>
          <p:cNvGrpSpPr>
            <a:grpSpLocks/>
          </p:cNvGrpSpPr>
          <p:nvPr/>
        </p:nvGrpSpPr>
        <p:grpSpPr bwMode="auto">
          <a:xfrm>
            <a:off x="0" y="5121275"/>
            <a:ext cx="9144000" cy="1584325"/>
            <a:chOff x="0" y="3130"/>
            <a:chExt cx="5760" cy="998"/>
          </a:xfrm>
        </p:grpSpPr>
        <p:sp>
          <p:nvSpPr>
            <p:cNvPr id="391364" name="Rectangle 196">
              <a:extLst>
                <a:ext uri="{FF2B5EF4-FFF2-40B4-BE49-F238E27FC236}">
                  <a16:creationId xmlns:a16="http://schemas.microsoft.com/office/drawing/2014/main" id="{AC139FBE-B4C4-4A18-9030-984A9CB51857}"/>
                </a:ext>
              </a:extLst>
            </p:cNvPr>
            <p:cNvSpPr>
              <a:spLocks noChangeArrowheads="1"/>
            </p:cNvSpPr>
            <p:nvPr userDrawn="1"/>
          </p:nvSpPr>
          <p:spPr bwMode="auto">
            <a:xfrm flipV="1">
              <a:off x="0" y="3648"/>
              <a:ext cx="5760" cy="480"/>
            </a:xfrm>
            <a:prstGeom prst="rect">
              <a:avLst/>
            </a:prstGeom>
            <a:gradFill rotWithShape="1">
              <a:gsLst>
                <a:gs pos="0">
                  <a:schemeClr val="bg1">
                    <a:alpha val="0"/>
                  </a:schemeClr>
                </a:gs>
                <a:gs pos="100000">
                  <a:schemeClr val="bg1">
                    <a:gamma/>
                    <a:tint val="0"/>
                    <a:invGamma/>
                  </a:schemeClr>
                </a:gs>
              </a:gsLst>
              <a:lin ang="5400000" scaled="1"/>
            </a:gradFill>
            <a:ln w="9525">
              <a:noFill/>
              <a:miter lim="800000"/>
              <a:headEnd/>
              <a:tailEnd/>
            </a:ln>
            <a:effectLst/>
          </p:spPr>
          <p:txBody>
            <a:bodyPr wrap="none" anchor="ctr"/>
            <a:lstStyle/>
            <a:p>
              <a:pPr algn="ctr" eaLnBrk="1" hangingPunct="1">
                <a:defRPr/>
              </a:pPr>
              <a:endParaRPr lang="en-US">
                <a:latin typeface="Arial" charset="0"/>
                <a:cs typeface="Arial" charset="0"/>
              </a:endParaRPr>
            </a:p>
          </p:txBody>
        </p:sp>
        <p:sp>
          <p:nvSpPr>
            <p:cNvPr id="391365" name="Rectangle 197">
              <a:extLst>
                <a:ext uri="{FF2B5EF4-FFF2-40B4-BE49-F238E27FC236}">
                  <a16:creationId xmlns:a16="http://schemas.microsoft.com/office/drawing/2014/main" id="{DC54E41A-29A4-4A3C-868F-3F2C7B82C00A}"/>
                </a:ext>
              </a:extLst>
            </p:cNvPr>
            <p:cNvSpPr>
              <a:spLocks noChangeArrowheads="1"/>
            </p:cNvSpPr>
            <p:nvPr userDrawn="1"/>
          </p:nvSpPr>
          <p:spPr bwMode="auto">
            <a:xfrm>
              <a:off x="0" y="3130"/>
              <a:ext cx="5760" cy="528"/>
            </a:xfrm>
            <a:prstGeom prst="rect">
              <a:avLst/>
            </a:prstGeom>
            <a:gradFill rotWithShape="1">
              <a:gsLst>
                <a:gs pos="0">
                  <a:schemeClr val="bg1">
                    <a:alpha val="0"/>
                  </a:schemeClr>
                </a:gs>
                <a:gs pos="100000">
                  <a:schemeClr val="bg1">
                    <a:gamma/>
                    <a:tint val="0"/>
                    <a:invGamma/>
                  </a:schemeClr>
                </a:gs>
              </a:gsLst>
              <a:lin ang="5400000" scaled="1"/>
            </a:gradFill>
            <a:ln w="9525">
              <a:noFill/>
              <a:miter lim="800000"/>
              <a:headEnd/>
              <a:tailEnd/>
            </a:ln>
            <a:effectLst/>
          </p:spPr>
          <p:txBody>
            <a:bodyPr wrap="none" anchor="ctr"/>
            <a:lstStyle/>
            <a:p>
              <a:pPr algn="ctr" eaLnBrk="1" hangingPunct="1">
                <a:defRPr/>
              </a:pPr>
              <a:endParaRPr lang="en-US">
                <a:latin typeface="Arial" charset="0"/>
                <a:cs typeface="Arial" charset="0"/>
              </a:endParaRPr>
            </a:p>
          </p:txBody>
        </p:sp>
      </p:grpSp>
      <p:grpSp>
        <p:nvGrpSpPr>
          <p:cNvPr id="2055" name="Group 198">
            <a:extLst>
              <a:ext uri="{FF2B5EF4-FFF2-40B4-BE49-F238E27FC236}">
                <a16:creationId xmlns:a16="http://schemas.microsoft.com/office/drawing/2014/main" id="{1C8191C8-798D-4A8C-A667-C739D130EE30}"/>
              </a:ext>
            </a:extLst>
          </p:cNvPr>
          <p:cNvGrpSpPr>
            <a:grpSpLocks/>
          </p:cNvGrpSpPr>
          <p:nvPr/>
        </p:nvGrpSpPr>
        <p:grpSpPr bwMode="auto">
          <a:xfrm>
            <a:off x="0" y="561975"/>
            <a:ext cx="9144000" cy="1584325"/>
            <a:chOff x="0" y="3130"/>
            <a:chExt cx="5760" cy="998"/>
          </a:xfrm>
        </p:grpSpPr>
        <p:sp>
          <p:nvSpPr>
            <p:cNvPr id="391367" name="Rectangle 199">
              <a:extLst>
                <a:ext uri="{FF2B5EF4-FFF2-40B4-BE49-F238E27FC236}">
                  <a16:creationId xmlns:a16="http://schemas.microsoft.com/office/drawing/2014/main" id="{EEA186F2-1B5F-44AB-8867-26B6B69C781A}"/>
                </a:ext>
              </a:extLst>
            </p:cNvPr>
            <p:cNvSpPr>
              <a:spLocks noChangeArrowheads="1"/>
            </p:cNvSpPr>
            <p:nvPr userDrawn="1"/>
          </p:nvSpPr>
          <p:spPr bwMode="auto">
            <a:xfrm flipV="1">
              <a:off x="0" y="3648"/>
              <a:ext cx="5760" cy="480"/>
            </a:xfrm>
            <a:prstGeom prst="rect">
              <a:avLst/>
            </a:prstGeom>
            <a:gradFill rotWithShape="1">
              <a:gsLst>
                <a:gs pos="0">
                  <a:schemeClr val="bg1">
                    <a:alpha val="0"/>
                  </a:schemeClr>
                </a:gs>
                <a:gs pos="100000">
                  <a:schemeClr val="bg1">
                    <a:gamma/>
                    <a:tint val="0"/>
                    <a:invGamma/>
                  </a:schemeClr>
                </a:gs>
              </a:gsLst>
              <a:lin ang="5400000" scaled="1"/>
            </a:gradFill>
            <a:ln w="9525">
              <a:noFill/>
              <a:miter lim="800000"/>
              <a:headEnd/>
              <a:tailEnd/>
            </a:ln>
            <a:effectLst/>
          </p:spPr>
          <p:txBody>
            <a:bodyPr wrap="none" anchor="ctr"/>
            <a:lstStyle/>
            <a:p>
              <a:pPr algn="ctr" eaLnBrk="1" hangingPunct="1">
                <a:defRPr/>
              </a:pPr>
              <a:endParaRPr lang="en-US">
                <a:latin typeface="Arial" charset="0"/>
                <a:cs typeface="Arial" charset="0"/>
              </a:endParaRPr>
            </a:p>
          </p:txBody>
        </p:sp>
        <p:sp>
          <p:nvSpPr>
            <p:cNvPr id="391368" name="Rectangle 200">
              <a:extLst>
                <a:ext uri="{FF2B5EF4-FFF2-40B4-BE49-F238E27FC236}">
                  <a16:creationId xmlns:a16="http://schemas.microsoft.com/office/drawing/2014/main" id="{1FA1DA5D-9880-49B9-9889-31F66FC8873E}"/>
                </a:ext>
              </a:extLst>
            </p:cNvPr>
            <p:cNvSpPr>
              <a:spLocks noChangeArrowheads="1"/>
            </p:cNvSpPr>
            <p:nvPr userDrawn="1"/>
          </p:nvSpPr>
          <p:spPr bwMode="auto">
            <a:xfrm>
              <a:off x="0" y="3130"/>
              <a:ext cx="5760" cy="528"/>
            </a:xfrm>
            <a:prstGeom prst="rect">
              <a:avLst/>
            </a:prstGeom>
            <a:gradFill rotWithShape="1">
              <a:gsLst>
                <a:gs pos="0">
                  <a:schemeClr val="bg1">
                    <a:alpha val="0"/>
                  </a:schemeClr>
                </a:gs>
                <a:gs pos="100000">
                  <a:schemeClr val="bg1">
                    <a:gamma/>
                    <a:tint val="0"/>
                    <a:invGamma/>
                  </a:schemeClr>
                </a:gs>
              </a:gsLst>
              <a:lin ang="5400000" scaled="1"/>
            </a:gradFill>
            <a:ln w="9525">
              <a:noFill/>
              <a:miter lim="800000"/>
              <a:headEnd/>
              <a:tailEnd/>
            </a:ln>
            <a:effectLst/>
          </p:spPr>
          <p:txBody>
            <a:bodyPr wrap="none" anchor="ctr"/>
            <a:lstStyle/>
            <a:p>
              <a:pPr algn="ctr" eaLnBrk="1" hangingPunct="1">
                <a:defRPr/>
              </a:pPr>
              <a:endParaRPr lang="en-US">
                <a:latin typeface="Arial" charset="0"/>
                <a:cs typeface="Arial" charset="0"/>
              </a:endParaRPr>
            </a:p>
          </p:txBody>
        </p:sp>
      </p:grpSp>
      <p:sp>
        <p:nvSpPr>
          <p:cNvPr id="2056" name="Line 17">
            <a:extLst>
              <a:ext uri="{FF2B5EF4-FFF2-40B4-BE49-F238E27FC236}">
                <a16:creationId xmlns:a16="http://schemas.microsoft.com/office/drawing/2014/main" id="{69B94F28-7F88-4748-9776-1C95843F76C3}"/>
              </a:ext>
            </a:extLst>
          </p:cNvPr>
          <p:cNvSpPr>
            <a:spLocks noChangeShapeType="1"/>
          </p:cNvSpPr>
          <p:nvPr/>
        </p:nvSpPr>
        <p:spPr bwMode="auto">
          <a:xfrm>
            <a:off x="7318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2057" name="Line 18">
            <a:extLst>
              <a:ext uri="{FF2B5EF4-FFF2-40B4-BE49-F238E27FC236}">
                <a16:creationId xmlns:a16="http://schemas.microsoft.com/office/drawing/2014/main" id="{9A6DEE69-5AC2-4E68-B878-FB6F57F58759}"/>
              </a:ext>
            </a:extLst>
          </p:cNvPr>
          <p:cNvSpPr>
            <a:spLocks noChangeShapeType="1"/>
          </p:cNvSpPr>
          <p:nvPr/>
        </p:nvSpPr>
        <p:spPr bwMode="auto">
          <a:xfrm>
            <a:off x="2513013" y="6818313"/>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2058" name="Line 19">
            <a:extLst>
              <a:ext uri="{FF2B5EF4-FFF2-40B4-BE49-F238E27FC236}">
                <a16:creationId xmlns:a16="http://schemas.microsoft.com/office/drawing/2014/main" id="{9AA64710-564D-4008-BCE6-FEDE8C20FC3E}"/>
              </a:ext>
            </a:extLst>
          </p:cNvPr>
          <p:cNvSpPr>
            <a:spLocks noChangeShapeType="1"/>
          </p:cNvSpPr>
          <p:nvPr/>
        </p:nvSpPr>
        <p:spPr bwMode="auto">
          <a:xfrm>
            <a:off x="731838" y="6364288"/>
            <a:ext cx="0" cy="2270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2059" name="Line 20">
            <a:extLst>
              <a:ext uri="{FF2B5EF4-FFF2-40B4-BE49-F238E27FC236}">
                <a16:creationId xmlns:a16="http://schemas.microsoft.com/office/drawing/2014/main" id="{9B24E50C-1A75-4EBA-A764-A1B4FF43F051}"/>
              </a:ext>
            </a:extLst>
          </p:cNvPr>
          <p:cNvSpPr>
            <a:spLocks noChangeShapeType="1"/>
          </p:cNvSpPr>
          <p:nvPr/>
        </p:nvSpPr>
        <p:spPr bwMode="auto">
          <a:xfrm>
            <a:off x="16144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2060" name="Line 21">
            <a:extLst>
              <a:ext uri="{FF2B5EF4-FFF2-40B4-BE49-F238E27FC236}">
                <a16:creationId xmlns:a16="http://schemas.microsoft.com/office/drawing/2014/main" id="{C23B056B-AE67-4C4E-8846-FE60501FDF4E}"/>
              </a:ext>
            </a:extLst>
          </p:cNvPr>
          <p:cNvSpPr>
            <a:spLocks noChangeShapeType="1"/>
          </p:cNvSpPr>
          <p:nvPr/>
        </p:nvSpPr>
        <p:spPr bwMode="auto">
          <a:xfrm>
            <a:off x="249078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2061" name="Line 22">
            <a:extLst>
              <a:ext uri="{FF2B5EF4-FFF2-40B4-BE49-F238E27FC236}">
                <a16:creationId xmlns:a16="http://schemas.microsoft.com/office/drawing/2014/main" id="{CB36691F-F22B-42F4-87C4-34CF9ABF2066}"/>
              </a:ext>
            </a:extLst>
          </p:cNvPr>
          <p:cNvSpPr>
            <a:spLocks noChangeShapeType="1"/>
          </p:cNvSpPr>
          <p:nvPr/>
        </p:nvSpPr>
        <p:spPr bwMode="auto">
          <a:xfrm>
            <a:off x="33734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2062" name="Line 23">
            <a:extLst>
              <a:ext uri="{FF2B5EF4-FFF2-40B4-BE49-F238E27FC236}">
                <a16:creationId xmlns:a16="http://schemas.microsoft.com/office/drawing/2014/main" id="{F387C0A2-1CFF-453A-A261-BC49E3B78F62}"/>
              </a:ext>
            </a:extLst>
          </p:cNvPr>
          <p:cNvSpPr>
            <a:spLocks noChangeShapeType="1"/>
          </p:cNvSpPr>
          <p:nvPr/>
        </p:nvSpPr>
        <p:spPr bwMode="auto">
          <a:xfrm>
            <a:off x="42560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2063" name="Line 24">
            <a:extLst>
              <a:ext uri="{FF2B5EF4-FFF2-40B4-BE49-F238E27FC236}">
                <a16:creationId xmlns:a16="http://schemas.microsoft.com/office/drawing/2014/main" id="{5C10EE2C-8043-4E40-B89D-6E45A3AB2A52}"/>
              </a:ext>
            </a:extLst>
          </p:cNvPr>
          <p:cNvSpPr>
            <a:spLocks noChangeShapeType="1"/>
          </p:cNvSpPr>
          <p:nvPr/>
        </p:nvSpPr>
        <p:spPr bwMode="auto">
          <a:xfrm>
            <a:off x="513238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2064" name="Line 25">
            <a:extLst>
              <a:ext uri="{FF2B5EF4-FFF2-40B4-BE49-F238E27FC236}">
                <a16:creationId xmlns:a16="http://schemas.microsoft.com/office/drawing/2014/main" id="{ADC834C9-CA06-484A-9A94-2A25D2CF20A9}"/>
              </a:ext>
            </a:extLst>
          </p:cNvPr>
          <p:cNvSpPr>
            <a:spLocks noChangeShapeType="1"/>
          </p:cNvSpPr>
          <p:nvPr/>
        </p:nvSpPr>
        <p:spPr bwMode="auto">
          <a:xfrm>
            <a:off x="60150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2065" name="Line 26">
            <a:extLst>
              <a:ext uri="{FF2B5EF4-FFF2-40B4-BE49-F238E27FC236}">
                <a16:creationId xmlns:a16="http://schemas.microsoft.com/office/drawing/2014/main" id="{B8F6FCE6-718C-443D-91A5-B1FD7FC20E0F}"/>
              </a:ext>
            </a:extLst>
          </p:cNvPr>
          <p:cNvSpPr>
            <a:spLocks noChangeShapeType="1"/>
          </p:cNvSpPr>
          <p:nvPr/>
        </p:nvSpPr>
        <p:spPr bwMode="auto">
          <a:xfrm>
            <a:off x="68976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2066" name="Line 27">
            <a:extLst>
              <a:ext uri="{FF2B5EF4-FFF2-40B4-BE49-F238E27FC236}">
                <a16:creationId xmlns:a16="http://schemas.microsoft.com/office/drawing/2014/main" id="{238A90B7-FC18-4EF4-84B5-45C4EAA245EA}"/>
              </a:ext>
            </a:extLst>
          </p:cNvPr>
          <p:cNvSpPr>
            <a:spLocks noChangeShapeType="1"/>
          </p:cNvSpPr>
          <p:nvPr/>
        </p:nvSpPr>
        <p:spPr bwMode="auto">
          <a:xfrm>
            <a:off x="7675563"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2067" name="Line 28">
            <a:extLst>
              <a:ext uri="{FF2B5EF4-FFF2-40B4-BE49-F238E27FC236}">
                <a16:creationId xmlns:a16="http://schemas.microsoft.com/office/drawing/2014/main" id="{CEC7B958-4673-4062-88E0-8066C0A98F53}"/>
              </a:ext>
            </a:extLst>
          </p:cNvPr>
          <p:cNvSpPr>
            <a:spLocks noChangeShapeType="1"/>
          </p:cNvSpPr>
          <p:nvPr/>
        </p:nvSpPr>
        <p:spPr bwMode="auto">
          <a:xfrm>
            <a:off x="2036763" y="6818313"/>
            <a:ext cx="5283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2068" name="Line 29">
            <a:extLst>
              <a:ext uri="{FF2B5EF4-FFF2-40B4-BE49-F238E27FC236}">
                <a16:creationId xmlns:a16="http://schemas.microsoft.com/office/drawing/2014/main" id="{41C42C70-BFBF-45C5-823E-A0789B58E2D0}"/>
              </a:ext>
            </a:extLst>
          </p:cNvPr>
          <p:cNvSpPr>
            <a:spLocks noChangeShapeType="1"/>
          </p:cNvSpPr>
          <p:nvPr/>
        </p:nvSpPr>
        <p:spPr bwMode="auto">
          <a:xfrm>
            <a:off x="5711825" y="6818313"/>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2069" name="Line 30">
            <a:extLst>
              <a:ext uri="{FF2B5EF4-FFF2-40B4-BE49-F238E27FC236}">
                <a16:creationId xmlns:a16="http://schemas.microsoft.com/office/drawing/2014/main" id="{807FCECF-CCA4-4B4B-97B5-9CCF704D7B2F}"/>
              </a:ext>
            </a:extLst>
          </p:cNvPr>
          <p:cNvSpPr>
            <a:spLocks noChangeShapeType="1"/>
          </p:cNvSpPr>
          <p:nvPr/>
        </p:nvSpPr>
        <p:spPr bwMode="auto">
          <a:xfrm>
            <a:off x="6489700" y="6818313"/>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pic>
        <p:nvPicPr>
          <p:cNvPr id="2070" name="Picture 40" descr="stress_header">
            <a:extLst>
              <a:ext uri="{FF2B5EF4-FFF2-40B4-BE49-F238E27FC236}">
                <a16:creationId xmlns:a16="http://schemas.microsoft.com/office/drawing/2014/main" id="{395B00B3-A2B0-49FA-8A11-1AE7E8724BE7}"/>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02" descr="open_book_header">
            <a:extLst>
              <a:ext uri="{FF2B5EF4-FFF2-40B4-BE49-F238E27FC236}">
                <a16:creationId xmlns:a16="http://schemas.microsoft.com/office/drawing/2014/main" id="{652822D0-878D-456B-BBC2-A83D989CC25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0738" y="34925"/>
            <a:ext cx="7516812"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03" descr="book_icon">
            <a:hlinkClick r:id="rId18" action="ppaction://hlinksldjump"/>
            <a:hlinkHover r:id="" action="ppaction://noaction" highlightClick="1"/>
            <a:extLst>
              <a:ext uri="{FF2B5EF4-FFF2-40B4-BE49-F238E27FC236}">
                <a16:creationId xmlns:a16="http://schemas.microsoft.com/office/drawing/2014/main" id="{6AA7479D-8FE0-4884-9F49-A3F02D79587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15250" y="381000"/>
            <a:ext cx="14859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163" descr="last-viewed">
            <a:hlinkClick r:id="" action="ppaction://hlinkshowjump?jump=lastslideviewed"/>
            <a:hlinkHover r:id="" action="ppaction://noaction" highlightClick="1"/>
            <a:extLst>
              <a:ext uri="{FF2B5EF4-FFF2-40B4-BE49-F238E27FC236}">
                <a16:creationId xmlns:a16="http://schemas.microsoft.com/office/drawing/2014/main" id="{9D8C43F5-CFD5-4C9D-A173-266BA07690A9}"/>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6200" y="6076950"/>
            <a:ext cx="5524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529" r:id="rId1"/>
    <p:sldLayoutId id="2147485530" r:id="rId2"/>
    <p:sldLayoutId id="2147485531" r:id="rId3"/>
    <p:sldLayoutId id="2147485532" r:id="rId4"/>
    <p:sldLayoutId id="2147485533" r:id="rId5"/>
    <p:sldLayoutId id="2147485534" r:id="rId6"/>
    <p:sldLayoutId id="2147485535" r:id="rId7"/>
    <p:sldLayoutId id="2147485536" r:id="rId8"/>
    <p:sldLayoutId id="2147485537" r:id="rId9"/>
    <p:sldLayoutId id="2147485538" r:id="rId10"/>
    <p:sldLayoutId id="2147485539"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3000"/>
                                  </p:stCondLst>
                                  <p:childTnLst>
                                    <p:animEffect transition="out" filter="fade">
                                      <p:cBhvr>
                                        <p:cTn id="6" dur="900"/>
                                        <p:tgtEl>
                                          <p:spTgt spid="391358"/>
                                        </p:tgtEl>
                                      </p:cBhvr>
                                    </p:animEffect>
                                    <p:set>
                                      <p:cBhvr>
                                        <p:cTn id="7" dur="1" fill="hold">
                                          <p:stCondLst>
                                            <p:cond delay="899"/>
                                          </p:stCondLst>
                                        </p:cTn>
                                        <p:tgtEl>
                                          <p:spTgt spid="391358"/>
                                        </p:tgtEl>
                                        <p:attrNameLst>
                                          <p:attrName>style.visibility</p:attrName>
                                        </p:attrNameLst>
                                      </p:cBhvr>
                                      <p:to>
                                        <p:strVal val="hidden"/>
                                      </p:to>
                                    </p:set>
                                  </p:childTnLst>
                                </p:cTn>
                              </p:par>
                              <p:par>
                                <p:cTn id="8" presetID="10" presetClass="entr" presetSubtype="0" fill="hold" nodeType="withEffect">
                                  <p:stCondLst>
                                    <p:cond delay="2300"/>
                                  </p:stCondLst>
                                  <p:childTnLst>
                                    <p:set>
                                      <p:cBhvr>
                                        <p:cTn id="9" dur="1" fill="hold">
                                          <p:stCondLst>
                                            <p:cond delay="0"/>
                                          </p:stCondLst>
                                        </p:cTn>
                                        <p:tgtEl>
                                          <p:spTgt spid="391359"/>
                                        </p:tgtEl>
                                        <p:attrNameLst>
                                          <p:attrName>style.visibility</p:attrName>
                                        </p:attrNameLst>
                                      </p:cBhvr>
                                      <p:to>
                                        <p:strVal val="visible"/>
                                      </p:to>
                                    </p:set>
                                    <p:animEffect transition="in" filter="fade">
                                      <p:cBhvr>
                                        <p:cTn id="10" dur="1200"/>
                                        <p:tgtEl>
                                          <p:spTgt spid="391359"/>
                                        </p:tgtEl>
                                      </p:cBhvr>
                                    </p:animEffect>
                                  </p:childTnLst>
                                </p:cTn>
                              </p:par>
                              <p:par>
                                <p:cTn id="11" presetID="10" presetClass="entr" presetSubtype="0" fill="hold" nodeType="withEffect">
                                  <p:stCondLst>
                                    <p:cond delay="3100"/>
                                  </p:stCondLst>
                                  <p:childTnLst>
                                    <p:set>
                                      <p:cBhvr>
                                        <p:cTn id="12" dur="1" fill="hold">
                                          <p:stCondLst>
                                            <p:cond delay="0"/>
                                          </p:stCondLst>
                                        </p:cTn>
                                        <p:tgtEl>
                                          <p:spTgt spid="391357"/>
                                        </p:tgtEl>
                                        <p:attrNameLst>
                                          <p:attrName>style.visibility</p:attrName>
                                        </p:attrNameLst>
                                      </p:cBhvr>
                                      <p:to>
                                        <p:strVal val="visible"/>
                                      </p:to>
                                    </p:set>
                                    <p:animEffect transition="in" filter="fade">
                                      <p:cBhvr>
                                        <p:cTn id="13" dur="2000"/>
                                        <p:tgtEl>
                                          <p:spTgt spid="391357"/>
                                        </p:tgtEl>
                                      </p:cBhvr>
                                    </p:animEffect>
                                  </p:childTnLst>
                                </p:cTn>
                              </p:par>
                              <p:par>
                                <p:cTn id="14" presetID="64" presetClass="path" presetSubtype="0" autoRev="1" fill="hold" nodeType="withEffect">
                                  <p:stCondLst>
                                    <p:cond delay="3100"/>
                                  </p:stCondLst>
                                  <p:childTnLst>
                                    <p:animMotion origin="layout" path="M 0 4.44444E-6 L 0 -0.81112 " pathEditMode="relative" rAng="0" ptsTypes="AA">
                                      <p:cBhvr>
                                        <p:cTn id="15" dur="33300" fill="hold"/>
                                        <p:tgtEl>
                                          <p:spTgt spid="391357"/>
                                        </p:tgtEl>
                                        <p:attrNameLst>
                                          <p:attrName>ppt_x</p:attrName>
                                          <p:attrName>ppt_y</p:attrName>
                                        </p:attrNameLst>
                                      </p:cBhvr>
                                      <p:rCtr x="0" y="-40600"/>
                                    </p:animMotion>
                                  </p:childTnLst>
                                </p:cTn>
                              </p:par>
                              <p:par>
                                <p:cTn id="16" presetID="10" presetClass="exit" presetSubtype="0" fill="hold" nodeType="withEffect">
                                  <p:stCondLst>
                                    <p:cond delay="34400"/>
                                  </p:stCondLst>
                                  <p:childTnLst>
                                    <p:animEffect transition="out" filter="fade">
                                      <p:cBhvr>
                                        <p:cTn id="17" dur="2000"/>
                                        <p:tgtEl>
                                          <p:spTgt spid="391357"/>
                                        </p:tgtEl>
                                      </p:cBhvr>
                                    </p:animEffect>
                                    <p:set>
                                      <p:cBhvr>
                                        <p:cTn id="18" dur="1" fill="hold">
                                          <p:stCondLst>
                                            <p:cond delay="1999"/>
                                          </p:stCondLst>
                                        </p:cTn>
                                        <p:tgtEl>
                                          <p:spTgt spid="3913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3200" b="1">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200" b="1">
          <a:solidFill>
            <a:schemeClr val="tx2"/>
          </a:solidFill>
          <a:latin typeface="Courier New" pitchFamily="49" charset="0"/>
          <a:ea typeface="ＭＳ Ｐゴシック" pitchFamily="-111" charset="-128"/>
          <a:cs typeface="ＭＳ Ｐゴシック" pitchFamily="-111" charset="-128"/>
        </a:defRPr>
      </a:lvl2pPr>
      <a:lvl3pPr algn="ctr" rtl="0" eaLnBrk="0" fontAlgn="base" hangingPunct="0">
        <a:spcBef>
          <a:spcPct val="0"/>
        </a:spcBef>
        <a:spcAft>
          <a:spcPct val="0"/>
        </a:spcAft>
        <a:defRPr sz="3200" b="1">
          <a:solidFill>
            <a:schemeClr val="tx2"/>
          </a:solidFill>
          <a:latin typeface="Courier New" pitchFamily="49" charset="0"/>
          <a:ea typeface="ＭＳ Ｐゴシック" pitchFamily="-111" charset="-128"/>
          <a:cs typeface="ＭＳ Ｐゴシック" pitchFamily="-111" charset="-128"/>
        </a:defRPr>
      </a:lvl3pPr>
      <a:lvl4pPr algn="ctr" rtl="0" eaLnBrk="0" fontAlgn="base" hangingPunct="0">
        <a:spcBef>
          <a:spcPct val="0"/>
        </a:spcBef>
        <a:spcAft>
          <a:spcPct val="0"/>
        </a:spcAft>
        <a:defRPr sz="3200" b="1">
          <a:solidFill>
            <a:schemeClr val="tx2"/>
          </a:solidFill>
          <a:latin typeface="Courier New" pitchFamily="49" charset="0"/>
          <a:ea typeface="ＭＳ Ｐゴシック" pitchFamily="-111" charset="-128"/>
          <a:cs typeface="ＭＳ Ｐゴシック" pitchFamily="-111" charset="-128"/>
        </a:defRPr>
      </a:lvl4pPr>
      <a:lvl5pPr algn="ctr" rtl="0" eaLnBrk="0" fontAlgn="base" hangingPunct="0">
        <a:spcBef>
          <a:spcPct val="0"/>
        </a:spcBef>
        <a:spcAft>
          <a:spcPct val="0"/>
        </a:spcAft>
        <a:defRPr sz="3200" b="1">
          <a:solidFill>
            <a:schemeClr val="tx2"/>
          </a:solidFill>
          <a:latin typeface="Courier New" pitchFamily="49" charset="0"/>
          <a:ea typeface="ＭＳ Ｐゴシック" pitchFamily="-111" charset="-128"/>
          <a:cs typeface="ＭＳ Ｐゴシック" pitchFamily="-111" charset="-128"/>
        </a:defRPr>
      </a:lvl5pPr>
      <a:lvl6pPr marL="457200" algn="ctr" rtl="0" fontAlgn="base">
        <a:spcBef>
          <a:spcPct val="0"/>
        </a:spcBef>
        <a:spcAft>
          <a:spcPct val="0"/>
        </a:spcAft>
        <a:defRPr sz="3200" b="1">
          <a:solidFill>
            <a:schemeClr val="tx2"/>
          </a:solidFill>
          <a:latin typeface="Courier New" pitchFamily="49" charset="0"/>
        </a:defRPr>
      </a:lvl6pPr>
      <a:lvl7pPr marL="914400" algn="ctr" rtl="0" fontAlgn="base">
        <a:spcBef>
          <a:spcPct val="0"/>
        </a:spcBef>
        <a:spcAft>
          <a:spcPct val="0"/>
        </a:spcAft>
        <a:defRPr sz="3200" b="1">
          <a:solidFill>
            <a:schemeClr val="tx2"/>
          </a:solidFill>
          <a:latin typeface="Courier New" pitchFamily="49" charset="0"/>
        </a:defRPr>
      </a:lvl7pPr>
      <a:lvl8pPr marL="1371600" algn="ctr" rtl="0" fontAlgn="base">
        <a:spcBef>
          <a:spcPct val="0"/>
        </a:spcBef>
        <a:spcAft>
          <a:spcPct val="0"/>
        </a:spcAft>
        <a:defRPr sz="3200" b="1">
          <a:solidFill>
            <a:schemeClr val="tx2"/>
          </a:solidFill>
          <a:latin typeface="Courier New" pitchFamily="49" charset="0"/>
        </a:defRPr>
      </a:lvl8pPr>
      <a:lvl9pPr marL="1828800" algn="ctr" rtl="0" fontAlgn="base">
        <a:spcBef>
          <a:spcPct val="0"/>
        </a:spcBef>
        <a:spcAft>
          <a:spcPct val="0"/>
        </a:spcAft>
        <a:defRPr sz="3200" b="1">
          <a:solidFill>
            <a:schemeClr val="tx2"/>
          </a:solidFill>
          <a:latin typeface="Courier New" pitchFamily="4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43" descr="stress_header">
            <a:extLst>
              <a:ext uri="{FF2B5EF4-FFF2-40B4-BE49-F238E27FC236}">
                <a16:creationId xmlns:a16="http://schemas.microsoft.com/office/drawing/2014/main" id="{3F46C054-B381-4BEA-B9D8-E860D16B4CC5}"/>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great_hits_title">
            <a:extLst>
              <a:ext uri="{FF2B5EF4-FFF2-40B4-BE49-F238E27FC236}">
                <a16:creationId xmlns:a16="http://schemas.microsoft.com/office/drawing/2014/main" id="{7EC300D7-F11F-4CF1-8E45-E81D64CB7CC6}"/>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3725" y="-90488"/>
            <a:ext cx="7824788"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6" name="Picture 4" descr="right knob">
            <a:extLst>
              <a:ext uri="{FF2B5EF4-FFF2-40B4-BE49-F238E27FC236}">
                <a16:creationId xmlns:a16="http://schemas.microsoft.com/office/drawing/2014/main" id="{0A368659-2C61-42FD-AAAB-63CF16BC534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29488" y="23495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Greatest Hits">
            <a:hlinkClick r:id="rId16" action="ppaction://hlinksldjump"/>
            <a:hlinkHover r:id="" action="ppaction://noaction" highlightClick="1"/>
            <a:extLst>
              <a:ext uri="{FF2B5EF4-FFF2-40B4-BE49-F238E27FC236}">
                <a16:creationId xmlns:a16="http://schemas.microsoft.com/office/drawing/2014/main" id="{63D6EC80-75AC-48C9-9258-DDE69B536F1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62875" y="5334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8" name="Picture 6" descr="1">
            <a:extLst>
              <a:ext uri="{FF2B5EF4-FFF2-40B4-BE49-F238E27FC236}">
                <a16:creationId xmlns:a16="http://schemas.microsoft.com/office/drawing/2014/main" id="{7F8D1F78-C238-46DD-A0CE-91CE1CEB8B8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67100" y="771525"/>
            <a:ext cx="2428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9" name="Picture 7" descr="2">
            <a:extLst>
              <a:ext uri="{FF2B5EF4-FFF2-40B4-BE49-F238E27FC236}">
                <a16:creationId xmlns:a16="http://schemas.microsoft.com/office/drawing/2014/main" id="{6B7DC807-0C53-4119-9B47-1F02B4AE3A6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90913" y="771525"/>
            <a:ext cx="2428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0" name="Picture 8" descr="3">
            <a:extLst>
              <a:ext uri="{FF2B5EF4-FFF2-40B4-BE49-F238E27FC236}">
                <a16:creationId xmlns:a16="http://schemas.microsoft.com/office/drawing/2014/main" id="{599A4A49-EC58-4253-B66C-8DFF1BC0A25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86150" y="769938"/>
            <a:ext cx="2428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1" name="Picture 9" descr="4">
            <a:extLst>
              <a:ext uri="{FF2B5EF4-FFF2-40B4-BE49-F238E27FC236}">
                <a16:creationId xmlns:a16="http://schemas.microsoft.com/office/drawing/2014/main" id="{4D0318AB-DA03-4342-8AEE-ABA85012ACE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86150" y="766763"/>
            <a:ext cx="2428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2" name="Picture 10" descr="5">
            <a:extLst>
              <a:ext uri="{FF2B5EF4-FFF2-40B4-BE49-F238E27FC236}">
                <a16:creationId xmlns:a16="http://schemas.microsoft.com/office/drawing/2014/main" id="{58148EEB-6B3F-4284-9E75-56D9CB25251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71863" y="769938"/>
            <a:ext cx="2428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3" name="Picture 11" descr="6">
            <a:extLst>
              <a:ext uri="{FF2B5EF4-FFF2-40B4-BE49-F238E27FC236}">
                <a16:creationId xmlns:a16="http://schemas.microsoft.com/office/drawing/2014/main" id="{9FD9A138-92DD-415C-B3BB-342BF90D24C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490913" y="765175"/>
            <a:ext cx="2428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4" name="Picture 12" descr="7">
            <a:extLst>
              <a:ext uri="{FF2B5EF4-FFF2-40B4-BE49-F238E27FC236}">
                <a16:creationId xmlns:a16="http://schemas.microsoft.com/office/drawing/2014/main" id="{9E3B2327-2183-476B-BD95-E60EB7CDD04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481388" y="771525"/>
            <a:ext cx="2428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5" name="Picture 13" descr="9">
            <a:extLst>
              <a:ext uri="{FF2B5EF4-FFF2-40B4-BE49-F238E27FC236}">
                <a16:creationId xmlns:a16="http://schemas.microsoft.com/office/drawing/2014/main" id="{9E366329-2AE7-4517-919C-1281B6147AF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486150" y="769938"/>
            <a:ext cx="2428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6" name="Picture 14" descr="10">
            <a:extLst>
              <a:ext uri="{FF2B5EF4-FFF2-40B4-BE49-F238E27FC236}">
                <a16:creationId xmlns:a16="http://schemas.microsoft.com/office/drawing/2014/main" id="{C6D1F009-7134-4EB9-BA4A-80A67C51857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457575" y="769938"/>
            <a:ext cx="2428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7" name="Picture 15" descr="8">
            <a:extLst>
              <a:ext uri="{FF2B5EF4-FFF2-40B4-BE49-F238E27FC236}">
                <a16:creationId xmlns:a16="http://schemas.microsoft.com/office/drawing/2014/main" id="{9FA99C9A-F18F-4C78-852F-981F8D7670E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486150" y="769938"/>
            <a:ext cx="2428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8" name="Picture 16" descr="Greatest Hits">
            <a:extLst>
              <a:ext uri="{FF2B5EF4-FFF2-40B4-BE49-F238E27FC236}">
                <a16:creationId xmlns:a16="http://schemas.microsoft.com/office/drawing/2014/main" id="{AEFF9741-A63A-44C4-BBC5-436E0398674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984500" y="276225"/>
            <a:ext cx="31908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9" name="Picture 17" descr="CD_anima">
            <a:extLst>
              <a:ext uri="{FF2B5EF4-FFF2-40B4-BE49-F238E27FC236}">
                <a16:creationId xmlns:a16="http://schemas.microsoft.com/office/drawing/2014/main" id="{43AF5DF7-B727-45DA-85A2-F9033ED15C24}"/>
              </a:ext>
            </a:extLst>
          </p:cNvPr>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a:off x="3586163" y="212725"/>
            <a:ext cx="191452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10" name="Picture 18" descr="eq_loop">
            <a:extLst>
              <a:ext uri="{FF2B5EF4-FFF2-40B4-BE49-F238E27FC236}">
                <a16:creationId xmlns:a16="http://schemas.microsoft.com/office/drawing/2014/main" id="{257D3891-3E91-4E6E-8762-9EF066D926C3}"/>
              </a:ext>
            </a:extLst>
          </p:cNvPr>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581150" y="209550"/>
            <a:ext cx="120967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1" name="Rectangle 19">
            <a:extLst>
              <a:ext uri="{FF2B5EF4-FFF2-40B4-BE49-F238E27FC236}">
                <a16:creationId xmlns:a16="http://schemas.microsoft.com/office/drawing/2014/main" id="{4603A7D6-92A0-445E-8FD9-8BFBD70EC9C9}"/>
              </a:ext>
            </a:extLst>
          </p:cNvPr>
          <p:cNvSpPr>
            <a:spLocks noGrp="1" noChangeArrowheads="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2" name="Line 20">
            <a:extLst>
              <a:ext uri="{FF2B5EF4-FFF2-40B4-BE49-F238E27FC236}">
                <a16:creationId xmlns:a16="http://schemas.microsoft.com/office/drawing/2014/main" id="{A3CCE2D6-4BD0-4530-9709-326789E509CB}"/>
              </a:ext>
            </a:extLst>
          </p:cNvPr>
          <p:cNvSpPr>
            <a:spLocks noChangeShapeType="1"/>
          </p:cNvSpPr>
          <p:nvPr/>
        </p:nvSpPr>
        <p:spPr bwMode="auto">
          <a:xfrm>
            <a:off x="7318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3093" name="Line 21">
            <a:extLst>
              <a:ext uri="{FF2B5EF4-FFF2-40B4-BE49-F238E27FC236}">
                <a16:creationId xmlns:a16="http://schemas.microsoft.com/office/drawing/2014/main" id="{E0175E10-8FD8-4A47-B33E-047C5217317E}"/>
              </a:ext>
            </a:extLst>
          </p:cNvPr>
          <p:cNvSpPr>
            <a:spLocks noChangeShapeType="1"/>
          </p:cNvSpPr>
          <p:nvPr/>
        </p:nvSpPr>
        <p:spPr bwMode="auto">
          <a:xfrm>
            <a:off x="2513013" y="6818313"/>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3094" name="Line 22">
            <a:extLst>
              <a:ext uri="{FF2B5EF4-FFF2-40B4-BE49-F238E27FC236}">
                <a16:creationId xmlns:a16="http://schemas.microsoft.com/office/drawing/2014/main" id="{74E8163F-8B88-451E-BC71-546271AAC863}"/>
              </a:ext>
            </a:extLst>
          </p:cNvPr>
          <p:cNvSpPr>
            <a:spLocks noChangeShapeType="1"/>
          </p:cNvSpPr>
          <p:nvPr/>
        </p:nvSpPr>
        <p:spPr bwMode="auto">
          <a:xfrm>
            <a:off x="731838" y="6364288"/>
            <a:ext cx="0" cy="2270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3095" name="Line 23">
            <a:extLst>
              <a:ext uri="{FF2B5EF4-FFF2-40B4-BE49-F238E27FC236}">
                <a16:creationId xmlns:a16="http://schemas.microsoft.com/office/drawing/2014/main" id="{39639FC9-52F3-4947-9046-B9302D5CCB00}"/>
              </a:ext>
            </a:extLst>
          </p:cNvPr>
          <p:cNvSpPr>
            <a:spLocks noChangeShapeType="1"/>
          </p:cNvSpPr>
          <p:nvPr/>
        </p:nvSpPr>
        <p:spPr bwMode="auto">
          <a:xfrm>
            <a:off x="16144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3096" name="Line 24">
            <a:extLst>
              <a:ext uri="{FF2B5EF4-FFF2-40B4-BE49-F238E27FC236}">
                <a16:creationId xmlns:a16="http://schemas.microsoft.com/office/drawing/2014/main" id="{99FAC3F4-6EFF-4298-965E-8DE6D039EAEA}"/>
              </a:ext>
            </a:extLst>
          </p:cNvPr>
          <p:cNvSpPr>
            <a:spLocks noChangeShapeType="1"/>
          </p:cNvSpPr>
          <p:nvPr/>
        </p:nvSpPr>
        <p:spPr bwMode="auto">
          <a:xfrm>
            <a:off x="249078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3097" name="Line 25">
            <a:extLst>
              <a:ext uri="{FF2B5EF4-FFF2-40B4-BE49-F238E27FC236}">
                <a16:creationId xmlns:a16="http://schemas.microsoft.com/office/drawing/2014/main" id="{60D98D05-5234-424D-B069-2D506F7A7582}"/>
              </a:ext>
            </a:extLst>
          </p:cNvPr>
          <p:cNvSpPr>
            <a:spLocks noChangeShapeType="1"/>
          </p:cNvSpPr>
          <p:nvPr/>
        </p:nvSpPr>
        <p:spPr bwMode="auto">
          <a:xfrm>
            <a:off x="33734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3098" name="Line 26">
            <a:extLst>
              <a:ext uri="{FF2B5EF4-FFF2-40B4-BE49-F238E27FC236}">
                <a16:creationId xmlns:a16="http://schemas.microsoft.com/office/drawing/2014/main" id="{18F1457B-A870-41A5-AC76-D249C59A7A05}"/>
              </a:ext>
            </a:extLst>
          </p:cNvPr>
          <p:cNvSpPr>
            <a:spLocks noChangeShapeType="1"/>
          </p:cNvSpPr>
          <p:nvPr/>
        </p:nvSpPr>
        <p:spPr bwMode="auto">
          <a:xfrm>
            <a:off x="42560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3099" name="Line 27">
            <a:extLst>
              <a:ext uri="{FF2B5EF4-FFF2-40B4-BE49-F238E27FC236}">
                <a16:creationId xmlns:a16="http://schemas.microsoft.com/office/drawing/2014/main" id="{D2B25A9D-FCF3-499A-8E52-5584B88A550F}"/>
              </a:ext>
            </a:extLst>
          </p:cNvPr>
          <p:cNvSpPr>
            <a:spLocks noChangeShapeType="1"/>
          </p:cNvSpPr>
          <p:nvPr/>
        </p:nvSpPr>
        <p:spPr bwMode="auto">
          <a:xfrm>
            <a:off x="513238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3100" name="Line 28">
            <a:extLst>
              <a:ext uri="{FF2B5EF4-FFF2-40B4-BE49-F238E27FC236}">
                <a16:creationId xmlns:a16="http://schemas.microsoft.com/office/drawing/2014/main" id="{35020BEB-E84F-474A-A192-ADD4848E37E9}"/>
              </a:ext>
            </a:extLst>
          </p:cNvPr>
          <p:cNvSpPr>
            <a:spLocks noChangeShapeType="1"/>
          </p:cNvSpPr>
          <p:nvPr/>
        </p:nvSpPr>
        <p:spPr bwMode="auto">
          <a:xfrm>
            <a:off x="60150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3101" name="Line 29">
            <a:extLst>
              <a:ext uri="{FF2B5EF4-FFF2-40B4-BE49-F238E27FC236}">
                <a16:creationId xmlns:a16="http://schemas.microsoft.com/office/drawing/2014/main" id="{1C49CCA0-96F4-4809-B0D7-713241244784}"/>
              </a:ext>
            </a:extLst>
          </p:cNvPr>
          <p:cNvSpPr>
            <a:spLocks noChangeShapeType="1"/>
          </p:cNvSpPr>
          <p:nvPr/>
        </p:nvSpPr>
        <p:spPr bwMode="auto">
          <a:xfrm>
            <a:off x="68976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3102" name="Line 30">
            <a:extLst>
              <a:ext uri="{FF2B5EF4-FFF2-40B4-BE49-F238E27FC236}">
                <a16:creationId xmlns:a16="http://schemas.microsoft.com/office/drawing/2014/main" id="{73BFC5CD-08F6-4D81-943D-256C900294F1}"/>
              </a:ext>
            </a:extLst>
          </p:cNvPr>
          <p:cNvSpPr>
            <a:spLocks noChangeShapeType="1"/>
          </p:cNvSpPr>
          <p:nvPr/>
        </p:nvSpPr>
        <p:spPr bwMode="auto">
          <a:xfrm>
            <a:off x="7675563"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3103" name="Line 31">
            <a:extLst>
              <a:ext uri="{FF2B5EF4-FFF2-40B4-BE49-F238E27FC236}">
                <a16:creationId xmlns:a16="http://schemas.microsoft.com/office/drawing/2014/main" id="{E26CB9B4-6441-45A4-9CE4-DA102D2C809D}"/>
              </a:ext>
            </a:extLst>
          </p:cNvPr>
          <p:cNvSpPr>
            <a:spLocks noChangeShapeType="1"/>
          </p:cNvSpPr>
          <p:nvPr/>
        </p:nvSpPr>
        <p:spPr bwMode="auto">
          <a:xfrm>
            <a:off x="2036763" y="6818313"/>
            <a:ext cx="5283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3104" name="Line 32">
            <a:extLst>
              <a:ext uri="{FF2B5EF4-FFF2-40B4-BE49-F238E27FC236}">
                <a16:creationId xmlns:a16="http://schemas.microsoft.com/office/drawing/2014/main" id="{31117DEE-748E-41E2-9D07-AD8F1141D94C}"/>
              </a:ext>
            </a:extLst>
          </p:cNvPr>
          <p:cNvSpPr>
            <a:spLocks noChangeShapeType="1"/>
          </p:cNvSpPr>
          <p:nvPr/>
        </p:nvSpPr>
        <p:spPr bwMode="auto">
          <a:xfrm>
            <a:off x="5711825" y="6818313"/>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3105" name="Line 33">
            <a:extLst>
              <a:ext uri="{FF2B5EF4-FFF2-40B4-BE49-F238E27FC236}">
                <a16:creationId xmlns:a16="http://schemas.microsoft.com/office/drawing/2014/main" id="{D6B2F783-1FB8-4BA3-BB34-B2745850CB10}"/>
              </a:ext>
            </a:extLst>
          </p:cNvPr>
          <p:cNvSpPr>
            <a:spLocks noChangeShapeType="1"/>
          </p:cNvSpPr>
          <p:nvPr/>
        </p:nvSpPr>
        <p:spPr bwMode="auto">
          <a:xfrm>
            <a:off x="6489700" y="6818313"/>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pic>
        <p:nvPicPr>
          <p:cNvPr id="3106" name="Picture 163" descr="last-viewed">
            <a:hlinkClick r:id="" action="ppaction://hlinkshowjump?jump=lastslideviewed"/>
            <a:hlinkHover r:id="" action="ppaction://noaction" highlightClick="1"/>
            <a:extLst>
              <a:ext uri="{FF2B5EF4-FFF2-40B4-BE49-F238E27FC236}">
                <a16:creationId xmlns:a16="http://schemas.microsoft.com/office/drawing/2014/main" id="{930E8ABC-1330-4669-A09C-A50448AD0A2C}"/>
              </a:ext>
            </a:extLst>
          </p:cNvPr>
          <p:cNvPicPr>
            <a:picLocks noChangeAspect="1" noChangeArrowheads="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76200" y="6076950"/>
            <a:ext cx="5524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540" r:id="rId1"/>
    <p:sldLayoutId id="2147485541" r:id="rId2"/>
    <p:sldLayoutId id="2147485542" r:id="rId3"/>
    <p:sldLayoutId id="2147485543" r:id="rId4"/>
    <p:sldLayoutId id="2147485544" r:id="rId5"/>
    <p:sldLayoutId id="2147485545" r:id="rId6"/>
    <p:sldLayoutId id="2147485546" r:id="rId7"/>
    <p:sldLayoutId id="2147485547" r:id="rId8"/>
    <p:sldLayoutId id="2147485548" r:id="rId9"/>
    <p:sldLayoutId id="2147485549" r:id="rId10"/>
    <p:sldLayoutId id="2147485550"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4000"/>
                                  </p:stCondLst>
                                  <p:childTnLst>
                                    <p:animEffect transition="out" filter="fade">
                                      <p:cBhvr>
                                        <p:cTn id="6" dur="2000"/>
                                        <p:tgtEl>
                                          <p:spTgt spid="392209"/>
                                        </p:tgtEl>
                                      </p:cBhvr>
                                    </p:animEffect>
                                    <p:set>
                                      <p:cBhvr>
                                        <p:cTn id="7" dur="1" fill="hold">
                                          <p:stCondLst>
                                            <p:cond delay="1999"/>
                                          </p:stCondLst>
                                        </p:cTn>
                                        <p:tgtEl>
                                          <p:spTgt spid="392209"/>
                                        </p:tgtEl>
                                        <p:attrNameLst>
                                          <p:attrName>style.visibility</p:attrName>
                                        </p:attrNameLst>
                                      </p:cBhvr>
                                      <p:to>
                                        <p:strVal val="hidden"/>
                                      </p:to>
                                    </p:set>
                                  </p:childTnLst>
                                </p:cTn>
                              </p:par>
                            </p:childTnLst>
                          </p:cTn>
                        </p:par>
                        <p:par>
                          <p:cTn id="8" fill="hold" nodeType="afterGroup">
                            <p:stCondLst>
                              <p:cond delay="6000"/>
                            </p:stCondLst>
                            <p:childTnLst>
                              <p:par>
                                <p:cTn id="9" presetID="8" presetClass="emph" presetSubtype="0" fill="hold" nodeType="afterEffect">
                                  <p:stCondLst>
                                    <p:cond delay="0"/>
                                  </p:stCondLst>
                                  <p:childTnLst>
                                    <p:animRot by="5400000">
                                      <p:cBhvr>
                                        <p:cTn id="10" dur="1000" fill="hold"/>
                                        <p:tgtEl>
                                          <p:spTgt spid="392196"/>
                                        </p:tgtEl>
                                        <p:attrNameLst>
                                          <p:attrName>r</p:attrName>
                                        </p:attrNameLst>
                                      </p:cBhvr>
                                    </p:animRot>
                                  </p:childTnLst>
                                </p:cTn>
                              </p:par>
                            </p:childTnLst>
                          </p:cTn>
                        </p:par>
                        <p:par>
                          <p:cTn id="11" fill="hold" nodeType="afterGroup">
                            <p:stCondLst>
                              <p:cond delay="7000"/>
                            </p:stCondLst>
                            <p:childTnLst>
                              <p:par>
                                <p:cTn id="12" presetID="22" presetClass="entr" presetSubtype="8" fill="hold" nodeType="afterEffect">
                                  <p:stCondLst>
                                    <p:cond delay="0"/>
                                  </p:stCondLst>
                                  <p:childTnLst>
                                    <p:set>
                                      <p:cBhvr>
                                        <p:cTn id="13" dur="1" fill="hold">
                                          <p:stCondLst>
                                            <p:cond delay="0"/>
                                          </p:stCondLst>
                                        </p:cTn>
                                        <p:tgtEl>
                                          <p:spTgt spid="392208"/>
                                        </p:tgtEl>
                                        <p:attrNameLst>
                                          <p:attrName>style.visibility</p:attrName>
                                        </p:attrNameLst>
                                      </p:cBhvr>
                                      <p:to>
                                        <p:strVal val="visible"/>
                                      </p:to>
                                    </p:set>
                                    <p:animEffect transition="in" filter="wipe(left)">
                                      <p:cBhvr>
                                        <p:cTn id="14" dur="500"/>
                                        <p:tgtEl>
                                          <p:spTgt spid="392208"/>
                                        </p:tgtEl>
                                      </p:cBhvr>
                                    </p:animEffect>
                                  </p:childTnLst>
                                </p:cTn>
                              </p:par>
                            </p:childTnLst>
                          </p:cTn>
                        </p:par>
                        <p:par>
                          <p:cTn id="15" fill="hold" nodeType="afterGroup">
                            <p:stCondLst>
                              <p:cond delay="7500"/>
                            </p:stCondLst>
                            <p:childTnLst>
                              <p:par>
                                <p:cTn id="16" presetID="1" presetClass="entr" presetSubtype="0" fill="hold" nodeType="afterEffect">
                                  <p:stCondLst>
                                    <p:cond delay="0"/>
                                  </p:stCondLst>
                                  <p:childTnLst>
                                    <p:set>
                                      <p:cBhvr>
                                        <p:cTn id="17" dur="1" fill="hold">
                                          <p:stCondLst>
                                            <p:cond delay="0"/>
                                          </p:stCondLst>
                                        </p:cTn>
                                        <p:tgtEl>
                                          <p:spTgt spid="392198"/>
                                        </p:tgtEl>
                                        <p:attrNameLst>
                                          <p:attrName>style.visibility</p:attrName>
                                        </p:attrNameLst>
                                      </p:cBhvr>
                                      <p:to>
                                        <p:strVal val="visible"/>
                                      </p:to>
                                    </p:set>
                                  </p:childTnLst>
                                </p:cTn>
                              </p:par>
                            </p:childTnLst>
                          </p:cTn>
                        </p:par>
                        <p:par>
                          <p:cTn id="18" fill="hold" nodeType="afterGroup">
                            <p:stCondLst>
                              <p:cond delay="7500"/>
                            </p:stCondLst>
                            <p:childTnLst>
                              <p:par>
                                <p:cTn id="19" presetID="1" presetClass="exit" presetSubtype="0" fill="hold" nodeType="afterEffect">
                                  <p:stCondLst>
                                    <p:cond delay="100"/>
                                  </p:stCondLst>
                                  <p:childTnLst>
                                    <p:set>
                                      <p:cBhvr>
                                        <p:cTn id="20" dur="1" fill="hold">
                                          <p:stCondLst>
                                            <p:cond delay="0"/>
                                          </p:stCondLst>
                                        </p:cTn>
                                        <p:tgtEl>
                                          <p:spTgt spid="392198"/>
                                        </p:tgtEl>
                                        <p:attrNameLst>
                                          <p:attrName>style.visibility</p:attrName>
                                        </p:attrNameLst>
                                      </p:cBhvr>
                                      <p:to>
                                        <p:strVal val="hidden"/>
                                      </p:to>
                                    </p:set>
                                  </p:childTnLst>
                                </p:cTn>
                              </p:par>
                              <p:par>
                                <p:cTn id="21" presetID="1" presetClass="entr" presetSubtype="0" fill="hold" nodeType="withEffect">
                                  <p:stCondLst>
                                    <p:cond delay="100"/>
                                  </p:stCondLst>
                                  <p:childTnLst>
                                    <p:set>
                                      <p:cBhvr>
                                        <p:cTn id="22" dur="1" fill="hold">
                                          <p:stCondLst>
                                            <p:cond delay="0"/>
                                          </p:stCondLst>
                                        </p:cTn>
                                        <p:tgtEl>
                                          <p:spTgt spid="392199"/>
                                        </p:tgtEl>
                                        <p:attrNameLst>
                                          <p:attrName>style.visibility</p:attrName>
                                        </p:attrNameLst>
                                      </p:cBhvr>
                                      <p:to>
                                        <p:strVal val="visible"/>
                                      </p:to>
                                    </p:set>
                                  </p:childTnLst>
                                </p:cTn>
                              </p:par>
                              <p:par>
                                <p:cTn id="23" presetID="1" presetClass="exit" presetSubtype="0" fill="hold" nodeType="withEffect">
                                  <p:stCondLst>
                                    <p:cond delay="200"/>
                                  </p:stCondLst>
                                  <p:childTnLst>
                                    <p:set>
                                      <p:cBhvr>
                                        <p:cTn id="24" dur="1" fill="hold">
                                          <p:stCondLst>
                                            <p:cond delay="0"/>
                                          </p:stCondLst>
                                        </p:cTn>
                                        <p:tgtEl>
                                          <p:spTgt spid="392199"/>
                                        </p:tgtEl>
                                        <p:attrNameLst>
                                          <p:attrName>style.visibility</p:attrName>
                                        </p:attrNameLst>
                                      </p:cBhvr>
                                      <p:to>
                                        <p:strVal val="hidden"/>
                                      </p:to>
                                    </p:set>
                                  </p:childTnLst>
                                </p:cTn>
                              </p:par>
                              <p:par>
                                <p:cTn id="25" presetID="1" presetClass="entr" presetSubtype="0" fill="hold" nodeType="withEffect">
                                  <p:stCondLst>
                                    <p:cond delay="200"/>
                                  </p:stCondLst>
                                  <p:childTnLst>
                                    <p:set>
                                      <p:cBhvr>
                                        <p:cTn id="26" dur="1" fill="hold">
                                          <p:stCondLst>
                                            <p:cond delay="0"/>
                                          </p:stCondLst>
                                        </p:cTn>
                                        <p:tgtEl>
                                          <p:spTgt spid="392200"/>
                                        </p:tgtEl>
                                        <p:attrNameLst>
                                          <p:attrName>style.visibility</p:attrName>
                                        </p:attrNameLst>
                                      </p:cBhvr>
                                      <p:to>
                                        <p:strVal val="visible"/>
                                      </p:to>
                                    </p:set>
                                  </p:childTnLst>
                                </p:cTn>
                              </p:par>
                              <p:par>
                                <p:cTn id="27" presetID="1" presetClass="exit" presetSubtype="0" fill="hold" nodeType="withEffect">
                                  <p:stCondLst>
                                    <p:cond delay="300"/>
                                  </p:stCondLst>
                                  <p:childTnLst>
                                    <p:set>
                                      <p:cBhvr>
                                        <p:cTn id="28" dur="1" fill="hold">
                                          <p:stCondLst>
                                            <p:cond delay="0"/>
                                          </p:stCondLst>
                                        </p:cTn>
                                        <p:tgtEl>
                                          <p:spTgt spid="392200"/>
                                        </p:tgtEl>
                                        <p:attrNameLst>
                                          <p:attrName>style.visibility</p:attrName>
                                        </p:attrNameLst>
                                      </p:cBhvr>
                                      <p:to>
                                        <p:strVal val="hidden"/>
                                      </p:to>
                                    </p:set>
                                  </p:childTnLst>
                                </p:cTn>
                              </p:par>
                              <p:par>
                                <p:cTn id="29" presetID="1" presetClass="entr" presetSubtype="0" fill="hold" nodeType="withEffect">
                                  <p:stCondLst>
                                    <p:cond delay="300"/>
                                  </p:stCondLst>
                                  <p:childTnLst>
                                    <p:set>
                                      <p:cBhvr>
                                        <p:cTn id="30" dur="1" fill="hold">
                                          <p:stCondLst>
                                            <p:cond delay="0"/>
                                          </p:stCondLst>
                                        </p:cTn>
                                        <p:tgtEl>
                                          <p:spTgt spid="392201"/>
                                        </p:tgtEl>
                                        <p:attrNameLst>
                                          <p:attrName>style.visibility</p:attrName>
                                        </p:attrNameLst>
                                      </p:cBhvr>
                                      <p:to>
                                        <p:strVal val="visible"/>
                                      </p:to>
                                    </p:set>
                                  </p:childTnLst>
                                </p:cTn>
                              </p:par>
                              <p:par>
                                <p:cTn id="31" presetID="1" presetClass="exit" presetSubtype="0" fill="hold" nodeType="withEffect">
                                  <p:stCondLst>
                                    <p:cond delay="400"/>
                                  </p:stCondLst>
                                  <p:childTnLst>
                                    <p:set>
                                      <p:cBhvr>
                                        <p:cTn id="32" dur="1" fill="hold">
                                          <p:stCondLst>
                                            <p:cond delay="0"/>
                                          </p:stCondLst>
                                        </p:cTn>
                                        <p:tgtEl>
                                          <p:spTgt spid="392201"/>
                                        </p:tgtEl>
                                        <p:attrNameLst>
                                          <p:attrName>style.visibility</p:attrName>
                                        </p:attrNameLst>
                                      </p:cBhvr>
                                      <p:to>
                                        <p:strVal val="hidden"/>
                                      </p:to>
                                    </p:set>
                                  </p:childTnLst>
                                </p:cTn>
                              </p:par>
                              <p:par>
                                <p:cTn id="33" presetID="1" presetClass="entr" presetSubtype="0" fill="hold" nodeType="withEffect">
                                  <p:stCondLst>
                                    <p:cond delay="400"/>
                                  </p:stCondLst>
                                  <p:childTnLst>
                                    <p:set>
                                      <p:cBhvr>
                                        <p:cTn id="34" dur="1" fill="hold">
                                          <p:stCondLst>
                                            <p:cond delay="0"/>
                                          </p:stCondLst>
                                        </p:cTn>
                                        <p:tgtEl>
                                          <p:spTgt spid="392202"/>
                                        </p:tgtEl>
                                        <p:attrNameLst>
                                          <p:attrName>style.visibility</p:attrName>
                                        </p:attrNameLst>
                                      </p:cBhvr>
                                      <p:to>
                                        <p:strVal val="visible"/>
                                      </p:to>
                                    </p:set>
                                  </p:childTnLst>
                                </p:cTn>
                              </p:par>
                              <p:par>
                                <p:cTn id="35" presetID="1" presetClass="exit" presetSubtype="0" fill="hold" nodeType="withEffect">
                                  <p:stCondLst>
                                    <p:cond delay="500"/>
                                  </p:stCondLst>
                                  <p:childTnLst>
                                    <p:set>
                                      <p:cBhvr>
                                        <p:cTn id="36" dur="1" fill="hold">
                                          <p:stCondLst>
                                            <p:cond delay="0"/>
                                          </p:stCondLst>
                                        </p:cTn>
                                        <p:tgtEl>
                                          <p:spTgt spid="392202"/>
                                        </p:tgtEl>
                                        <p:attrNameLst>
                                          <p:attrName>style.visibility</p:attrName>
                                        </p:attrNameLst>
                                      </p:cBhvr>
                                      <p:to>
                                        <p:strVal val="hidden"/>
                                      </p:to>
                                    </p:set>
                                  </p:childTnLst>
                                </p:cTn>
                              </p:par>
                              <p:par>
                                <p:cTn id="37" presetID="1" presetClass="entr" presetSubtype="0" fill="hold" nodeType="withEffect">
                                  <p:stCondLst>
                                    <p:cond delay="500"/>
                                  </p:stCondLst>
                                  <p:childTnLst>
                                    <p:set>
                                      <p:cBhvr>
                                        <p:cTn id="38" dur="1" fill="hold">
                                          <p:stCondLst>
                                            <p:cond delay="0"/>
                                          </p:stCondLst>
                                        </p:cTn>
                                        <p:tgtEl>
                                          <p:spTgt spid="392203"/>
                                        </p:tgtEl>
                                        <p:attrNameLst>
                                          <p:attrName>style.visibility</p:attrName>
                                        </p:attrNameLst>
                                      </p:cBhvr>
                                      <p:to>
                                        <p:strVal val="visible"/>
                                      </p:to>
                                    </p:set>
                                  </p:childTnLst>
                                </p:cTn>
                              </p:par>
                              <p:par>
                                <p:cTn id="39" presetID="1" presetClass="exit" presetSubtype="0" fill="hold" nodeType="withEffect">
                                  <p:stCondLst>
                                    <p:cond delay="600"/>
                                  </p:stCondLst>
                                  <p:childTnLst>
                                    <p:set>
                                      <p:cBhvr>
                                        <p:cTn id="40" dur="1" fill="hold">
                                          <p:stCondLst>
                                            <p:cond delay="0"/>
                                          </p:stCondLst>
                                        </p:cTn>
                                        <p:tgtEl>
                                          <p:spTgt spid="392203"/>
                                        </p:tgtEl>
                                        <p:attrNameLst>
                                          <p:attrName>style.visibility</p:attrName>
                                        </p:attrNameLst>
                                      </p:cBhvr>
                                      <p:to>
                                        <p:strVal val="hidden"/>
                                      </p:to>
                                    </p:set>
                                  </p:childTnLst>
                                </p:cTn>
                              </p:par>
                              <p:par>
                                <p:cTn id="41" presetID="1" presetClass="entr" presetSubtype="0" fill="hold" nodeType="withEffect">
                                  <p:stCondLst>
                                    <p:cond delay="600"/>
                                  </p:stCondLst>
                                  <p:childTnLst>
                                    <p:set>
                                      <p:cBhvr>
                                        <p:cTn id="42" dur="1" fill="hold">
                                          <p:stCondLst>
                                            <p:cond delay="0"/>
                                          </p:stCondLst>
                                        </p:cTn>
                                        <p:tgtEl>
                                          <p:spTgt spid="392204"/>
                                        </p:tgtEl>
                                        <p:attrNameLst>
                                          <p:attrName>style.visibility</p:attrName>
                                        </p:attrNameLst>
                                      </p:cBhvr>
                                      <p:to>
                                        <p:strVal val="visible"/>
                                      </p:to>
                                    </p:set>
                                  </p:childTnLst>
                                </p:cTn>
                              </p:par>
                              <p:par>
                                <p:cTn id="43" presetID="1" presetClass="exit" presetSubtype="0" fill="hold" nodeType="withEffect">
                                  <p:stCondLst>
                                    <p:cond delay="700"/>
                                  </p:stCondLst>
                                  <p:childTnLst>
                                    <p:set>
                                      <p:cBhvr>
                                        <p:cTn id="44" dur="1" fill="hold">
                                          <p:stCondLst>
                                            <p:cond delay="0"/>
                                          </p:stCondLst>
                                        </p:cTn>
                                        <p:tgtEl>
                                          <p:spTgt spid="392204"/>
                                        </p:tgtEl>
                                        <p:attrNameLst>
                                          <p:attrName>style.visibility</p:attrName>
                                        </p:attrNameLst>
                                      </p:cBhvr>
                                      <p:to>
                                        <p:strVal val="hidden"/>
                                      </p:to>
                                    </p:set>
                                  </p:childTnLst>
                                </p:cTn>
                              </p:par>
                              <p:par>
                                <p:cTn id="45" presetID="1" presetClass="entr" presetSubtype="0" fill="hold" nodeType="withEffect">
                                  <p:stCondLst>
                                    <p:cond delay="700"/>
                                  </p:stCondLst>
                                  <p:childTnLst>
                                    <p:set>
                                      <p:cBhvr>
                                        <p:cTn id="46" dur="1" fill="hold">
                                          <p:stCondLst>
                                            <p:cond delay="0"/>
                                          </p:stCondLst>
                                        </p:cTn>
                                        <p:tgtEl>
                                          <p:spTgt spid="392207"/>
                                        </p:tgtEl>
                                        <p:attrNameLst>
                                          <p:attrName>style.visibility</p:attrName>
                                        </p:attrNameLst>
                                      </p:cBhvr>
                                      <p:to>
                                        <p:strVal val="visible"/>
                                      </p:to>
                                    </p:set>
                                  </p:childTnLst>
                                </p:cTn>
                              </p:par>
                              <p:par>
                                <p:cTn id="47" presetID="1" presetClass="exit" presetSubtype="0" fill="hold" nodeType="withEffect">
                                  <p:stCondLst>
                                    <p:cond delay="800"/>
                                  </p:stCondLst>
                                  <p:childTnLst>
                                    <p:set>
                                      <p:cBhvr>
                                        <p:cTn id="48" dur="1" fill="hold">
                                          <p:stCondLst>
                                            <p:cond delay="0"/>
                                          </p:stCondLst>
                                        </p:cTn>
                                        <p:tgtEl>
                                          <p:spTgt spid="392207"/>
                                        </p:tgtEl>
                                        <p:attrNameLst>
                                          <p:attrName>style.visibility</p:attrName>
                                        </p:attrNameLst>
                                      </p:cBhvr>
                                      <p:to>
                                        <p:strVal val="hidden"/>
                                      </p:to>
                                    </p:set>
                                  </p:childTnLst>
                                </p:cTn>
                              </p:par>
                              <p:par>
                                <p:cTn id="49" presetID="1" presetClass="entr" presetSubtype="0" fill="hold" nodeType="withEffect">
                                  <p:stCondLst>
                                    <p:cond delay="800"/>
                                  </p:stCondLst>
                                  <p:childTnLst>
                                    <p:set>
                                      <p:cBhvr>
                                        <p:cTn id="50" dur="1" fill="hold">
                                          <p:stCondLst>
                                            <p:cond delay="0"/>
                                          </p:stCondLst>
                                        </p:cTn>
                                        <p:tgtEl>
                                          <p:spTgt spid="392205"/>
                                        </p:tgtEl>
                                        <p:attrNameLst>
                                          <p:attrName>style.visibility</p:attrName>
                                        </p:attrNameLst>
                                      </p:cBhvr>
                                      <p:to>
                                        <p:strVal val="visible"/>
                                      </p:to>
                                    </p:set>
                                  </p:childTnLst>
                                </p:cTn>
                              </p:par>
                              <p:par>
                                <p:cTn id="51" presetID="1" presetClass="exit" presetSubtype="0" fill="hold" nodeType="withEffect">
                                  <p:stCondLst>
                                    <p:cond delay="900"/>
                                  </p:stCondLst>
                                  <p:childTnLst>
                                    <p:set>
                                      <p:cBhvr>
                                        <p:cTn id="52" dur="1" fill="hold">
                                          <p:stCondLst>
                                            <p:cond delay="0"/>
                                          </p:stCondLst>
                                        </p:cTn>
                                        <p:tgtEl>
                                          <p:spTgt spid="392205"/>
                                        </p:tgtEl>
                                        <p:attrNameLst>
                                          <p:attrName>style.visibility</p:attrName>
                                        </p:attrNameLst>
                                      </p:cBhvr>
                                      <p:to>
                                        <p:strVal val="hidden"/>
                                      </p:to>
                                    </p:set>
                                  </p:childTnLst>
                                </p:cTn>
                              </p:par>
                              <p:par>
                                <p:cTn id="53" presetID="1" presetClass="entr" presetSubtype="0" fill="hold" nodeType="withEffect">
                                  <p:stCondLst>
                                    <p:cond delay="900"/>
                                  </p:stCondLst>
                                  <p:childTnLst>
                                    <p:set>
                                      <p:cBhvr>
                                        <p:cTn id="54" dur="1" fill="hold">
                                          <p:stCondLst>
                                            <p:cond delay="0"/>
                                          </p:stCondLst>
                                        </p:cTn>
                                        <p:tgtEl>
                                          <p:spTgt spid="392206"/>
                                        </p:tgtEl>
                                        <p:attrNameLst>
                                          <p:attrName>style.visibility</p:attrName>
                                        </p:attrNameLst>
                                      </p:cBhvr>
                                      <p:to>
                                        <p:strVal val="visible"/>
                                      </p:to>
                                    </p:set>
                                  </p:childTnLst>
                                </p:cTn>
                              </p:par>
                            </p:childTnLst>
                          </p:cTn>
                        </p:par>
                        <p:par>
                          <p:cTn id="55" fill="hold" nodeType="afterGroup">
                            <p:stCondLst>
                              <p:cond delay="8400"/>
                            </p:stCondLst>
                            <p:childTnLst>
                              <p:par>
                                <p:cTn id="56" presetID="10" presetClass="entr" presetSubtype="0" fill="hold" nodeType="afterEffect">
                                  <p:stCondLst>
                                    <p:cond delay="0"/>
                                  </p:stCondLst>
                                  <p:childTnLst>
                                    <p:set>
                                      <p:cBhvr>
                                        <p:cTn id="57" dur="1" fill="hold">
                                          <p:stCondLst>
                                            <p:cond delay="0"/>
                                          </p:stCondLst>
                                        </p:cTn>
                                        <p:tgtEl>
                                          <p:spTgt spid="392210"/>
                                        </p:tgtEl>
                                        <p:attrNameLst>
                                          <p:attrName>style.visibility</p:attrName>
                                        </p:attrNameLst>
                                      </p:cBhvr>
                                      <p:to>
                                        <p:strVal val="visible"/>
                                      </p:to>
                                    </p:set>
                                    <p:animEffect transition="in" filter="fade">
                                      <p:cBhvr>
                                        <p:cTn id="58" dur="500"/>
                                        <p:tgtEl>
                                          <p:spTgt spid="392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4000" b="1">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0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defRPr sz="3200" b="1">
          <a:solidFill>
            <a:srgbClr val="333333"/>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defRPr sz="3200" b="1">
          <a:solidFill>
            <a:srgbClr val="333333"/>
          </a:solidFill>
          <a:latin typeface="+mn-lt"/>
          <a:ea typeface="ＭＳ Ｐゴシック" pitchFamily="-111" charset="-128"/>
        </a:defRPr>
      </a:lvl2pPr>
      <a:lvl3pPr marL="1143000" indent="-228600" algn="l" rtl="0" eaLnBrk="0" fontAlgn="base" hangingPunct="0">
        <a:spcBef>
          <a:spcPct val="20000"/>
        </a:spcBef>
        <a:spcAft>
          <a:spcPct val="0"/>
        </a:spcAft>
        <a:defRPr sz="2800" b="1">
          <a:solidFill>
            <a:srgbClr val="333333"/>
          </a:solidFill>
          <a:latin typeface="+mn-lt"/>
          <a:ea typeface="ＭＳ Ｐゴシック" pitchFamily="-111" charset="-128"/>
        </a:defRPr>
      </a:lvl3pPr>
      <a:lvl4pPr marL="1600200" indent="-228600" algn="l" rtl="0" eaLnBrk="0" fontAlgn="base" hangingPunct="0">
        <a:spcBef>
          <a:spcPct val="20000"/>
        </a:spcBef>
        <a:spcAft>
          <a:spcPct val="0"/>
        </a:spcAft>
        <a:defRPr sz="2400" b="1">
          <a:solidFill>
            <a:srgbClr val="333333"/>
          </a:solidFill>
          <a:latin typeface="+mn-lt"/>
          <a:ea typeface="ＭＳ Ｐゴシック" pitchFamily="-111" charset="-128"/>
        </a:defRPr>
      </a:lvl4pPr>
      <a:lvl5pPr marL="2057400" indent="-228600" algn="l" rtl="0" eaLnBrk="0" fontAlgn="base" hangingPunct="0">
        <a:spcBef>
          <a:spcPct val="20000"/>
        </a:spcBef>
        <a:spcAft>
          <a:spcPct val="0"/>
        </a:spcAft>
        <a:defRPr sz="2400" b="1">
          <a:solidFill>
            <a:srgbClr val="333333"/>
          </a:solidFill>
          <a:latin typeface="+mn-lt"/>
          <a:ea typeface="ＭＳ Ｐゴシック" pitchFamily="-111" charset="-128"/>
        </a:defRPr>
      </a:lvl5pPr>
      <a:lvl6pPr marL="2514600" indent="-228600" algn="l" rtl="0" fontAlgn="base">
        <a:spcBef>
          <a:spcPct val="20000"/>
        </a:spcBef>
        <a:spcAft>
          <a:spcPct val="0"/>
        </a:spcAft>
        <a:defRPr sz="2400" b="1">
          <a:solidFill>
            <a:srgbClr val="333333"/>
          </a:solidFill>
          <a:latin typeface="+mn-lt"/>
        </a:defRPr>
      </a:lvl6pPr>
      <a:lvl7pPr marL="2971800" indent="-228600" algn="l" rtl="0" fontAlgn="base">
        <a:spcBef>
          <a:spcPct val="20000"/>
        </a:spcBef>
        <a:spcAft>
          <a:spcPct val="0"/>
        </a:spcAft>
        <a:defRPr sz="2400" b="1">
          <a:solidFill>
            <a:srgbClr val="333333"/>
          </a:solidFill>
          <a:latin typeface="+mn-lt"/>
        </a:defRPr>
      </a:lvl7pPr>
      <a:lvl8pPr marL="3429000" indent="-228600" algn="l" rtl="0" fontAlgn="base">
        <a:spcBef>
          <a:spcPct val="20000"/>
        </a:spcBef>
        <a:spcAft>
          <a:spcPct val="0"/>
        </a:spcAft>
        <a:defRPr sz="2400" b="1">
          <a:solidFill>
            <a:srgbClr val="333333"/>
          </a:solidFill>
          <a:latin typeface="+mn-lt"/>
        </a:defRPr>
      </a:lvl8pPr>
      <a:lvl9pPr marL="3886200" indent="-228600" algn="l" rtl="0" fontAlgn="base">
        <a:spcBef>
          <a:spcPct val="20000"/>
        </a:spcBef>
        <a:spcAft>
          <a:spcPct val="0"/>
        </a:spcAft>
        <a:defRPr sz="2400" b="1">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33" descr="stress_header">
            <a:extLst>
              <a:ext uri="{FF2B5EF4-FFF2-40B4-BE49-F238E27FC236}">
                <a16:creationId xmlns:a16="http://schemas.microsoft.com/office/drawing/2014/main" id="{17575FBF-26A1-40CC-B304-B61493412C87}"/>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jigsaw_title">
            <a:extLst>
              <a:ext uri="{FF2B5EF4-FFF2-40B4-BE49-F238E27FC236}">
                <a16:creationId xmlns:a16="http://schemas.microsoft.com/office/drawing/2014/main" id="{B8FAAD59-5FA5-4E07-ADB7-DFB1BDAED1B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3425" y="95250"/>
            <a:ext cx="7564438"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0" name="Picture 4" descr="Puzzle3">
            <a:extLst>
              <a:ext uri="{FF2B5EF4-FFF2-40B4-BE49-F238E27FC236}">
                <a16:creationId xmlns:a16="http://schemas.microsoft.com/office/drawing/2014/main" id="{12405165-F606-4E4D-91CE-D9E245F0AC3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45463" y="444500"/>
            <a:ext cx="69373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1" name="Picture 5" descr="Puzzle4">
            <a:extLst>
              <a:ext uri="{FF2B5EF4-FFF2-40B4-BE49-F238E27FC236}">
                <a16:creationId xmlns:a16="http://schemas.microsoft.com/office/drawing/2014/main" id="{0917CEA5-F7B5-4FCC-8174-4D056CA06A2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88263" y="579438"/>
            <a:ext cx="69373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2" name="Picture 6" descr="Puzzle1">
            <a:extLst>
              <a:ext uri="{FF2B5EF4-FFF2-40B4-BE49-F238E27FC236}">
                <a16:creationId xmlns:a16="http://schemas.microsoft.com/office/drawing/2014/main" id="{45AF9FE7-69E1-4D7F-BEC8-75DBFBC0429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70813" y="884238"/>
            <a:ext cx="515937"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3" name="Picture 7" descr="Puzzle 2">
            <a:extLst>
              <a:ext uri="{FF2B5EF4-FFF2-40B4-BE49-F238E27FC236}">
                <a16:creationId xmlns:a16="http://schemas.microsoft.com/office/drawing/2014/main" id="{9726AA14-198C-4D3E-BC63-A105A8D6EA9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77200" y="892175"/>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Rectangle 8">
            <a:extLst>
              <a:ext uri="{FF2B5EF4-FFF2-40B4-BE49-F238E27FC236}">
                <a16:creationId xmlns:a16="http://schemas.microsoft.com/office/drawing/2014/main" id="{3E808358-5A9F-469C-B271-490783610182}"/>
              </a:ext>
            </a:extLst>
          </p:cNvPr>
          <p:cNvSpPr>
            <a:spLocks noGrp="1" noChangeArrowheads="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393225" name="Picture 9" descr="puzzle_glow">
            <a:hlinkClick r:id="rId19" action="ppaction://hlinksldjump"/>
            <a:hlinkHover r:id="" action="ppaction://noaction" highlightClick="1"/>
            <a:extLst>
              <a:ext uri="{FF2B5EF4-FFF2-40B4-BE49-F238E27FC236}">
                <a16:creationId xmlns:a16="http://schemas.microsoft.com/office/drawing/2014/main" id="{91802C1E-EDA1-4867-9E83-F6C199DDC82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18400" y="263525"/>
            <a:ext cx="15049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Line 10">
            <a:extLst>
              <a:ext uri="{FF2B5EF4-FFF2-40B4-BE49-F238E27FC236}">
                <a16:creationId xmlns:a16="http://schemas.microsoft.com/office/drawing/2014/main" id="{5B2792A4-AABA-4501-B42E-F151AA8B891B}"/>
              </a:ext>
            </a:extLst>
          </p:cNvPr>
          <p:cNvSpPr>
            <a:spLocks noChangeShapeType="1"/>
          </p:cNvSpPr>
          <p:nvPr/>
        </p:nvSpPr>
        <p:spPr bwMode="auto">
          <a:xfrm>
            <a:off x="7318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4107" name="Line 11">
            <a:extLst>
              <a:ext uri="{FF2B5EF4-FFF2-40B4-BE49-F238E27FC236}">
                <a16:creationId xmlns:a16="http://schemas.microsoft.com/office/drawing/2014/main" id="{343DDCB9-0AC9-48D3-B17C-83FD39CD7A2F}"/>
              </a:ext>
            </a:extLst>
          </p:cNvPr>
          <p:cNvSpPr>
            <a:spLocks noChangeShapeType="1"/>
          </p:cNvSpPr>
          <p:nvPr/>
        </p:nvSpPr>
        <p:spPr bwMode="auto">
          <a:xfrm>
            <a:off x="2513013" y="6818313"/>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4108" name="Line 12">
            <a:extLst>
              <a:ext uri="{FF2B5EF4-FFF2-40B4-BE49-F238E27FC236}">
                <a16:creationId xmlns:a16="http://schemas.microsoft.com/office/drawing/2014/main" id="{4C58F836-6F15-4AEF-B2AA-EA828A40168B}"/>
              </a:ext>
            </a:extLst>
          </p:cNvPr>
          <p:cNvSpPr>
            <a:spLocks noChangeShapeType="1"/>
          </p:cNvSpPr>
          <p:nvPr/>
        </p:nvSpPr>
        <p:spPr bwMode="auto">
          <a:xfrm>
            <a:off x="731838" y="6364288"/>
            <a:ext cx="0" cy="2270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4109" name="Line 13">
            <a:extLst>
              <a:ext uri="{FF2B5EF4-FFF2-40B4-BE49-F238E27FC236}">
                <a16:creationId xmlns:a16="http://schemas.microsoft.com/office/drawing/2014/main" id="{EDA1A2B7-001F-4989-BB66-45E22B8FD388}"/>
              </a:ext>
            </a:extLst>
          </p:cNvPr>
          <p:cNvSpPr>
            <a:spLocks noChangeShapeType="1"/>
          </p:cNvSpPr>
          <p:nvPr/>
        </p:nvSpPr>
        <p:spPr bwMode="auto">
          <a:xfrm>
            <a:off x="16144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4110" name="Line 14">
            <a:extLst>
              <a:ext uri="{FF2B5EF4-FFF2-40B4-BE49-F238E27FC236}">
                <a16:creationId xmlns:a16="http://schemas.microsoft.com/office/drawing/2014/main" id="{399975E6-1EE3-4F62-A22A-F467EECE22FA}"/>
              </a:ext>
            </a:extLst>
          </p:cNvPr>
          <p:cNvSpPr>
            <a:spLocks noChangeShapeType="1"/>
          </p:cNvSpPr>
          <p:nvPr/>
        </p:nvSpPr>
        <p:spPr bwMode="auto">
          <a:xfrm>
            <a:off x="249078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4111" name="Line 15">
            <a:extLst>
              <a:ext uri="{FF2B5EF4-FFF2-40B4-BE49-F238E27FC236}">
                <a16:creationId xmlns:a16="http://schemas.microsoft.com/office/drawing/2014/main" id="{D467DC4A-6E65-43D1-AA88-35F7D0FE33AB}"/>
              </a:ext>
            </a:extLst>
          </p:cNvPr>
          <p:cNvSpPr>
            <a:spLocks noChangeShapeType="1"/>
          </p:cNvSpPr>
          <p:nvPr/>
        </p:nvSpPr>
        <p:spPr bwMode="auto">
          <a:xfrm>
            <a:off x="33734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4112" name="Line 16">
            <a:extLst>
              <a:ext uri="{FF2B5EF4-FFF2-40B4-BE49-F238E27FC236}">
                <a16:creationId xmlns:a16="http://schemas.microsoft.com/office/drawing/2014/main" id="{77DD4EED-B095-452D-9073-2725F91DC847}"/>
              </a:ext>
            </a:extLst>
          </p:cNvPr>
          <p:cNvSpPr>
            <a:spLocks noChangeShapeType="1"/>
          </p:cNvSpPr>
          <p:nvPr/>
        </p:nvSpPr>
        <p:spPr bwMode="auto">
          <a:xfrm>
            <a:off x="42560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4113" name="Line 17">
            <a:extLst>
              <a:ext uri="{FF2B5EF4-FFF2-40B4-BE49-F238E27FC236}">
                <a16:creationId xmlns:a16="http://schemas.microsoft.com/office/drawing/2014/main" id="{D0E72971-6FF3-4558-B567-CBCD9CC24DEE}"/>
              </a:ext>
            </a:extLst>
          </p:cNvPr>
          <p:cNvSpPr>
            <a:spLocks noChangeShapeType="1"/>
          </p:cNvSpPr>
          <p:nvPr/>
        </p:nvSpPr>
        <p:spPr bwMode="auto">
          <a:xfrm>
            <a:off x="513238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4114" name="Line 18">
            <a:extLst>
              <a:ext uri="{FF2B5EF4-FFF2-40B4-BE49-F238E27FC236}">
                <a16:creationId xmlns:a16="http://schemas.microsoft.com/office/drawing/2014/main" id="{5CFEBF5C-9B51-47FC-BF94-79E8EEABCAC3}"/>
              </a:ext>
            </a:extLst>
          </p:cNvPr>
          <p:cNvSpPr>
            <a:spLocks noChangeShapeType="1"/>
          </p:cNvSpPr>
          <p:nvPr/>
        </p:nvSpPr>
        <p:spPr bwMode="auto">
          <a:xfrm>
            <a:off x="60150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4115" name="Line 19">
            <a:extLst>
              <a:ext uri="{FF2B5EF4-FFF2-40B4-BE49-F238E27FC236}">
                <a16:creationId xmlns:a16="http://schemas.microsoft.com/office/drawing/2014/main" id="{3982DA01-8F03-43D5-A904-7C43D0B64E80}"/>
              </a:ext>
            </a:extLst>
          </p:cNvPr>
          <p:cNvSpPr>
            <a:spLocks noChangeShapeType="1"/>
          </p:cNvSpPr>
          <p:nvPr/>
        </p:nvSpPr>
        <p:spPr bwMode="auto">
          <a:xfrm>
            <a:off x="68976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4116" name="Line 20">
            <a:extLst>
              <a:ext uri="{FF2B5EF4-FFF2-40B4-BE49-F238E27FC236}">
                <a16:creationId xmlns:a16="http://schemas.microsoft.com/office/drawing/2014/main" id="{8D6ED78F-0EB5-427F-B93C-347AFEAEBE4B}"/>
              </a:ext>
            </a:extLst>
          </p:cNvPr>
          <p:cNvSpPr>
            <a:spLocks noChangeShapeType="1"/>
          </p:cNvSpPr>
          <p:nvPr/>
        </p:nvSpPr>
        <p:spPr bwMode="auto">
          <a:xfrm>
            <a:off x="7675563"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4117" name="Line 21">
            <a:extLst>
              <a:ext uri="{FF2B5EF4-FFF2-40B4-BE49-F238E27FC236}">
                <a16:creationId xmlns:a16="http://schemas.microsoft.com/office/drawing/2014/main" id="{32669719-1FF4-4633-A3E7-CD4123653245}"/>
              </a:ext>
            </a:extLst>
          </p:cNvPr>
          <p:cNvSpPr>
            <a:spLocks noChangeShapeType="1"/>
          </p:cNvSpPr>
          <p:nvPr/>
        </p:nvSpPr>
        <p:spPr bwMode="auto">
          <a:xfrm>
            <a:off x="2036763" y="6818313"/>
            <a:ext cx="5283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4118" name="Line 22">
            <a:extLst>
              <a:ext uri="{FF2B5EF4-FFF2-40B4-BE49-F238E27FC236}">
                <a16:creationId xmlns:a16="http://schemas.microsoft.com/office/drawing/2014/main" id="{F5AA42FE-A6F4-436E-8009-B478DC95B90E}"/>
              </a:ext>
            </a:extLst>
          </p:cNvPr>
          <p:cNvSpPr>
            <a:spLocks noChangeShapeType="1"/>
          </p:cNvSpPr>
          <p:nvPr/>
        </p:nvSpPr>
        <p:spPr bwMode="auto">
          <a:xfrm>
            <a:off x="5711825" y="6818313"/>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4119" name="Line 23">
            <a:extLst>
              <a:ext uri="{FF2B5EF4-FFF2-40B4-BE49-F238E27FC236}">
                <a16:creationId xmlns:a16="http://schemas.microsoft.com/office/drawing/2014/main" id="{C9B36D35-41AA-44BA-B099-51122AF93261}"/>
              </a:ext>
            </a:extLst>
          </p:cNvPr>
          <p:cNvSpPr>
            <a:spLocks noChangeShapeType="1"/>
          </p:cNvSpPr>
          <p:nvPr/>
        </p:nvSpPr>
        <p:spPr bwMode="auto">
          <a:xfrm>
            <a:off x="6489700" y="6818313"/>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pic>
        <p:nvPicPr>
          <p:cNvPr id="4120" name="Picture 163" descr="last-viewed">
            <a:hlinkClick r:id="" action="ppaction://hlinkshowjump?jump=lastslideviewed"/>
            <a:hlinkHover r:id="" action="ppaction://noaction" highlightClick="1"/>
            <a:extLst>
              <a:ext uri="{FF2B5EF4-FFF2-40B4-BE49-F238E27FC236}">
                <a16:creationId xmlns:a16="http://schemas.microsoft.com/office/drawing/2014/main" id="{48718C94-94FE-4093-9268-8293D4211589}"/>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76200" y="6076950"/>
            <a:ext cx="5524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551" r:id="rId1"/>
    <p:sldLayoutId id="2147485552" r:id="rId2"/>
    <p:sldLayoutId id="2147485553" r:id="rId3"/>
    <p:sldLayoutId id="2147485554" r:id="rId4"/>
    <p:sldLayoutId id="2147485555" r:id="rId5"/>
    <p:sldLayoutId id="2147485556" r:id="rId6"/>
    <p:sldLayoutId id="2147485557" r:id="rId7"/>
    <p:sldLayoutId id="2147485558" r:id="rId8"/>
    <p:sldLayoutId id="2147485559" r:id="rId9"/>
    <p:sldLayoutId id="2147485560" r:id="rId10"/>
    <p:sldLayoutId id="2147485561"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393220"/>
                                        </p:tgtEl>
                                        <p:attrNameLst>
                                          <p:attrName>style.visibility</p:attrName>
                                        </p:attrNameLst>
                                      </p:cBhvr>
                                      <p:to>
                                        <p:strVal val="visible"/>
                                      </p:to>
                                    </p:set>
                                    <p:anim calcmode="lin" valueType="num">
                                      <p:cBhvr additive="base">
                                        <p:cTn id="7" dur="2000" fill="hold"/>
                                        <p:tgtEl>
                                          <p:spTgt spid="393220"/>
                                        </p:tgtEl>
                                        <p:attrNameLst>
                                          <p:attrName>ppt_x</p:attrName>
                                        </p:attrNameLst>
                                      </p:cBhvr>
                                      <p:tavLst>
                                        <p:tav tm="0">
                                          <p:val>
                                            <p:strVal val="#ppt_x"/>
                                          </p:val>
                                        </p:tav>
                                        <p:tav tm="100000">
                                          <p:val>
                                            <p:strVal val="#ppt_x"/>
                                          </p:val>
                                        </p:tav>
                                      </p:tavLst>
                                    </p:anim>
                                    <p:anim calcmode="lin" valueType="num">
                                      <p:cBhvr additive="base">
                                        <p:cTn id="8" dur="2000" fill="hold"/>
                                        <p:tgtEl>
                                          <p:spTgt spid="393220"/>
                                        </p:tgtEl>
                                        <p:attrNameLst>
                                          <p:attrName>ppt_y</p:attrName>
                                        </p:attrNameLst>
                                      </p:cBhvr>
                                      <p:tavLst>
                                        <p:tav tm="0">
                                          <p:val>
                                            <p:strVal val="0-#ppt_h/2"/>
                                          </p:val>
                                        </p:tav>
                                        <p:tav tm="100000">
                                          <p:val>
                                            <p:strVal val="#ppt_y"/>
                                          </p:val>
                                        </p:tav>
                                      </p:tavLst>
                                    </p:anim>
                                  </p:childTnLst>
                                </p:cTn>
                              </p:par>
                              <p:par>
                                <p:cTn id="9" presetID="8" presetClass="emph" presetSubtype="0" fill="hold" nodeType="withEffect">
                                  <p:stCondLst>
                                    <p:cond delay="0"/>
                                  </p:stCondLst>
                                  <p:childTnLst>
                                    <p:animRot by="21600000">
                                      <p:cBhvr>
                                        <p:cTn id="10" dur="2000" fill="hold"/>
                                        <p:tgtEl>
                                          <p:spTgt spid="393220"/>
                                        </p:tgtEl>
                                        <p:attrNameLst>
                                          <p:attrName>r</p:attrName>
                                        </p:attrNameLst>
                                      </p:cBhvr>
                                    </p:animRot>
                                  </p:childTnLst>
                                </p:cTn>
                              </p:par>
                              <p:par>
                                <p:cTn id="11" presetID="2" presetClass="entr" presetSubtype="1" fill="hold" nodeType="withEffect">
                                  <p:stCondLst>
                                    <p:cond delay="700"/>
                                  </p:stCondLst>
                                  <p:childTnLst>
                                    <p:set>
                                      <p:cBhvr>
                                        <p:cTn id="12" dur="1" fill="hold">
                                          <p:stCondLst>
                                            <p:cond delay="0"/>
                                          </p:stCondLst>
                                        </p:cTn>
                                        <p:tgtEl>
                                          <p:spTgt spid="393221"/>
                                        </p:tgtEl>
                                        <p:attrNameLst>
                                          <p:attrName>style.visibility</p:attrName>
                                        </p:attrNameLst>
                                      </p:cBhvr>
                                      <p:to>
                                        <p:strVal val="visible"/>
                                      </p:to>
                                    </p:set>
                                    <p:anim calcmode="lin" valueType="num">
                                      <p:cBhvr additive="base">
                                        <p:cTn id="13" dur="1700" fill="hold"/>
                                        <p:tgtEl>
                                          <p:spTgt spid="393221"/>
                                        </p:tgtEl>
                                        <p:attrNameLst>
                                          <p:attrName>ppt_x</p:attrName>
                                        </p:attrNameLst>
                                      </p:cBhvr>
                                      <p:tavLst>
                                        <p:tav tm="0">
                                          <p:val>
                                            <p:strVal val="#ppt_x"/>
                                          </p:val>
                                        </p:tav>
                                        <p:tav tm="100000">
                                          <p:val>
                                            <p:strVal val="#ppt_x"/>
                                          </p:val>
                                        </p:tav>
                                      </p:tavLst>
                                    </p:anim>
                                    <p:anim calcmode="lin" valueType="num">
                                      <p:cBhvr additive="base">
                                        <p:cTn id="14" dur="1700" fill="hold"/>
                                        <p:tgtEl>
                                          <p:spTgt spid="393221"/>
                                        </p:tgtEl>
                                        <p:attrNameLst>
                                          <p:attrName>ppt_y</p:attrName>
                                        </p:attrNameLst>
                                      </p:cBhvr>
                                      <p:tavLst>
                                        <p:tav tm="0">
                                          <p:val>
                                            <p:strVal val="0-#ppt_h/2"/>
                                          </p:val>
                                        </p:tav>
                                        <p:tav tm="100000">
                                          <p:val>
                                            <p:strVal val="#ppt_y"/>
                                          </p:val>
                                        </p:tav>
                                      </p:tavLst>
                                    </p:anim>
                                  </p:childTnLst>
                                </p:cTn>
                              </p:par>
                              <p:par>
                                <p:cTn id="15" presetID="8" presetClass="emph" presetSubtype="0" fill="hold" nodeType="withEffect">
                                  <p:stCondLst>
                                    <p:cond delay="700"/>
                                  </p:stCondLst>
                                  <p:childTnLst>
                                    <p:animRot by="21600000">
                                      <p:cBhvr>
                                        <p:cTn id="16" dur="1700" fill="hold"/>
                                        <p:tgtEl>
                                          <p:spTgt spid="393221"/>
                                        </p:tgtEl>
                                        <p:attrNameLst>
                                          <p:attrName>r</p:attrName>
                                        </p:attrNameLst>
                                      </p:cBhvr>
                                    </p:animRot>
                                  </p:childTnLst>
                                </p:cTn>
                              </p:par>
                              <p:par>
                                <p:cTn id="17" presetID="2" presetClass="entr" presetSubtype="1" fill="hold" nodeType="withEffect">
                                  <p:stCondLst>
                                    <p:cond delay="1400"/>
                                  </p:stCondLst>
                                  <p:childTnLst>
                                    <p:set>
                                      <p:cBhvr>
                                        <p:cTn id="18" dur="1" fill="hold">
                                          <p:stCondLst>
                                            <p:cond delay="0"/>
                                          </p:stCondLst>
                                        </p:cTn>
                                        <p:tgtEl>
                                          <p:spTgt spid="393222"/>
                                        </p:tgtEl>
                                        <p:attrNameLst>
                                          <p:attrName>style.visibility</p:attrName>
                                        </p:attrNameLst>
                                      </p:cBhvr>
                                      <p:to>
                                        <p:strVal val="visible"/>
                                      </p:to>
                                    </p:set>
                                    <p:anim calcmode="lin" valueType="num">
                                      <p:cBhvr additive="base">
                                        <p:cTn id="19" dur="1200" fill="hold"/>
                                        <p:tgtEl>
                                          <p:spTgt spid="393222"/>
                                        </p:tgtEl>
                                        <p:attrNameLst>
                                          <p:attrName>ppt_x</p:attrName>
                                        </p:attrNameLst>
                                      </p:cBhvr>
                                      <p:tavLst>
                                        <p:tav tm="0">
                                          <p:val>
                                            <p:strVal val="#ppt_x"/>
                                          </p:val>
                                        </p:tav>
                                        <p:tav tm="100000">
                                          <p:val>
                                            <p:strVal val="#ppt_x"/>
                                          </p:val>
                                        </p:tav>
                                      </p:tavLst>
                                    </p:anim>
                                    <p:anim calcmode="lin" valueType="num">
                                      <p:cBhvr additive="base">
                                        <p:cTn id="20" dur="1200" fill="hold"/>
                                        <p:tgtEl>
                                          <p:spTgt spid="393222"/>
                                        </p:tgtEl>
                                        <p:attrNameLst>
                                          <p:attrName>ppt_y</p:attrName>
                                        </p:attrNameLst>
                                      </p:cBhvr>
                                      <p:tavLst>
                                        <p:tav tm="0">
                                          <p:val>
                                            <p:strVal val="0-#ppt_h/2"/>
                                          </p:val>
                                        </p:tav>
                                        <p:tav tm="100000">
                                          <p:val>
                                            <p:strVal val="#ppt_y"/>
                                          </p:val>
                                        </p:tav>
                                      </p:tavLst>
                                    </p:anim>
                                  </p:childTnLst>
                                </p:cTn>
                              </p:par>
                              <p:par>
                                <p:cTn id="21" presetID="8" presetClass="emph" presetSubtype="0" fill="hold" nodeType="withEffect">
                                  <p:stCondLst>
                                    <p:cond delay="1400"/>
                                  </p:stCondLst>
                                  <p:childTnLst>
                                    <p:animRot by="21600000">
                                      <p:cBhvr>
                                        <p:cTn id="22" dur="1200" fill="hold"/>
                                        <p:tgtEl>
                                          <p:spTgt spid="393222"/>
                                        </p:tgtEl>
                                        <p:attrNameLst>
                                          <p:attrName>r</p:attrName>
                                        </p:attrNameLst>
                                      </p:cBhvr>
                                    </p:animRot>
                                  </p:childTnLst>
                                </p:cTn>
                              </p:par>
                              <p:par>
                                <p:cTn id="23" presetID="2" presetClass="entr" presetSubtype="1" fill="hold" nodeType="withEffect">
                                  <p:stCondLst>
                                    <p:cond delay="1200"/>
                                  </p:stCondLst>
                                  <p:childTnLst>
                                    <p:set>
                                      <p:cBhvr>
                                        <p:cTn id="24" dur="1" fill="hold">
                                          <p:stCondLst>
                                            <p:cond delay="0"/>
                                          </p:stCondLst>
                                        </p:cTn>
                                        <p:tgtEl>
                                          <p:spTgt spid="393223"/>
                                        </p:tgtEl>
                                        <p:attrNameLst>
                                          <p:attrName>style.visibility</p:attrName>
                                        </p:attrNameLst>
                                      </p:cBhvr>
                                      <p:to>
                                        <p:strVal val="visible"/>
                                      </p:to>
                                    </p:set>
                                    <p:anim calcmode="lin" valueType="num">
                                      <p:cBhvr additive="base">
                                        <p:cTn id="25" dur="1000" fill="hold"/>
                                        <p:tgtEl>
                                          <p:spTgt spid="393223"/>
                                        </p:tgtEl>
                                        <p:attrNameLst>
                                          <p:attrName>ppt_x</p:attrName>
                                        </p:attrNameLst>
                                      </p:cBhvr>
                                      <p:tavLst>
                                        <p:tav tm="0">
                                          <p:val>
                                            <p:strVal val="#ppt_x"/>
                                          </p:val>
                                        </p:tav>
                                        <p:tav tm="100000">
                                          <p:val>
                                            <p:strVal val="#ppt_x"/>
                                          </p:val>
                                        </p:tav>
                                      </p:tavLst>
                                    </p:anim>
                                    <p:anim calcmode="lin" valueType="num">
                                      <p:cBhvr additive="base">
                                        <p:cTn id="26" dur="1000" fill="hold"/>
                                        <p:tgtEl>
                                          <p:spTgt spid="393223"/>
                                        </p:tgtEl>
                                        <p:attrNameLst>
                                          <p:attrName>ppt_y</p:attrName>
                                        </p:attrNameLst>
                                      </p:cBhvr>
                                      <p:tavLst>
                                        <p:tav tm="0">
                                          <p:val>
                                            <p:strVal val="0-#ppt_h/2"/>
                                          </p:val>
                                        </p:tav>
                                        <p:tav tm="100000">
                                          <p:val>
                                            <p:strVal val="#ppt_y"/>
                                          </p:val>
                                        </p:tav>
                                      </p:tavLst>
                                    </p:anim>
                                  </p:childTnLst>
                                </p:cTn>
                              </p:par>
                              <p:par>
                                <p:cTn id="27" presetID="8" presetClass="emph" presetSubtype="0" fill="hold" nodeType="withEffect">
                                  <p:stCondLst>
                                    <p:cond delay="1200"/>
                                  </p:stCondLst>
                                  <p:childTnLst>
                                    <p:animRot by="21600000">
                                      <p:cBhvr>
                                        <p:cTn id="28" dur="1000" fill="hold"/>
                                        <p:tgtEl>
                                          <p:spTgt spid="393223"/>
                                        </p:tgtEl>
                                        <p:attrNameLst>
                                          <p:attrName>r</p:attrName>
                                        </p:attrNameLst>
                                      </p:cBhvr>
                                    </p:animRot>
                                  </p:childTnLst>
                                </p:cTn>
                              </p:par>
                            </p:childTnLst>
                          </p:cTn>
                        </p:par>
                        <p:par>
                          <p:cTn id="29" fill="hold" nodeType="afterGroup">
                            <p:stCondLst>
                              <p:cond delay="2600"/>
                            </p:stCondLst>
                            <p:childTnLst>
                              <p:par>
                                <p:cTn id="30" presetID="10" presetClass="entr" presetSubtype="0" fill="hold" nodeType="afterEffect">
                                  <p:stCondLst>
                                    <p:cond delay="0"/>
                                  </p:stCondLst>
                                  <p:childTnLst>
                                    <p:set>
                                      <p:cBhvr>
                                        <p:cTn id="31" dur="1" fill="hold">
                                          <p:stCondLst>
                                            <p:cond delay="0"/>
                                          </p:stCondLst>
                                        </p:cTn>
                                        <p:tgtEl>
                                          <p:spTgt spid="393225"/>
                                        </p:tgtEl>
                                        <p:attrNameLst>
                                          <p:attrName>style.visibility</p:attrName>
                                        </p:attrNameLst>
                                      </p:cBhvr>
                                      <p:to>
                                        <p:strVal val="visible"/>
                                      </p:to>
                                    </p:set>
                                    <p:animEffect transition="in" filter="fade">
                                      <p:cBhvr>
                                        <p:cTn id="32" dur="1000"/>
                                        <p:tgtEl>
                                          <p:spTgt spid="393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3200" b="1">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200" b="1">
          <a:solidFill>
            <a:schemeClr val="tx2"/>
          </a:solidFill>
          <a:latin typeface="Courier New" pitchFamily="49" charset="0"/>
          <a:ea typeface="ＭＳ Ｐゴシック" pitchFamily="-111" charset="-128"/>
          <a:cs typeface="ＭＳ Ｐゴシック" pitchFamily="-111" charset="-128"/>
        </a:defRPr>
      </a:lvl2pPr>
      <a:lvl3pPr algn="ctr" rtl="0" eaLnBrk="0" fontAlgn="base" hangingPunct="0">
        <a:spcBef>
          <a:spcPct val="0"/>
        </a:spcBef>
        <a:spcAft>
          <a:spcPct val="0"/>
        </a:spcAft>
        <a:defRPr sz="3200" b="1">
          <a:solidFill>
            <a:schemeClr val="tx2"/>
          </a:solidFill>
          <a:latin typeface="Courier New" pitchFamily="49" charset="0"/>
          <a:ea typeface="ＭＳ Ｐゴシック" pitchFamily="-111" charset="-128"/>
          <a:cs typeface="ＭＳ Ｐゴシック" pitchFamily="-111" charset="-128"/>
        </a:defRPr>
      </a:lvl3pPr>
      <a:lvl4pPr algn="ctr" rtl="0" eaLnBrk="0" fontAlgn="base" hangingPunct="0">
        <a:spcBef>
          <a:spcPct val="0"/>
        </a:spcBef>
        <a:spcAft>
          <a:spcPct val="0"/>
        </a:spcAft>
        <a:defRPr sz="3200" b="1">
          <a:solidFill>
            <a:schemeClr val="tx2"/>
          </a:solidFill>
          <a:latin typeface="Courier New" pitchFamily="49" charset="0"/>
          <a:ea typeface="ＭＳ Ｐゴシック" pitchFamily="-111" charset="-128"/>
          <a:cs typeface="ＭＳ Ｐゴシック" pitchFamily="-111" charset="-128"/>
        </a:defRPr>
      </a:lvl4pPr>
      <a:lvl5pPr algn="ctr" rtl="0" eaLnBrk="0" fontAlgn="base" hangingPunct="0">
        <a:spcBef>
          <a:spcPct val="0"/>
        </a:spcBef>
        <a:spcAft>
          <a:spcPct val="0"/>
        </a:spcAft>
        <a:defRPr sz="3200" b="1">
          <a:solidFill>
            <a:schemeClr val="tx2"/>
          </a:solidFill>
          <a:latin typeface="Courier New" pitchFamily="49" charset="0"/>
          <a:ea typeface="ＭＳ Ｐゴシック" pitchFamily="-111" charset="-128"/>
          <a:cs typeface="ＭＳ Ｐゴシック" pitchFamily="-111" charset="-128"/>
        </a:defRPr>
      </a:lvl5pPr>
      <a:lvl6pPr marL="457200" algn="ctr" rtl="0" fontAlgn="base">
        <a:spcBef>
          <a:spcPct val="0"/>
        </a:spcBef>
        <a:spcAft>
          <a:spcPct val="0"/>
        </a:spcAft>
        <a:defRPr sz="3200" b="1">
          <a:solidFill>
            <a:schemeClr val="tx2"/>
          </a:solidFill>
          <a:latin typeface="Courier New" pitchFamily="49" charset="0"/>
        </a:defRPr>
      </a:lvl6pPr>
      <a:lvl7pPr marL="914400" algn="ctr" rtl="0" fontAlgn="base">
        <a:spcBef>
          <a:spcPct val="0"/>
        </a:spcBef>
        <a:spcAft>
          <a:spcPct val="0"/>
        </a:spcAft>
        <a:defRPr sz="3200" b="1">
          <a:solidFill>
            <a:schemeClr val="tx2"/>
          </a:solidFill>
          <a:latin typeface="Courier New" pitchFamily="49" charset="0"/>
        </a:defRPr>
      </a:lvl7pPr>
      <a:lvl8pPr marL="1371600" algn="ctr" rtl="0" fontAlgn="base">
        <a:spcBef>
          <a:spcPct val="0"/>
        </a:spcBef>
        <a:spcAft>
          <a:spcPct val="0"/>
        </a:spcAft>
        <a:defRPr sz="3200" b="1">
          <a:solidFill>
            <a:schemeClr val="tx2"/>
          </a:solidFill>
          <a:latin typeface="Courier New" pitchFamily="49" charset="0"/>
        </a:defRPr>
      </a:lvl8pPr>
      <a:lvl9pPr marL="1828800" algn="ctr" rtl="0" fontAlgn="base">
        <a:spcBef>
          <a:spcPct val="0"/>
        </a:spcBef>
        <a:spcAft>
          <a:spcPct val="0"/>
        </a:spcAft>
        <a:defRPr sz="3200" b="1">
          <a:solidFill>
            <a:schemeClr val="tx2"/>
          </a:solidFill>
          <a:latin typeface="Courier New" pitchFamily="49" charset="0"/>
        </a:defRPr>
      </a:lvl9pPr>
    </p:titleStyle>
    <p:bodyStyle>
      <a:lvl1pPr marL="342900" indent="-342900" algn="l" rtl="0" eaLnBrk="0" fontAlgn="base" hangingPunct="0">
        <a:spcBef>
          <a:spcPct val="20000"/>
        </a:spcBef>
        <a:spcAft>
          <a:spcPct val="0"/>
        </a:spcAft>
        <a:buChar char="•"/>
        <a:defRPr sz="3600" b="1">
          <a:solidFill>
            <a:srgbClr val="333333"/>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3200" b="1">
          <a:solidFill>
            <a:srgbClr val="333333"/>
          </a:solidFill>
          <a:latin typeface="+mn-lt"/>
          <a:ea typeface="ＭＳ Ｐゴシック" pitchFamily="-111" charset="-128"/>
        </a:defRPr>
      </a:lvl2pPr>
      <a:lvl3pPr marL="1143000" indent="-228600" algn="l" rtl="0" eaLnBrk="0" fontAlgn="base" hangingPunct="0">
        <a:spcBef>
          <a:spcPct val="20000"/>
        </a:spcBef>
        <a:spcAft>
          <a:spcPct val="0"/>
        </a:spcAft>
        <a:buChar char="•"/>
        <a:defRPr sz="2800" b="1">
          <a:solidFill>
            <a:srgbClr val="333333"/>
          </a:solidFill>
          <a:latin typeface="+mn-lt"/>
          <a:ea typeface="ＭＳ Ｐゴシック" pitchFamily="-111" charset="-128"/>
        </a:defRPr>
      </a:lvl3pPr>
      <a:lvl4pPr marL="1600200" indent="-228600" algn="l" rtl="0" eaLnBrk="0" fontAlgn="base" hangingPunct="0">
        <a:spcBef>
          <a:spcPct val="20000"/>
        </a:spcBef>
        <a:spcAft>
          <a:spcPct val="0"/>
        </a:spcAft>
        <a:buChar char="–"/>
        <a:defRPr sz="2400" b="1">
          <a:solidFill>
            <a:srgbClr val="333333"/>
          </a:solidFill>
          <a:latin typeface="+mn-lt"/>
          <a:ea typeface="ＭＳ Ｐゴシック" pitchFamily="-111" charset="-128"/>
        </a:defRPr>
      </a:lvl4pPr>
      <a:lvl5pPr marL="2057400" indent="-228600" algn="l" rtl="0" eaLnBrk="0" fontAlgn="base" hangingPunct="0">
        <a:spcBef>
          <a:spcPct val="20000"/>
        </a:spcBef>
        <a:spcAft>
          <a:spcPct val="0"/>
        </a:spcAft>
        <a:buChar char="»"/>
        <a:defRPr sz="2400" b="1">
          <a:solidFill>
            <a:srgbClr val="333333"/>
          </a:solidFill>
          <a:latin typeface="+mn-lt"/>
          <a:ea typeface="ＭＳ Ｐゴシック" pitchFamily="-111" charset="-128"/>
        </a:defRPr>
      </a:lvl5pPr>
      <a:lvl6pPr marL="2514600" indent="-228600" algn="l" rtl="0" fontAlgn="base">
        <a:spcBef>
          <a:spcPct val="20000"/>
        </a:spcBef>
        <a:spcAft>
          <a:spcPct val="0"/>
        </a:spcAft>
        <a:buChar char="»"/>
        <a:defRPr sz="2400" b="1">
          <a:solidFill>
            <a:srgbClr val="333333"/>
          </a:solidFill>
          <a:latin typeface="+mn-lt"/>
        </a:defRPr>
      </a:lvl6pPr>
      <a:lvl7pPr marL="2971800" indent="-228600" algn="l" rtl="0" fontAlgn="base">
        <a:spcBef>
          <a:spcPct val="20000"/>
        </a:spcBef>
        <a:spcAft>
          <a:spcPct val="0"/>
        </a:spcAft>
        <a:buChar char="»"/>
        <a:defRPr sz="2400" b="1">
          <a:solidFill>
            <a:srgbClr val="333333"/>
          </a:solidFill>
          <a:latin typeface="+mn-lt"/>
        </a:defRPr>
      </a:lvl7pPr>
      <a:lvl8pPr marL="3429000" indent="-228600" algn="l" rtl="0" fontAlgn="base">
        <a:spcBef>
          <a:spcPct val="20000"/>
        </a:spcBef>
        <a:spcAft>
          <a:spcPct val="0"/>
        </a:spcAft>
        <a:buChar char="»"/>
        <a:defRPr sz="2400" b="1">
          <a:solidFill>
            <a:srgbClr val="333333"/>
          </a:solidFill>
          <a:latin typeface="+mn-lt"/>
        </a:defRPr>
      </a:lvl8pPr>
      <a:lvl9pPr marL="3886200" indent="-228600" algn="l" rtl="0" fontAlgn="base">
        <a:spcBef>
          <a:spcPct val="20000"/>
        </a:spcBef>
        <a:spcAft>
          <a:spcPct val="0"/>
        </a:spcAft>
        <a:buChar char="»"/>
        <a:defRPr sz="2400" b="1">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92" descr="stress_header">
            <a:extLst>
              <a:ext uri="{FF2B5EF4-FFF2-40B4-BE49-F238E27FC236}">
                <a16:creationId xmlns:a16="http://schemas.microsoft.com/office/drawing/2014/main" id="{C1BBCD98-3B92-4DEE-9C96-A761970E562F}"/>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wanted_title">
            <a:extLst>
              <a:ext uri="{FF2B5EF4-FFF2-40B4-BE49-F238E27FC236}">
                <a16:creationId xmlns:a16="http://schemas.microsoft.com/office/drawing/2014/main" id="{E7950DFF-2DD8-45C0-BAE5-5B9736B807DB}"/>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0250" y="98425"/>
            <a:ext cx="757555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244" name="Picture 4" descr="bullet hole">
            <a:extLst>
              <a:ext uri="{FF2B5EF4-FFF2-40B4-BE49-F238E27FC236}">
                <a16:creationId xmlns:a16="http://schemas.microsoft.com/office/drawing/2014/main" id="{CD566634-B981-49E5-8BCE-E1D7F8157A0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05000" y="228600"/>
            <a:ext cx="3714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245" name="Picture 5" descr="bullet hole">
            <a:extLst>
              <a:ext uri="{FF2B5EF4-FFF2-40B4-BE49-F238E27FC236}">
                <a16:creationId xmlns:a16="http://schemas.microsoft.com/office/drawing/2014/main" id="{FB4929D9-9E45-4B49-BDFD-7D653E6C735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53025" y="766763"/>
            <a:ext cx="3238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246" name="Picture 6" descr="bullet hole">
            <a:extLst>
              <a:ext uri="{FF2B5EF4-FFF2-40B4-BE49-F238E27FC236}">
                <a16:creationId xmlns:a16="http://schemas.microsoft.com/office/drawing/2014/main" id="{BBA7B7CA-5808-42D3-9DE6-476EFEB8D73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10425" y="228600"/>
            <a:ext cx="3714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247" name="Picture 7" descr="C2368411">
            <a:extLst>
              <a:ext uri="{FF2B5EF4-FFF2-40B4-BE49-F238E27FC236}">
                <a16:creationId xmlns:a16="http://schemas.microsoft.com/office/drawing/2014/main" id="{082E27D5-06AB-425B-8ED1-7BE1623A22DF}"/>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5175250" y="-847725"/>
            <a:ext cx="282575"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248" name="Picture 8" descr="new">
            <a:extLst>
              <a:ext uri="{FF2B5EF4-FFF2-40B4-BE49-F238E27FC236}">
                <a16:creationId xmlns:a16="http://schemas.microsoft.com/office/drawing/2014/main" id="{737439B0-F887-45AB-BA80-BC9286D1EAC6}"/>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7143750" y="-762000"/>
            <a:ext cx="481013"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Rectangle 9">
            <a:extLst>
              <a:ext uri="{FF2B5EF4-FFF2-40B4-BE49-F238E27FC236}">
                <a16:creationId xmlns:a16="http://schemas.microsoft.com/office/drawing/2014/main" id="{184B8AD2-2CBA-45B7-B3A8-62542562C1A2}"/>
              </a:ext>
            </a:extLst>
          </p:cNvPr>
          <p:cNvSpPr>
            <a:spLocks noGrp="1" noChangeArrowheads="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394250" name="Picture 10" descr="wanted">
            <a:hlinkClick r:id="rId18" action="ppaction://hlinksldjump"/>
            <a:hlinkHover r:id="" action="ppaction://noaction" highlightClick="1"/>
            <a:extLst>
              <a:ext uri="{FF2B5EF4-FFF2-40B4-BE49-F238E27FC236}">
                <a16:creationId xmlns:a16="http://schemas.microsoft.com/office/drawing/2014/main" id="{0DDCC6F6-39F8-46C3-B941-99F28F3BF4C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24800" y="304800"/>
            <a:ext cx="9144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a:extLst>
              <a:ext uri="{FF2B5EF4-FFF2-40B4-BE49-F238E27FC236}">
                <a16:creationId xmlns:a16="http://schemas.microsoft.com/office/drawing/2014/main" id="{EAE74436-6644-448F-AF06-A876684D40A3}"/>
              </a:ext>
            </a:extLst>
          </p:cNvPr>
          <p:cNvGrpSpPr>
            <a:grpSpLocks/>
          </p:cNvGrpSpPr>
          <p:nvPr/>
        </p:nvGrpSpPr>
        <p:grpSpPr bwMode="auto">
          <a:xfrm>
            <a:off x="7913688" y="457200"/>
            <a:ext cx="522287" cy="914400"/>
            <a:chOff x="5280" y="288"/>
            <a:chExt cx="274" cy="480"/>
          </a:xfrm>
        </p:grpSpPr>
        <p:grpSp>
          <p:nvGrpSpPr>
            <p:cNvPr id="5176" name="Group 12">
              <a:extLst>
                <a:ext uri="{FF2B5EF4-FFF2-40B4-BE49-F238E27FC236}">
                  <a16:creationId xmlns:a16="http://schemas.microsoft.com/office/drawing/2014/main" id="{61048902-E249-4B1D-9097-62B493B30D80}"/>
                </a:ext>
              </a:extLst>
            </p:cNvPr>
            <p:cNvGrpSpPr>
              <a:grpSpLocks/>
            </p:cNvGrpSpPr>
            <p:nvPr userDrawn="1"/>
          </p:nvGrpSpPr>
          <p:grpSpPr bwMode="auto">
            <a:xfrm>
              <a:off x="5280" y="288"/>
              <a:ext cx="269" cy="480"/>
              <a:chOff x="319" y="2260"/>
              <a:chExt cx="749" cy="1525"/>
            </a:xfrm>
          </p:grpSpPr>
          <p:sp>
            <p:nvSpPr>
              <p:cNvPr id="5178" name="Freeform 13">
                <a:extLst>
                  <a:ext uri="{FF2B5EF4-FFF2-40B4-BE49-F238E27FC236}">
                    <a16:creationId xmlns:a16="http://schemas.microsoft.com/office/drawing/2014/main" id="{5EDAD31B-93D5-4734-9DCC-E86969E6BEB3}"/>
                  </a:ext>
                </a:extLst>
              </p:cNvPr>
              <p:cNvSpPr>
                <a:spLocks/>
              </p:cNvSpPr>
              <p:nvPr/>
            </p:nvSpPr>
            <p:spPr bwMode="auto">
              <a:xfrm>
                <a:off x="764" y="2485"/>
                <a:ext cx="304" cy="447"/>
              </a:xfrm>
              <a:custGeom>
                <a:avLst/>
                <a:gdLst>
                  <a:gd name="T0" fmla="*/ 33 w 286"/>
                  <a:gd name="T1" fmla="*/ 218 h 327"/>
                  <a:gd name="T2" fmla="*/ 177 w 286"/>
                  <a:gd name="T3" fmla="*/ 122 h 327"/>
                  <a:gd name="T4" fmla="*/ 183 w 286"/>
                  <a:gd name="T5" fmla="*/ 32 h 327"/>
                  <a:gd name="T6" fmla="*/ 255 w 286"/>
                  <a:gd name="T7" fmla="*/ 26 h 327"/>
                  <a:gd name="T8" fmla="*/ 261 w 286"/>
                  <a:gd name="T9" fmla="*/ 188 h 327"/>
                  <a:gd name="T10" fmla="*/ 105 w 286"/>
                  <a:gd name="T11" fmla="*/ 308 h 327"/>
                  <a:gd name="T12" fmla="*/ 15 w 286"/>
                  <a:gd name="T13" fmla="*/ 302 h 327"/>
                  <a:gd name="T14" fmla="*/ 33 w 286"/>
                  <a:gd name="T15" fmla="*/ 218 h 3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6" h="327">
                    <a:moveTo>
                      <a:pt x="33" y="218"/>
                    </a:moveTo>
                    <a:cubicBezTo>
                      <a:pt x="60" y="188"/>
                      <a:pt x="152" y="153"/>
                      <a:pt x="177" y="122"/>
                    </a:cubicBezTo>
                    <a:cubicBezTo>
                      <a:pt x="202" y="91"/>
                      <a:pt x="170" y="48"/>
                      <a:pt x="183" y="32"/>
                    </a:cubicBezTo>
                    <a:cubicBezTo>
                      <a:pt x="196" y="16"/>
                      <a:pt x="242" y="0"/>
                      <a:pt x="255" y="26"/>
                    </a:cubicBezTo>
                    <a:cubicBezTo>
                      <a:pt x="268" y="52"/>
                      <a:pt x="286" y="141"/>
                      <a:pt x="261" y="188"/>
                    </a:cubicBezTo>
                    <a:cubicBezTo>
                      <a:pt x="236" y="235"/>
                      <a:pt x="146" y="289"/>
                      <a:pt x="105" y="308"/>
                    </a:cubicBezTo>
                    <a:cubicBezTo>
                      <a:pt x="64" y="327"/>
                      <a:pt x="30" y="318"/>
                      <a:pt x="15" y="302"/>
                    </a:cubicBezTo>
                    <a:cubicBezTo>
                      <a:pt x="0" y="286"/>
                      <a:pt x="6" y="248"/>
                      <a:pt x="33" y="218"/>
                    </a:cubicBezTo>
                    <a:close/>
                  </a:path>
                </a:pathLst>
              </a:custGeom>
              <a:noFill/>
              <a:ln w="1270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79" name="Freeform 14">
                <a:extLst>
                  <a:ext uri="{FF2B5EF4-FFF2-40B4-BE49-F238E27FC236}">
                    <a16:creationId xmlns:a16="http://schemas.microsoft.com/office/drawing/2014/main" id="{AF8B74A6-78D8-4963-B535-7FB11E12CE35}"/>
                  </a:ext>
                </a:extLst>
              </p:cNvPr>
              <p:cNvSpPr>
                <a:spLocks/>
              </p:cNvSpPr>
              <p:nvPr/>
            </p:nvSpPr>
            <p:spPr bwMode="auto">
              <a:xfrm flipH="1">
                <a:off x="319" y="2260"/>
                <a:ext cx="550" cy="1525"/>
              </a:xfrm>
              <a:custGeom>
                <a:avLst/>
                <a:gdLst>
                  <a:gd name="T0" fmla="*/ 32 w 632"/>
                  <a:gd name="T1" fmla="*/ 1080 h 1224"/>
                  <a:gd name="T2" fmla="*/ 32 w 632"/>
                  <a:gd name="T3" fmla="*/ 216 h 1224"/>
                  <a:gd name="T4" fmla="*/ 80 w 632"/>
                  <a:gd name="T5" fmla="*/ 72 h 1224"/>
                  <a:gd name="T6" fmla="*/ 224 w 632"/>
                  <a:gd name="T7" fmla="*/ 72 h 1224"/>
                  <a:gd name="T8" fmla="*/ 224 w 632"/>
                  <a:gd name="T9" fmla="*/ 504 h 1224"/>
                  <a:gd name="T10" fmla="*/ 272 w 632"/>
                  <a:gd name="T11" fmla="*/ 552 h 1224"/>
                  <a:gd name="T12" fmla="*/ 416 w 632"/>
                  <a:gd name="T13" fmla="*/ 456 h 1224"/>
                  <a:gd name="T14" fmla="*/ 464 w 632"/>
                  <a:gd name="T15" fmla="*/ 312 h 1224"/>
                  <a:gd name="T16" fmla="*/ 560 w 632"/>
                  <a:gd name="T17" fmla="*/ 264 h 1224"/>
                  <a:gd name="T18" fmla="*/ 608 w 632"/>
                  <a:gd name="T19" fmla="*/ 504 h 1224"/>
                  <a:gd name="T20" fmla="*/ 416 w 632"/>
                  <a:gd name="T21" fmla="*/ 648 h 1224"/>
                  <a:gd name="T22" fmla="*/ 224 w 632"/>
                  <a:gd name="T23" fmla="*/ 696 h 1224"/>
                  <a:gd name="T24" fmla="*/ 224 w 632"/>
                  <a:gd name="T25" fmla="*/ 1080 h 1224"/>
                  <a:gd name="T26" fmla="*/ 32 w 632"/>
                  <a:gd name="T27" fmla="*/ 1080 h 12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2" h="1224">
                    <a:moveTo>
                      <a:pt x="32" y="1080"/>
                    </a:moveTo>
                    <a:cubicBezTo>
                      <a:pt x="0" y="936"/>
                      <a:pt x="24" y="384"/>
                      <a:pt x="32" y="216"/>
                    </a:cubicBezTo>
                    <a:cubicBezTo>
                      <a:pt x="40" y="48"/>
                      <a:pt x="48" y="96"/>
                      <a:pt x="80" y="72"/>
                    </a:cubicBezTo>
                    <a:cubicBezTo>
                      <a:pt x="112" y="48"/>
                      <a:pt x="200" y="0"/>
                      <a:pt x="224" y="72"/>
                    </a:cubicBezTo>
                    <a:cubicBezTo>
                      <a:pt x="248" y="144"/>
                      <a:pt x="216" y="424"/>
                      <a:pt x="224" y="504"/>
                    </a:cubicBezTo>
                    <a:cubicBezTo>
                      <a:pt x="232" y="584"/>
                      <a:pt x="240" y="560"/>
                      <a:pt x="272" y="552"/>
                    </a:cubicBezTo>
                    <a:cubicBezTo>
                      <a:pt x="304" y="544"/>
                      <a:pt x="384" y="496"/>
                      <a:pt x="416" y="456"/>
                    </a:cubicBezTo>
                    <a:cubicBezTo>
                      <a:pt x="448" y="416"/>
                      <a:pt x="440" y="344"/>
                      <a:pt x="464" y="312"/>
                    </a:cubicBezTo>
                    <a:cubicBezTo>
                      <a:pt x="488" y="280"/>
                      <a:pt x="536" y="232"/>
                      <a:pt x="560" y="264"/>
                    </a:cubicBezTo>
                    <a:cubicBezTo>
                      <a:pt x="584" y="296"/>
                      <a:pt x="632" y="440"/>
                      <a:pt x="608" y="504"/>
                    </a:cubicBezTo>
                    <a:cubicBezTo>
                      <a:pt x="584" y="568"/>
                      <a:pt x="480" y="616"/>
                      <a:pt x="416" y="648"/>
                    </a:cubicBezTo>
                    <a:cubicBezTo>
                      <a:pt x="352" y="680"/>
                      <a:pt x="256" y="624"/>
                      <a:pt x="224" y="696"/>
                    </a:cubicBezTo>
                    <a:cubicBezTo>
                      <a:pt x="192" y="768"/>
                      <a:pt x="256" y="1008"/>
                      <a:pt x="224" y="1080"/>
                    </a:cubicBezTo>
                    <a:cubicBezTo>
                      <a:pt x="192" y="1152"/>
                      <a:pt x="64" y="1224"/>
                      <a:pt x="32" y="1080"/>
                    </a:cubicBezTo>
                    <a:close/>
                  </a:path>
                </a:pathLst>
              </a:custGeom>
              <a:gradFill rotWithShape="1">
                <a:gsLst>
                  <a:gs pos="0">
                    <a:srgbClr val="FFCC00"/>
                  </a:gs>
                  <a:gs pos="100000">
                    <a:srgbClr val="765E00"/>
                  </a:gs>
                </a:gsLst>
                <a:lin ang="5400000" scaled="1"/>
              </a:gradFill>
              <a:ln w="12700">
                <a:solidFill>
                  <a:schemeClr val="tx1"/>
                </a:solidFill>
                <a:round/>
                <a:headEnd/>
                <a:tailEnd/>
              </a:ln>
            </p:spPr>
            <p:txBody>
              <a:bodyPr/>
              <a:lstStyle/>
              <a:p>
                <a:endParaRPr lang="en-US"/>
              </a:p>
            </p:txBody>
          </p:sp>
          <p:sp>
            <p:nvSpPr>
              <p:cNvPr id="5180" name="Freeform 15">
                <a:extLst>
                  <a:ext uri="{FF2B5EF4-FFF2-40B4-BE49-F238E27FC236}">
                    <a16:creationId xmlns:a16="http://schemas.microsoft.com/office/drawing/2014/main" id="{751BF113-20EF-4DA5-AB77-28535C672551}"/>
                  </a:ext>
                </a:extLst>
              </p:cNvPr>
              <p:cNvSpPr>
                <a:spLocks/>
              </p:cNvSpPr>
              <p:nvPr/>
            </p:nvSpPr>
            <p:spPr bwMode="auto">
              <a:xfrm flipH="1">
                <a:off x="755" y="2408"/>
                <a:ext cx="44" cy="749"/>
              </a:xfrm>
              <a:custGeom>
                <a:avLst/>
                <a:gdLst>
                  <a:gd name="T0" fmla="*/ 72 w 72"/>
                  <a:gd name="T1" fmla="*/ 0 h 600"/>
                  <a:gd name="T2" fmla="*/ 0 w 72"/>
                  <a:gd name="T3" fmla="*/ 408 h 600"/>
                  <a:gd name="T4" fmla="*/ 42 w 72"/>
                  <a:gd name="T5" fmla="*/ 600 h 600"/>
                  <a:gd name="T6" fmla="*/ 72 w 72"/>
                  <a:gd name="T7" fmla="*/ 330 h 600"/>
                  <a:gd name="T8" fmla="*/ 72 w 72"/>
                  <a:gd name="T9" fmla="*/ 0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600">
                    <a:moveTo>
                      <a:pt x="72" y="0"/>
                    </a:moveTo>
                    <a:lnTo>
                      <a:pt x="0" y="408"/>
                    </a:lnTo>
                    <a:lnTo>
                      <a:pt x="42" y="600"/>
                    </a:lnTo>
                    <a:lnTo>
                      <a:pt x="72" y="330"/>
                    </a:lnTo>
                    <a:lnTo>
                      <a:pt x="72" y="0"/>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1" name="Freeform 16">
                <a:extLst>
                  <a:ext uri="{FF2B5EF4-FFF2-40B4-BE49-F238E27FC236}">
                    <a16:creationId xmlns:a16="http://schemas.microsoft.com/office/drawing/2014/main" id="{948B4770-4198-41F3-868A-DB6A0D92C245}"/>
                  </a:ext>
                </a:extLst>
              </p:cNvPr>
              <p:cNvSpPr>
                <a:spLocks/>
              </p:cNvSpPr>
              <p:nvPr/>
            </p:nvSpPr>
            <p:spPr bwMode="auto">
              <a:xfrm flipH="1">
                <a:off x="407" y="2694"/>
                <a:ext cx="230" cy="339"/>
              </a:xfrm>
              <a:custGeom>
                <a:avLst/>
                <a:gdLst>
                  <a:gd name="T0" fmla="*/ 256 w 264"/>
                  <a:gd name="T1" fmla="*/ 0 h 272"/>
                  <a:gd name="T2" fmla="*/ 220 w 264"/>
                  <a:gd name="T3" fmla="*/ 152 h 272"/>
                  <a:gd name="T4" fmla="*/ 0 w 264"/>
                  <a:gd name="T5" fmla="*/ 272 h 272"/>
                  <a:gd name="T6" fmla="*/ 220 w 264"/>
                  <a:gd name="T7" fmla="*/ 184 h 272"/>
                  <a:gd name="T8" fmla="*/ 264 w 264"/>
                  <a:gd name="T9" fmla="*/ 156 h 272"/>
                  <a:gd name="T10" fmla="*/ 256 w 26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4" h="272">
                    <a:moveTo>
                      <a:pt x="256" y="0"/>
                    </a:moveTo>
                    <a:lnTo>
                      <a:pt x="220" y="152"/>
                    </a:lnTo>
                    <a:lnTo>
                      <a:pt x="0" y="272"/>
                    </a:lnTo>
                    <a:lnTo>
                      <a:pt x="220" y="184"/>
                    </a:lnTo>
                    <a:lnTo>
                      <a:pt x="264" y="156"/>
                    </a:lnTo>
                    <a:lnTo>
                      <a:pt x="256" y="0"/>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2" name="Freeform 17">
                <a:extLst>
                  <a:ext uri="{FF2B5EF4-FFF2-40B4-BE49-F238E27FC236}">
                    <a16:creationId xmlns:a16="http://schemas.microsoft.com/office/drawing/2014/main" id="{0E2A5ED4-00F5-4092-94F5-6C14BD6DAE14}"/>
                  </a:ext>
                </a:extLst>
              </p:cNvPr>
              <p:cNvSpPr>
                <a:spLocks/>
              </p:cNvSpPr>
              <p:nvPr/>
            </p:nvSpPr>
            <p:spPr bwMode="auto">
              <a:xfrm flipH="1">
                <a:off x="755" y="3248"/>
                <a:ext cx="44" cy="357"/>
              </a:xfrm>
              <a:custGeom>
                <a:avLst/>
                <a:gdLst>
                  <a:gd name="T0" fmla="*/ 72 w 72"/>
                  <a:gd name="T1" fmla="*/ 0 h 600"/>
                  <a:gd name="T2" fmla="*/ 0 w 72"/>
                  <a:gd name="T3" fmla="*/ 408 h 600"/>
                  <a:gd name="T4" fmla="*/ 42 w 72"/>
                  <a:gd name="T5" fmla="*/ 600 h 600"/>
                  <a:gd name="T6" fmla="*/ 72 w 72"/>
                  <a:gd name="T7" fmla="*/ 330 h 600"/>
                  <a:gd name="T8" fmla="*/ 72 w 72"/>
                  <a:gd name="T9" fmla="*/ 0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600">
                    <a:moveTo>
                      <a:pt x="72" y="0"/>
                    </a:moveTo>
                    <a:lnTo>
                      <a:pt x="0" y="408"/>
                    </a:lnTo>
                    <a:lnTo>
                      <a:pt x="42" y="600"/>
                    </a:lnTo>
                    <a:lnTo>
                      <a:pt x="72" y="330"/>
                    </a:lnTo>
                    <a:lnTo>
                      <a:pt x="72" y="0"/>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3" name="Freeform 18">
                <a:extLst>
                  <a:ext uri="{FF2B5EF4-FFF2-40B4-BE49-F238E27FC236}">
                    <a16:creationId xmlns:a16="http://schemas.microsoft.com/office/drawing/2014/main" id="{14F28349-F1BD-4174-9246-591D4FC79F16}"/>
                  </a:ext>
                </a:extLst>
              </p:cNvPr>
              <p:cNvSpPr>
                <a:spLocks/>
              </p:cNvSpPr>
              <p:nvPr/>
            </p:nvSpPr>
            <p:spPr bwMode="auto">
              <a:xfrm flipH="1">
                <a:off x="375" y="2803"/>
                <a:ext cx="262" cy="230"/>
              </a:xfrm>
              <a:custGeom>
                <a:avLst/>
                <a:gdLst>
                  <a:gd name="T0" fmla="*/ 0 w 300"/>
                  <a:gd name="T1" fmla="*/ 184 h 184"/>
                  <a:gd name="T2" fmla="*/ 264 w 300"/>
                  <a:gd name="T3" fmla="*/ 80 h 184"/>
                  <a:gd name="T4" fmla="*/ 300 w 300"/>
                  <a:gd name="T5" fmla="*/ 0 h 184"/>
                  <a:gd name="T6" fmla="*/ 292 w 300"/>
                  <a:gd name="T7" fmla="*/ 72 h 184"/>
                  <a:gd name="T8" fmla="*/ 136 w 300"/>
                  <a:gd name="T9" fmla="*/ 176 h 184"/>
                  <a:gd name="T10" fmla="*/ 0 w 300"/>
                  <a:gd name="T11" fmla="*/ 184 h 1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0" h="184">
                    <a:moveTo>
                      <a:pt x="0" y="184"/>
                    </a:moveTo>
                    <a:lnTo>
                      <a:pt x="264" y="80"/>
                    </a:lnTo>
                    <a:lnTo>
                      <a:pt x="300" y="0"/>
                    </a:lnTo>
                    <a:lnTo>
                      <a:pt x="292" y="72"/>
                    </a:lnTo>
                    <a:lnTo>
                      <a:pt x="136" y="176"/>
                    </a:lnTo>
                    <a:lnTo>
                      <a:pt x="0" y="184"/>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4" name="Freeform 19">
                <a:extLst>
                  <a:ext uri="{FF2B5EF4-FFF2-40B4-BE49-F238E27FC236}">
                    <a16:creationId xmlns:a16="http://schemas.microsoft.com/office/drawing/2014/main" id="{9BEAE74D-74C0-4D32-907D-7FCC30B3BF3B}"/>
                  </a:ext>
                </a:extLst>
              </p:cNvPr>
              <p:cNvSpPr>
                <a:spLocks/>
              </p:cNvSpPr>
              <p:nvPr/>
            </p:nvSpPr>
            <p:spPr bwMode="auto">
              <a:xfrm rot="1067213" flipH="1">
                <a:off x="398" y="2657"/>
                <a:ext cx="169" cy="236"/>
              </a:xfrm>
              <a:custGeom>
                <a:avLst/>
                <a:gdLst>
                  <a:gd name="T0" fmla="*/ 0 w 300"/>
                  <a:gd name="T1" fmla="*/ 184 h 184"/>
                  <a:gd name="T2" fmla="*/ 264 w 300"/>
                  <a:gd name="T3" fmla="*/ 80 h 184"/>
                  <a:gd name="T4" fmla="*/ 300 w 300"/>
                  <a:gd name="T5" fmla="*/ 0 h 184"/>
                  <a:gd name="T6" fmla="*/ 292 w 300"/>
                  <a:gd name="T7" fmla="*/ 72 h 184"/>
                  <a:gd name="T8" fmla="*/ 136 w 300"/>
                  <a:gd name="T9" fmla="*/ 176 h 184"/>
                  <a:gd name="T10" fmla="*/ 0 w 300"/>
                  <a:gd name="T11" fmla="*/ 184 h 1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0" h="184">
                    <a:moveTo>
                      <a:pt x="0" y="184"/>
                    </a:moveTo>
                    <a:lnTo>
                      <a:pt x="264" y="80"/>
                    </a:lnTo>
                    <a:lnTo>
                      <a:pt x="300" y="0"/>
                    </a:lnTo>
                    <a:lnTo>
                      <a:pt x="292" y="72"/>
                    </a:lnTo>
                    <a:lnTo>
                      <a:pt x="136" y="176"/>
                    </a:lnTo>
                    <a:lnTo>
                      <a:pt x="0" y="184"/>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5" name="Freeform 20">
                <a:extLst>
                  <a:ext uri="{FF2B5EF4-FFF2-40B4-BE49-F238E27FC236}">
                    <a16:creationId xmlns:a16="http://schemas.microsoft.com/office/drawing/2014/main" id="{4BB9E6BA-ED25-4888-AB63-F110A0C6BA8F}"/>
                  </a:ext>
                </a:extLst>
              </p:cNvPr>
              <p:cNvSpPr>
                <a:spLocks/>
              </p:cNvSpPr>
              <p:nvPr/>
            </p:nvSpPr>
            <p:spPr bwMode="auto">
              <a:xfrm rot="4468931" flipH="1">
                <a:off x="298" y="2801"/>
                <a:ext cx="958" cy="174"/>
              </a:xfrm>
              <a:custGeom>
                <a:avLst/>
                <a:gdLst>
                  <a:gd name="T0" fmla="*/ 0 w 300"/>
                  <a:gd name="T1" fmla="*/ 184 h 184"/>
                  <a:gd name="T2" fmla="*/ 264 w 300"/>
                  <a:gd name="T3" fmla="*/ 80 h 184"/>
                  <a:gd name="T4" fmla="*/ 300 w 300"/>
                  <a:gd name="T5" fmla="*/ 0 h 184"/>
                  <a:gd name="T6" fmla="*/ 292 w 300"/>
                  <a:gd name="T7" fmla="*/ 72 h 184"/>
                  <a:gd name="T8" fmla="*/ 136 w 300"/>
                  <a:gd name="T9" fmla="*/ 176 h 184"/>
                  <a:gd name="T10" fmla="*/ 0 w 300"/>
                  <a:gd name="T11" fmla="*/ 184 h 1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0" h="184">
                    <a:moveTo>
                      <a:pt x="0" y="184"/>
                    </a:moveTo>
                    <a:lnTo>
                      <a:pt x="264" y="80"/>
                    </a:lnTo>
                    <a:lnTo>
                      <a:pt x="300" y="0"/>
                    </a:lnTo>
                    <a:lnTo>
                      <a:pt x="292" y="72"/>
                    </a:lnTo>
                    <a:lnTo>
                      <a:pt x="136" y="176"/>
                    </a:lnTo>
                    <a:lnTo>
                      <a:pt x="0" y="184"/>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6" name="Freeform 21">
                <a:extLst>
                  <a:ext uri="{FF2B5EF4-FFF2-40B4-BE49-F238E27FC236}">
                    <a16:creationId xmlns:a16="http://schemas.microsoft.com/office/drawing/2014/main" id="{2F462048-A1AA-47C5-B103-0762C15E2BC6}"/>
                  </a:ext>
                </a:extLst>
              </p:cNvPr>
              <p:cNvSpPr>
                <a:spLocks/>
              </p:cNvSpPr>
              <p:nvPr/>
            </p:nvSpPr>
            <p:spPr bwMode="auto">
              <a:xfrm flipH="1">
                <a:off x="778" y="2408"/>
                <a:ext cx="19" cy="169"/>
              </a:xfrm>
              <a:custGeom>
                <a:avLst/>
                <a:gdLst>
                  <a:gd name="T0" fmla="*/ 18 w 21"/>
                  <a:gd name="T1" fmla="*/ 0 h 135"/>
                  <a:gd name="T2" fmla="*/ 0 w 21"/>
                  <a:gd name="T3" fmla="*/ 132 h 135"/>
                  <a:gd name="T4" fmla="*/ 21 w 21"/>
                  <a:gd name="T5" fmla="*/ 135 h 135"/>
                  <a:gd name="T6" fmla="*/ 18 w 21"/>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135">
                    <a:moveTo>
                      <a:pt x="18" y="0"/>
                    </a:moveTo>
                    <a:lnTo>
                      <a:pt x="0" y="132"/>
                    </a:lnTo>
                    <a:lnTo>
                      <a:pt x="21" y="135"/>
                    </a:lnTo>
                    <a:lnTo>
                      <a:pt x="1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7" name="Freeform 22">
                <a:extLst>
                  <a:ext uri="{FF2B5EF4-FFF2-40B4-BE49-F238E27FC236}">
                    <a16:creationId xmlns:a16="http://schemas.microsoft.com/office/drawing/2014/main" id="{9B554133-1507-4F8F-AF47-291BA4A2E413}"/>
                  </a:ext>
                </a:extLst>
              </p:cNvPr>
              <p:cNvSpPr>
                <a:spLocks/>
              </p:cNvSpPr>
              <p:nvPr/>
            </p:nvSpPr>
            <p:spPr bwMode="auto">
              <a:xfrm flipH="1">
                <a:off x="801" y="2668"/>
                <a:ext cx="23" cy="961"/>
              </a:xfrm>
              <a:custGeom>
                <a:avLst/>
                <a:gdLst>
                  <a:gd name="T0" fmla="*/ 27 w 27"/>
                  <a:gd name="T1" fmla="*/ 0 h 771"/>
                  <a:gd name="T2" fmla="*/ 0 w 27"/>
                  <a:gd name="T3" fmla="*/ 459 h 771"/>
                  <a:gd name="T4" fmla="*/ 27 w 27"/>
                  <a:gd name="T5" fmla="*/ 771 h 771"/>
                  <a:gd name="T6" fmla="*/ 15 w 27"/>
                  <a:gd name="T7" fmla="*/ 417 h 771"/>
                  <a:gd name="T8" fmla="*/ 27 w 27"/>
                  <a:gd name="T9" fmla="*/ 0 h 7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771">
                    <a:moveTo>
                      <a:pt x="27" y="0"/>
                    </a:moveTo>
                    <a:lnTo>
                      <a:pt x="0" y="459"/>
                    </a:lnTo>
                    <a:lnTo>
                      <a:pt x="27" y="771"/>
                    </a:lnTo>
                    <a:lnTo>
                      <a:pt x="15" y="417"/>
                    </a:lnTo>
                    <a:lnTo>
                      <a:pt x="2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8" name="Freeform 23">
                <a:extLst>
                  <a:ext uri="{FF2B5EF4-FFF2-40B4-BE49-F238E27FC236}">
                    <a16:creationId xmlns:a16="http://schemas.microsoft.com/office/drawing/2014/main" id="{87EA5915-FFFC-4914-A405-C4000CDE2D83}"/>
                  </a:ext>
                </a:extLst>
              </p:cNvPr>
              <p:cNvSpPr>
                <a:spLocks/>
              </p:cNvSpPr>
              <p:nvPr/>
            </p:nvSpPr>
            <p:spPr bwMode="auto">
              <a:xfrm flipH="1">
                <a:off x="699" y="3539"/>
                <a:ext cx="121" cy="74"/>
              </a:xfrm>
              <a:custGeom>
                <a:avLst/>
                <a:gdLst>
                  <a:gd name="T0" fmla="*/ 0 w 138"/>
                  <a:gd name="T1" fmla="*/ 9 h 60"/>
                  <a:gd name="T2" fmla="*/ 48 w 138"/>
                  <a:gd name="T3" fmla="*/ 42 h 60"/>
                  <a:gd name="T4" fmla="*/ 138 w 138"/>
                  <a:gd name="T5" fmla="*/ 0 h 60"/>
                  <a:gd name="T6" fmla="*/ 54 w 138"/>
                  <a:gd name="T7" fmla="*/ 60 h 60"/>
                  <a:gd name="T8" fmla="*/ 0 w 138"/>
                  <a:gd name="T9" fmla="*/ 9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8" h="60">
                    <a:moveTo>
                      <a:pt x="0" y="9"/>
                    </a:moveTo>
                    <a:lnTo>
                      <a:pt x="48" y="42"/>
                    </a:lnTo>
                    <a:lnTo>
                      <a:pt x="138" y="0"/>
                    </a:lnTo>
                    <a:lnTo>
                      <a:pt x="54" y="60"/>
                    </a:lnTo>
                    <a:lnTo>
                      <a:pt x="0" y="9"/>
                    </a:lnTo>
                    <a:close/>
                  </a:path>
                </a:pathLst>
              </a:cu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9" name="Freeform 24">
                <a:extLst>
                  <a:ext uri="{FF2B5EF4-FFF2-40B4-BE49-F238E27FC236}">
                    <a16:creationId xmlns:a16="http://schemas.microsoft.com/office/drawing/2014/main" id="{67CBA52A-92E0-4EF9-B468-653C7D9E8ECE}"/>
                  </a:ext>
                </a:extLst>
              </p:cNvPr>
              <p:cNvSpPr>
                <a:spLocks/>
              </p:cNvSpPr>
              <p:nvPr/>
            </p:nvSpPr>
            <p:spPr bwMode="auto">
              <a:xfrm flipH="1">
                <a:off x="704" y="3592"/>
                <a:ext cx="111" cy="64"/>
              </a:xfrm>
              <a:custGeom>
                <a:avLst/>
                <a:gdLst>
                  <a:gd name="T0" fmla="*/ 0 w 129"/>
                  <a:gd name="T1" fmla="*/ 0 h 51"/>
                  <a:gd name="T2" fmla="*/ 30 w 129"/>
                  <a:gd name="T3" fmla="*/ 27 h 51"/>
                  <a:gd name="T4" fmla="*/ 78 w 129"/>
                  <a:gd name="T5" fmla="*/ 30 h 51"/>
                  <a:gd name="T6" fmla="*/ 129 w 129"/>
                  <a:gd name="T7" fmla="*/ 0 h 51"/>
                  <a:gd name="T8" fmla="*/ 84 w 129"/>
                  <a:gd name="T9" fmla="*/ 51 h 51"/>
                  <a:gd name="T10" fmla="*/ 18 w 129"/>
                  <a:gd name="T11" fmla="*/ 42 h 51"/>
                  <a:gd name="T12" fmla="*/ 0 w 129"/>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9" h="51">
                    <a:moveTo>
                      <a:pt x="0" y="0"/>
                    </a:moveTo>
                    <a:lnTo>
                      <a:pt x="30" y="27"/>
                    </a:lnTo>
                    <a:lnTo>
                      <a:pt x="78" y="30"/>
                    </a:lnTo>
                    <a:lnTo>
                      <a:pt x="129" y="0"/>
                    </a:lnTo>
                    <a:lnTo>
                      <a:pt x="84" y="51"/>
                    </a:lnTo>
                    <a:lnTo>
                      <a:pt x="18" y="42"/>
                    </a:lnTo>
                    <a:lnTo>
                      <a:pt x="0" y="0"/>
                    </a:lnTo>
                    <a:close/>
                  </a:path>
                </a:pathLst>
              </a:cu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90" name="Freeform 25">
                <a:extLst>
                  <a:ext uri="{FF2B5EF4-FFF2-40B4-BE49-F238E27FC236}">
                    <a16:creationId xmlns:a16="http://schemas.microsoft.com/office/drawing/2014/main" id="{B695BBAD-5D80-458D-B258-B0715EEC88A5}"/>
                  </a:ext>
                </a:extLst>
              </p:cNvPr>
              <p:cNvSpPr>
                <a:spLocks/>
              </p:cNvSpPr>
              <p:nvPr/>
            </p:nvSpPr>
            <p:spPr bwMode="auto">
              <a:xfrm>
                <a:off x="716" y="3007"/>
                <a:ext cx="42" cy="641"/>
              </a:xfrm>
              <a:custGeom>
                <a:avLst/>
                <a:gdLst>
                  <a:gd name="T0" fmla="*/ 27 w 27"/>
                  <a:gd name="T1" fmla="*/ 0 h 771"/>
                  <a:gd name="T2" fmla="*/ 0 w 27"/>
                  <a:gd name="T3" fmla="*/ 459 h 771"/>
                  <a:gd name="T4" fmla="*/ 27 w 27"/>
                  <a:gd name="T5" fmla="*/ 771 h 771"/>
                  <a:gd name="T6" fmla="*/ 15 w 27"/>
                  <a:gd name="T7" fmla="*/ 417 h 771"/>
                  <a:gd name="T8" fmla="*/ 27 w 27"/>
                  <a:gd name="T9" fmla="*/ 0 h 7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771">
                    <a:moveTo>
                      <a:pt x="27" y="0"/>
                    </a:moveTo>
                    <a:lnTo>
                      <a:pt x="0" y="459"/>
                    </a:lnTo>
                    <a:lnTo>
                      <a:pt x="27" y="771"/>
                    </a:lnTo>
                    <a:lnTo>
                      <a:pt x="15" y="417"/>
                    </a:lnTo>
                    <a:lnTo>
                      <a:pt x="2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91" name="Freeform 26">
                <a:extLst>
                  <a:ext uri="{FF2B5EF4-FFF2-40B4-BE49-F238E27FC236}">
                    <a16:creationId xmlns:a16="http://schemas.microsoft.com/office/drawing/2014/main" id="{A419649D-DF73-464F-A4E7-38DC23D58F67}"/>
                  </a:ext>
                </a:extLst>
              </p:cNvPr>
              <p:cNvSpPr>
                <a:spLocks/>
              </p:cNvSpPr>
              <p:nvPr/>
            </p:nvSpPr>
            <p:spPr bwMode="auto">
              <a:xfrm flipH="1">
                <a:off x="748" y="2337"/>
                <a:ext cx="67" cy="492"/>
              </a:xfrm>
              <a:custGeom>
                <a:avLst/>
                <a:gdLst>
                  <a:gd name="T0" fmla="*/ 18 w 78"/>
                  <a:gd name="T1" fmla="*/ 393 h 393"/>
                  <a:gd name="T2" fmla="*/ 0 w 78"/>
                  <a:gd name="T3" fmla="*/ 96 h 393"/>
                  <a:gd name="T4" fmla="*/ 78 w 78"/>
                  <a:gd name="T5" fmla="*/ 0 h 393"/>
                  <a:gd name="T6" fmla="*/ 24 w 78"/>
                  <a:gd name="T7" fmla="*/ 114 h 393"/>
                  <a:gd name="T8" fmla="*/ 18 w 78"/>
                  <a:gd name="T9" fmla="*/ 393 h 3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393">
                    <a:moveTo>
                      <a:pt x="18" y="393"/>
                    </a:moveTo>
                    <a:lnTo>
                      <a:pt x="0" y="96"/>
                    </a:lnTo>
                    <a:lnTo>
                      <a:pt x="78" y="0"/>
                    </a:lnTo>
                    <a:lnTo>
                      <a:pt x="24" y="114"/>
                    </a:lnTo>
                    <a:lnTo>
                      <a:pt x="18" y="39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92" name="Freeform 27">
                <a:extLst>
                  <a:ext uri="{FF2B5EF4-FFF2-40B4-BE49-F238E27FC236}">
                    <a16:creationId xmlns:a16="http://schemas.microsoft.com/office/drawing/2014/main" id="{2575DA73-1210-4F05-A342-5B4F36809A19}"/>
                  </a:ext>
                </a:extLst>
              </p:cNvPr>
              <p:cNvSpPr>
                <a:spLocks/>
              </p:cNvSpPr>
              <p:nvPr/>
            </p:nvSpPr>
            <p:spPr bwMode="auto">
              <a:xfrm flipH="1">
                <a:off x="855" y="2739"/>
                <a:ext cx="32" cy="29"/>
              </a:xfrm>
              <a:custGeom>
                <a:avLst/>
                <a:gdLst>
                  <a:gd name="T0" fmla="*/ 33 w 39"/>
                  <a:gd name="T1" fmla="*/ 0 h 24"/>
                  <a:gd name="T2" fmla="*/ 0 w 39"/>
                  <a:gd name="T3" fmla="*/ 6 h 24"/>
                  <a:gd name="T4" fmla="*/ 39 w 39"/>
                  <a:gd name="T5" fmla="*/ 24 h 24"/>
                  <a:gd name="T6" fmla="*/ 33 w 39"/>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24">
                    <a:moveTo>
                      <a:pt x="33" y="0"/>
                    </a:moveTo>
                    <a:lnTo>
                      <a:pt x="0" y="6"/>
                    </a:lnTo>
                    <a:lnTo>
                      <a:pt x="39" y="24"/>
                    </a:lnTo>
                    <a:lnTo>
                      <a:pt x="33" y="0"/>
                    </a:lnTo>
                    <a:close/>
                  </a:path>
                </a:pathLst>
              </a:custGeom>
              <a:solidFill>
                <a:schemeClr val="tx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grpSp>
            <p:nvGrpSpPr>
              <p:cNvPr id="5193" name="Group 28">
                <a:extLst>
                  <a:ext uri="{FF2B5EF4-FFF2-40B4-BE49-F238E27FC236}">
                    <a16:creationId xmlns:a16="http://schemas.microsoft.com/office/drawing/2014/main" id="{29D6ADDF-165B-42E2-8CCD-73D7FA218192}"/>
                  </a:ext>
                </a:extLst>
              </p:cNvPr>
              <p:cNvGrpSpPr>
                <a:grpSpLocks/>
              </p:cNvGrpSpPr>
              <p:nvPr/>
            </p:nvGrpSpPr>
            <p:grpSpPr bwMode="auto">
              <a:xfrm rot="10538581" flipH="1">
                <a:off x="680" y="2543"/>
                <a:ext cx="49" cy="264"/>
                <a:chOff x="1408" y="1003"/>
                <a:chExt cx="80" cy="212"/>
              </a:xfrm>
            </p:grpSpPr>
            <p:sp>
              <p:nvSpPr>
                <p:cNvPr id="5201" name="Freeform 29">
                  <a:extLst>
                    <a:ext uri="{FF2B5EF4-FFF2-40B4-BE49-F238E27FC236}">
                      <a16:creationId xmlns:a16="http://schemas.microsoft.com/office/drawing/2014/main" id="{7BA5EDD4-C93F-4554-AB0E-4A45C352AE8A}"/>
                    </a:ext>
                  </a:extLst>
                </p:cNvPr>
                <p:cNvSpPr>
                  <a:spLocks/>
                </p:cNvSpPr>
                <p:nvPr/>
              </p:nvSpPr>
              <p:spPr bwMode="auto">
                <a:xfrm rot="-3408856">
                  <a:off x="1407" y="1002"/>
                  <a:ext cx="64" cy="64"/>
                </a:xfrm>
                <a:custGeom>
                  <a:avLst/>
                  <a:gdLst>
                    <a:gd name="T0" fmla="*/ 116 w 140"/>
                    <a:gd name="T1" fmla="*/ 104 h 104"/>
                    <a:gd name="T2" fmla="*/ 0 w 140"/>
                    <a:gd name="T3" fmla="*/ 0 h 104"/>
                    <a:gd name="T4" fmla="*/ 140 w 140"/>
                    <a:gd name="T5" fmla="*/ 88 h 104"/>
                    <a:gd name="T6" fmla="*/ 116 w 140"/>
                    <a:gd name="T7" fmla="*/ 104 h 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104">
                      <a:moveTo>
                        <a:pt x="116" y="104"/>
                      </a:moveTo>
                      <a:lnTo>
                        <a:pt x="0" y="0"/>
                      </a:lnTo>
                      <a:lnTo>
                        <a:pt x="140" y="88"/>
                      </a:lnTo>
                      <a:lnTo>
                        <a:pt x="116" y="104"/>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02" name="Freeform 30">
                  <a:extLst>
                    <a:ext uri="{FF2B5EF4-FFF2-40B4-BE49-F238E27FC236}">
                      <a16:creationId xmlns:a16="http://schemas.microsoft.com/office/drawing/2014/main" id="{2CA4CC99-1D43-4450-B9BC-7766885D2E86}"/>
                    </a:ext>
                  </a:extLst>
                </p:cNvPr>
                <p:cNvSpPr>
                  <a:spLocks/>
                </p:cNvSpPr>
                <p:nvPr/>
              </p:nvSpPr>
              <p:spPr bwMode="auto">
                <a:xfrm rot="-2414182">
                  <a:off x="1462" y="1239"/>
                  <a:ext cx="61" cy="19"/>
                </a:xfrm>
                <a:custGeom>
                  <a:avLst/>
                  <a:gdLst>
                    <a:gd name="T0" fmla="*/ 69 w 69"/>
                    <a:gd name="T1" fmla="*/ 9 h 24"/>
                    <a:gd name="T2" fmla="*/ 0 w 69"/>
                    <a:gd name="T3" fmla="*/ 0 h 24"/>
                    <a:gd name="T4" fmla="*/ 48 w 69"/>
                    <a:gd name="T5" fmla="*/ 24 h 24"/>
                    <a:gd name="T6" fmla="*/ 69 w 69"/>
                    <a:gd name="T7" fmla="*/ 9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24">
                      <a:moveTo>
                        <a:pt x="69" y="9"/>
                      </a:moveTo>
                      <a:lnTo>
                        <a:pt x="0" y="0"/>
                      </a:lnTo>
                      <a:lnTo>
                        <a:pt x="48" y="24"/>
                      </a:lnTo>
                      <a:lnTo>
                        <a:pt x="69" y="9"/>
                      </a:lnTo>
                      <a:close/>
                    </a:path>
                  </a:pathLst>
                </a:custGeom>
                <a:solidFill>
                  <a:srgbClr val="FF33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5203" name="Freeform 31">
                  <a:extLst>
                    <a:ext uri="{FF2B5EF4-FFF2-40B4-BE49-F238E27FC236}">
                      <a16:creationId xmlns:a16="http://schemas.microsoft.com/office/drawing/2014/main" id="{FEDF9D6D-31FC-4C0E-8B79-45B7F4D760C1}"/>
                    </a:ext>
                  </a:extLst>
                </p:cNvPr>
                <p:cNvSpPr>
                  <a:spLocks/>
                </p:cNvSpPr>
                <p:nvPr/>
              </p:nvSpPr>
              <p:spPr bwMode="auto">
                <a:xfrm rot="-2414182">
                  <a:off x="1434" y="1110"/>
                  <a:ext cx="42" cy="21"/>
                </a:xfrm>
                <a:custGeom>
                  <a:avLst/>
                  <a:gdLst>
                    <a:gd name="T0" fmla="*/ 45 w 45"/>
                    <a:gd name="T1" fmla="*/ 24 h 24"/>
                    <a:gd name="T2" fmla="*/ 0 w 45"/>
                    <a:gd name="T3" fmla="*/ 3 h 24"/>
                    <a:gd name="T4" fmla="*/ 42 w 45"/>
                    <a:gd name="T5" fmla="*/ 0 h 24"/>
                    <a:gd name="T6" fmla="*/ 45 w 45"/>
                    <a:gd name="T7" fmla="*/ 24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4">
                      <a:moveTo>
                        <a:pt x="45" y="24"/>
                      </a:moveTo>
                      <a:lnTo>
                        <a:pt x="0" y="3"/>
                      </a:lnTo>
                      <a:lnTo>
                        <a:pt x="42" y="0"/>
                      </a:lnTo>
                      <a:lnTo>
                        <a:pt x="45" y="24"/>
                      </a:lnTo>
                      <a:close/>
                    </a:path>
                  </a:pathLst>
                </a:custGeom>
                <a:solidFill>
                  <a:srgbClr val="FF33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grpSp>
          <p:sp>
            <p:nvSpPr>
              <p:cNvPr id="5194" name="Freeform 32">
                <a:extLst>
                  <a:ext uri="{FF2B5EF4-FFF2-40B4-BE49-F238E27FC236}">
                    <a16:creationId xmlns:a16="http://schemas.microsoft.com/office/drawing/2014/main" id="{E8BC00B5-A550-40E2-BFD7-C11C66A80580}"/>
                  </a:ext>
                </a:extLst>
              </p:cNvPr>
              <p:cNvSpPr>
                <a:spLocks/>
              </p:cNvSpPr>
              <p:nvPr/>
            </p:nvSpPr>
            <p:spPr bwMode="auto">
              <a:xfrm flipH="1">
                <a:off x="467" y="2959"/>
                <a:ext cx="30" cy="48"/>
              </a:xfrm>
              <a:custGeom>
                <a:avLst/>
                <a:gdLst>
                  <a:gd name="T0" fmla="*/ 0 w 33"/>
                  <a:gd name="T1" fmla="*/ 18 h 39"/>
                  <a:gd name="T2" fmla="*/ 33 w 33"/>
                  <a:gd name="T3" fmla="*/ 39 h 39"/>
                  <a:gd name="T4" fmla="*/ 21 w 33"/>
                  <a:gd name="T5" fmla="*/ 0 h 39"/>
                  <a:gd name="T6" fmla="*/ 0 w 33"/>
                  <a:gd name="T7" fmla="*/ 18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39">
                    <a:moveTo>
                      <a:pt x="0" y="18"/>
                    </a:moveTo>
                    <a:lnTo>
                      <a:pt x="33" y="39"/>
                    </a:lnTo>
                    <a:lnTo>
                      <a:pt x="21" y="0"/>
                    </a:lnTo>
                    <a:lnTo>
                      <a:pt x="0" y="18"/>
                    </a:lnTo>
                    <a:close/>
                  </a:path>
                </a:pathLst>
              </a:custGeom>
              <a:solidFill>
                <a:srgbClr val="FF33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5195" name="Freeform 33">
                <a:extLst>
                  <a:ext uri="{FF2B5EF4-FFF2-40B4-BE49-F238E27FC236}">
                    <a16:creationId xmlns:a16="http://schemas.microsoft.com/office/drawing/2014/main" id="{882CF583-B899-4A17-AEA1-CBA8B6450247}"/>
                  </a:ext>
                </a:extLst>
              </p:cNvPr>
              <p:cNvSpPr>
                <a:spLocks/>
              </p:cNvSpPr>
              <p:nvPr/>
            </p:nvSpPr>
            <p:spPr bwMode="auto">
              <a:xfrm flipH="1">
                <a:off x="384" y="2887"/>
                <a:ext cx="30" cy="48"/>
              </a:xfrm>
              <a:custGeom>
                <a:avLst/>
                <a:gdLst>
                  <a:gd name="T0" fmla="*/ 0 w 33"/>
                  <a:gd name="T1" fmla="*/ 18 h 39"/>
                  <a:gd name="T2" fmla="*/ 33 w 33"/>
                  <a:gd name="T3" fmla="*/ 39 h 39"/>
                  <a:gd name="T4" fmla="*/ 21 w 33"/>
                  <a:gd name="T5" fmla="*/ 0 h 39"/>
                  <a:gd name="T6" fmla="*/ 0 w 33"/>
                  <a:gd name="T7" fmla="*/ 18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39">
                    <a:moveTo>
                      <a:pt x="0" y="18"/>
                    </a:moveTo>
                    <a:lnTo>
                      <a:pt x="33" y="39"/>
                    </a:lnTo>
                    <a:lnTo>
                      <a:pt x="21" y="0"/>
                    </a:lnTo>
                    <a:lnTo>
                      <a:pt x="0" y="18"/>
                    </a:lnTo>
                    <a:close/>
                  </a:path>
                </a:pathLst>
              </a:custGeom>
              <a:solidFill>
                <a:srgbClr val="FF33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5196" name="Freeform 34">
                <a:extLst>
                  <a:ext uri="{FF2B5EF4-FFF2-40B4-BE49-F238E27FC236}">
                    <a16:creationId xmlns:a16="http://schemas.microsoft.com/office/drawing/2014/main" id="{8CACC3C5-5D82-4DE4-9967-039A83637050}"/>
                  </a:ext>
                </a:extLst>
              </p:cNvPr>
              <p:cNvSpPr>
                <a:spLocks/>
              </p:cNvSpPr>
              <p:nvPr/>
            </p:nvSpPr>
            <p:spPr bwMode="auto">
              <a:xfrm flipH="1">
                <a:off x="602" y="2977"/>
                <a:ext cx="125" cy="426"/>
              </a:xfrm>
              <a:custGeom>
                <a:avLst/>
                <a:gdLst>
                  <a:gd name="T0" fmla="*/ 192 w 192"/>
                  <a:gd name="T1" fmla="*/ 0 h 480"/>
                  <a:gd name="T2" fmla="*/ 30 w 192"/>
                  <a:gd name="T3" fmla="*/ 84 h 480"/>
                  <a:gd name="T4" fmla="*/ 0 w 192"/>
                  <a:gd name="T5" fmla="*/ 162 h 480"/>
                  <a:gd name="T6" fmla="*/ 30 w 192"/>
                  <a:gd name="T7" fmla="*/ 480 h 480"/>
                  <a:gd name="T8" fmla="*/ 36 w 192"/>
                  <a:gd name="T9" fmla="*/ 132 h 480"/>
                  <a:gd name="T10" fmla="*/ 126 w 192"/>
                  <a:gd name="T11" fmla="*/ 54 h 480"/>
                  <a:gd name="T12" fmla="*/ 192 w 192"/>
                  <a:gd name="T13" fmla="*/ 0 h 4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2" h="480">
                    <a:moveTo>
                      <a:pt x="192" y="0"/>
                    </a:moveTo>
                    <a:lnTo>
                      <a:pt x="30" y="84"/>
                    </a:lnTo>
                    <a:lnTo>
                      <a:pt x="0" y="162"/>
                    </a:lnTo>
                    <a:lnTo>
                      <a:pt x="30" y="480"/>
                    </a:lnTo>
                    <a:lnTo>
                      <a:pt x="36" y="132"/>
                    </a:lnTo>
                    <a:lnTo>
                      <a:pt x="126" y="54"/>
                    </a:lnTo>
                    <a:lnTo>
                      <a:pt x="192" y="0"/>
                    </a:lnTo>
                    <a:close/>
                  </a:path>
                </a:pathLst>
              </a:custGeom>
              <a:solidFill>
                <a:srgbClr val="FFFF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5197" name="Freeform 35">
                <a:extLst>
                  <a:ext uri="{FF2B5EF4-FFF2-40B4-BE49-F238E27FC236}">
                    <a16:creationId xmlns:a16="http://schemas.microsoft.com/office/drawing/2014/main" id="{9964FE22-7F0E-48D4-BBBB-3731B79CCABE}"/>
                  </a:ext>
                </a:extLst>
              </p:cNvPr>
              <p:cNvSpPr>
                <a:spLocks/>
              </p:cNvSpPr>
              <p:nvPr/>
            </p:nvSpPr>
            <p:spPr bwMode="auto">
              <a:xfrm>
                <a:off x="804" y="2501"/>
                <a:ext cx="262" cy="402"/>
              </a:xfrm>
              <a:custGeom>
                <a:avLst/>
                <a:gdLst>
                  <a:gd name="T0" fmla="*/ 33 w 286"/>
                  <a:gd name="T1" fmla="*/ 218 h 327"/>
                  <a:gd name="T2" fmla="*/ 177 w 286"/>
                  <a:gd name="T3" fmla="*/ 122 h 327"/>
                  <a:gd name="T4" fmla="*/ 183 w 286"/>
                  <a:gd name="T5" fmla="*/ 32 h 327"/>
                  <a:gd name="T6" fmla="*/ 255 w 286"/>
                  <a:gd name="T7" fmla="*/ 26 h 327"/>
                  <a:gd name="T8" fmla="*/ 261 w 286"/>
                  <a:gd name="T9" fmla="*/ 188 h 327"/>
                  <a:gd name="T10" fmla="*/ 105 w 286"/>
                  <a:gd name="T11" fmla="*/ 308 h 327"/>
                  <a:gd name="T12" fmla="*/ 15 w 286"/>
                  <a:gd name="T13" fmla="*/ 302 h 327"/>
                  <a:gd name="T14" fmla="*/ 33 w 286"/>
                  <a:gd name="T15" fmla="*/ 218 h 3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6" h="327">
                    <a:moveTo>
                      <a:pt x="33" y="218"/>
                    </a:moveTo>
                    <a:cubicBezTo>
                      <a:pt x="60" y="188"/>
                      <a:pt x="152" y="153"/>
                      <a:pt x="177" y="122"/>
                    </a:cubicBezTo>
                    <a:cubicBezTo>
                      <a:pt x="202" y="91"/>
                      <a:pt x="170" y="48"/>
                      <a:pt x="183" y="32"/>
                    </a:cubicBezTo>
                    <a:cubicBezTo>
                      <a:pt x="196" y="16"/>
                      <a:pt x="242" y="0"/>
                      <a:pt x="255" y="26"/>
                    </a:cubicBezTo>
                    <a:cubicBezTo>
                      <a:pt x="268" y="52"/>
                      <a:pt x="286" y="141"/>
                      <a:pt x="261" y="188"/>
                    </a:cubicBezTo>
                    <a:cubicBezTo>
                      <a:pt x="236" y="235"/>
                      <a:pt x="146" y="289"/>
                      <a:pt x="105" y="308"/>
                    </a:cubicBezTo>
                    <a:cubicBezTo>
                      <a:pt x="64" y="327"/>
                      <a:pt x="30" y="318"/>
                      <a:pt x="15" y="302"/>
                    </a:cubicBezTo>
                    <a:cubicBezTo>
                      <a:pt x="0" y="286"/>
                      <a:pt x="6" y="248"/>
                      <a:pt x="33" y="218"/>
                    </a:cubicBezTo>
                    <a:close/>
                  </a:path>
                </a:pathLst>
              </a:custGeom>
              <a:gradFill rotWithShape="1">
                <a:gsLst>
                  <a:gs pos="0">
                    <a:srgbClr val="FFCC00"/>
                  </a:gs>
                  <a:gs pos="100000">
                    <a:srgbClr val="DCB000"/>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5198" name="Freeform 36">
                <a:extLst>
                  <a:ext uri="{FF2B5EF4-FFF2-40B4-BE49-F238E27FC236}">
                    <a16:creationId xmlns:a16="http://schemas.microsoft.com/office/drawing/2014/main" id="{801BF780-6D00-499A-AAB0-028F4CF49CB0}"/>
                  </a:ext>
                </a:extLst>
              </p:cNvPr>
              <p:cNvSpPr>
                <a:spLocks/>
              </p:cNvSpPr>
              <p:nvPr/>
            </p:nvSpPr>
            <p:spPr bwMode="auto">
              <a:xfrm>
                <a:off x="818" y="2578"/>
                <a:ext cx="218" cy="355"/>
              </a:xfrm>
              <a:custGeom>
                <a:avLst/>
                <a:gdLst>
                  <a:gd name="T0" fmla="*/ 0 w 201"/>
                  <a:gd name="T1" fmla="*/ 288 h 288"/>
                  <a:gd name="T2" fmla="*/ 144 w 201"/>
                  <a:gd name="T3" fmla="*/ 201 h 288"/>
                  <a:gd name="T4" fmla="*/ 201 w 201"/>
                  <a:gd name="T5" fmla="*/ 111 h 288"/>
                  <a:gd name="T6" fmla="*/ 195 w 201"/>
                  <a:gd name="T7" fmla="*/ 0 h 288"/>
                  <a:gd name="T8" fmla="*/ 177 w 201"/>
                  <a:gd name="T9" fmla="*/ 135 h 288"/>
                  <a:gd name="T10" fmla="*/ 117 w 201"/>
                  <a:gd name="T11" fmla="*/ 210 h 288"/>
                  <a:gd name="T12" fmla="*/ 12 w 201"/>
                  <a:gd name="T13" fmla="*/ 246 h 288"/>
                  <a:gd name="T14" fmla="*/ 0 w 201"/>
                  <a:gd name="T15" fmla="*/ 288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1" h="288">
                    <a:moveTo>
                      <a:pt x="0" y="288"/>
                    </a:moveTo>
                    <a:lnTo>
                      <a:pt x="144" y="201"/>
                    </a:lnTo>
                    <a:lnTo>
                      <a:pt x="201" y="111"/>
                    </a:lnTo>
                    <a:lnTo>
                      <a:pt x="195" y="0"/>
                    </a:lnTo>
                    <a:lnTo>
                      <a:pt x="177" y="135"/>
                    </a:lnTo>
                    <a:lnTo>
                      <a:pt x="117" y="210"/>
                    </a:lnTo>
                    <a:lnTo>
                      <a:pt x="12" y="246"/>
                    </a:lnTo>
                    <a:lnTo>
                      <a:pt x="0" y="288"/>
                    </a:lnTo>
                    <a:close/>
                  </a:path>
                </a:pathLst>
              </a:custGeom>
              <a:solidFill>
                <a:srgbClr val="FF33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5199" name="Freeform 37">
                <a:extLst>
                  <a:ext uri="{FF2B5EF4-FFF2-40B4-BE49-F238E27FC236}">
                    <a16:creationId xmlns:a16="http://schemas.microsoft.com/office/drawing/2014/main" id="{61223249-03D7-41A3-84CA-E071DF3116EC}"/>
                  </a:ext>
                </a:extLst>
              </p:cNvPr>
              <p:cNvSpPr>
                <a:spLocks/>
              </p:cNvSpPr>
              <p:nvPr/>
            </p:nvSpPr>
            <p:spPr bwMode="auto">
              <a:xfrm>
                <a:off x="797" y="2707"/>
                <a:ext cx="137" cy="93"/>
              </a:xfrm>
              <a:custGeom>
                <a:avLst/>
                <a:gdLst>
                  <a:gd name="T0" fmla="*/ 0 w 126"/>
                  <a:gd name="T1" fmla="*/ 75 h 75"/>
                  <a:gd name="T2" fmla="*/ 69 w 126"/>
                  <a:gd name="T3" fmla="*/ 18 h 75"/>
                  <a:gd name="T4" fmla="*/ 126 w 126"/>
                  <a:gd name="T5" fmla="*/ 0 h 75"/>
                  <a:gd name="T6" fmla="*/ 60 w 126"/>
                  <a:gd name="T7" fmla="*/ 54 h 75"/>
                  <a:gd name="T8" fmla="*/ 0 w 126"/>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 h="75">
                    <a:moveTo>
                      <a:pt x="0" y="75"/>
                    </a:moveTo>
                    <a:lnTo>
                      <a:pt x="69" y="18"/>
                    </a:lnTo>
                    <a:lnTo>
                      <a:pt x="126" y="0"/>
                    </a:lnTo>
                    <a:lnTo>
                      <a:pt x="60" y="54"/>
                    </a:lnTo>
                    <a:lnTo>
                      <a:pt x="0" y="75"/>
                    </a:lnTo>
                    <a:close/>
                  </a:path>
                </a:pathLst>
              </a:custGeom>
              <a:solidFill>
                <a:schemeClr val="tx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5200" name="Freeform 38">
                <a:extLst>
                  <a:ext uri="{FF2B5EF4-FFF2-40B4-BE49-F238E27FC236}">
                    <a16:creationId xmlns:a16="http://schemas.microsoft.com/office/drawing/2014/main" id="{0303159A-DEB6-40B8-9A6A-1863024D051A}"/>
                  </a:ext>
                </a:extLst>
              </p:cNvPr>
              <p:cNvSpPr>
                <a:spLocks/>
              </p:cNvSpPr>
              <p:nvPr/>
            </p:nvSpPr>
            <p:spPr bwMode="auto">
              <a:xfrm>
                <a:off x="869" y="2583"/>
                <a:ext cx="125" cy="257"/>
              </a:xfrm>
              <a:custGeom>
                <a:avLst/>
                <a:gdLst>
                  <a:gd name="T0" fmla="*/ 0 w 114"/>
                  <a:gd name="T1" fmla="*/ 210 h 210"/>
                  <a:gd name="T2" fmla="*/ 96 w 114"/>
                  <a:gd name="T3" fmla="*/ 78 h 210"/>
                  <a:gd name="T4" fmla="*/ 114 w 114"/>
                  <a:gd name="T5" fmla="*/ 0 h 210"/>
                  <a:gd name="T6" fmla="*/ 108 w 114"/>
                  <a:gd name="T7" fmla="*/ 135 h 210"/>
                  <a:gd name="T8" fmla="*/ 0 w 114"/>
                  <a:gd name="T9" fmla="*/ 21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 h="210">
                    <a:moveTo>
                      <a:pt x="0" y="210"/>
                    </a:moveTo>
                    <a:lnTo>
                      <a:pt x="96" y="78"/>
                    </a:lnTo>
                    <a:lnTo>
                      <a:pt x="114" y="0"/>
                    </a:lnTo>
                    <a:lnTo>
                      <a:pt x="108" y="135"/>
                    </a:lnTo>
                    <a:lnTo>
                      <a:pt x="0" y="210"/>
                    </a:lnTo>
                    <a:close/>
                  </a:path>
                </a:pathLst>
              </a:custGeom>
              <a:solidFill>
                <a:srgbClr val="FFFF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grpSp>
        <p:sp>
          <p:nvSpPr>
            <p:cNvPr id="5177" name="Freeform 39">
              <a:extLst>
                <a:ext uri="{FF2B5EF4-FFF2-40B4-BE49-F238E27FC236}">
                  <a16:creationId xmlns:a16="http://schemas.microsoft.com/office/drawing/2014/main" id="{86A0955A-CA7A-4B8F-A014-EB06C320F23A}"/>
                </a:ext>
              </a:extLst>
            </p:cNvPr>
            <p:cNvSpPr>
              <a:spLocks/>
            </p:cNvSpPr>
            <p:nvPr userDrawn="1"/>
          </p:nvSpPr>
          <p:spPr bwMode="gray">
            <a:xfrm>
              <a:off x="5356" y="692"/>
              <a:ext cx="198" cy="61"/>
            </a:xfrm>
            <a:custGeom>
              <a:avLst/>
              <a:gdLst>
                <a:gd name="T0" fmla="*/ 6 w 263"/>
                <a:gd name="T1" fmla="*/ 28 h 61"/>
                <a:gd name="T2" fmla="*/ 0 w 263"/>
                <a:gd name="T3" fmla="*/ 38 h 61"/>
                <a:gd name="T4" fmla="*/ 102 w 263"/>
                <a:gd name="T5" fmla="*/ 60 h 61"/>
                <a:gd name="T6" fmla="*/ 248 w 263"/>
                <a:gd name="T7" fmla="*/ 42 h 61"/>
                <a:gd name="T8" fmla="*/ 190 w 263"/>
                <a:gd name="T9" fmla="*/ 16 h 61"/>
                <a:gd name="T10" fmla="*/ 162 w 263"/>
                <a:gd name="T11" fmla="*/ 2 h 61"/>
                <a:gd name="T12" fmla="*/ 136 w 263"/>
                <a:gd name="T13" fmla="*/ 16 h 61"/>
                <a:gd name="T14" fmla="*/ 108 w 263"/>
                <a:gd name="T15" fmla="*/ 2 h 61"/>
                <a:gd name="T16" fmla="*/ 86 w 263"/>
                <a:gd name="T17" fmla="*/ 18 h 61"/>
                <a:gd name="T18" fmla="*/ 54 w 263"/>
                <a:gd name="T19" fmla="*/ 2 h 61"/>
                <a:gd name="T20" fmla="*/ 6 w 263"/>
                <a:gd name="T21" fmla="*/ 28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3" h="61">
                  <a:moveTo>
                    <a:pt x="6" y="28"/>
                  </a:moveTo>
                  <a:lnTo>
                    <a:pt x="0" y="38"/>
                  </a:lnTo>
                  <a:cubicBezTo>
                    <a:pt x="16" y="43"/>
                    <a:pt x="61" y="59"/>
                    <a:pt x="102" y="60"/>
                  </a:cubicBezTo>
                  <a:cubicBezTo>
                    <a:pt x="143" y="61"/>
                    <a:pt x="233" y="49"/>
                    <a:pt x="248" y="42"/>
                  </a:cubicBezTo>
                  <a:cubicBezTo>
                    <a:pt x="263" y="35"/>
                    <a:pt x="204" y="23"/>
                    <a:pt x="190" y="16"/>
                  </a:cubicBezTo>
                  <a:cubicBezTo>
                    <a:pt x="176" y="9"/>
                    <a:pt x="171" y="2"/>
                    <a:pt x="162" y="2"/>
                  </a:cubicBezTo>
                  <a:cubicBezTo>
                    <a:pt x="153" y="2"/>
                    <a:pt x="145" y="16"/>
                    <a:pt x="136" y="16"/>
                  </a:cubicBezTo>
                  <a:cubicBezTo>
                    <a:pt x="127" y="16"/>
                    <a:pt x="116" y="2"/>
                    <a:pt x="108" y="2"/>
                  </a:cubicBezTo>
                  <a:cubicBezTo>
                    <a:pt x="100" y="2"/>
                    <a:pt x="95" y="18"/>
                    <a:pt x="86" y="18"/>
                  </a:cubicBezTo>
                  <a:cubicBezTo>
                    <a:pt x="77" y="18"/>
                    <a:pt x="67" y="0"/>
                    <a:pt x="54" y="2"/>
                  </a:cubicBezTo>
                  <a:cubicBezTo>
                    <a:pt x="41" y="4"/>
                    <a:pt x="23" y="17"/>
                    <a:pt x="6" y="28"/>
                  </a:cubicBezTo>
                  <a:close/>
                </a:path>
              </a:pathLst>
            </a:custGeom>
            <a:solidFill>
              <a:srgbClr val="00FF99"/>
            </a:solidFill>
            <a:ln w="6350" cap="flat" cmpd="sng">
              <a:solidFill>
                <a:srgbClr val="993300"/>
              </a:solidFill>
              <a:prstDash val="solid"/>
              <a:round/>
              <a:headEnd/>
              <a:tailEnd/>
            </a:ln>
          </p:spPr>
          <p:txBody>
            <a:bodyPr wrap="none" anchor="ctr"/>
            <a:lstStyle/>
            <a:p>
              <a:endParaRPr lang="en-US"/>
            </a:p>
          </p:txBody>
        </p:sp>
      </p:grpSp>
      <p:grpSp>
        <p:nvGrpSpPr>
          <p:cNvPr id="5" name="Group 40">
            <a:extLst>
              <a:ext uri="{FF2B5EF4-FFF2-40B4-BE49-F238E27FC236}">
                <a16:creationId xmlns:a16="http://schemas.microsoft.com/office/drawing/2014/main" id="{8185ED7D-9E84-41A8-BB60-6712A55D244A}"/>
              </a:ext>
            </a:extLst>
          </p:cNvPr>
          <p:cNvGrpSpPr>
            <a:grpSpLocks/>
          </p:cNvGrpSpPr>
          <p:nvPr/>
        </p:nvGrpSpPr>
        <p:grpSpPr bwMode="auto">
          <a:xfrm>
            <a:off x="8286750" y="390525"/>
            <a:ext cx="565150" cy="990600"/>
            <a:chOff x="5280" y="288"/>
            <a:chExt cx="274" cy="480"/>
          </a:xfrm>
        </p:grpSpPr>
        <p:grpSp>
          <p:nvGrpSpPr>
            <p:cNvPr id="5148" name="Group 41">
              <a:extLst>
                <a:ext uri="{FF2B5EF4-FFF2-40B4-BE49-F238E27FC236}">
                  <a16:creationId xmlns:a16="http://schemas.microsoft.com/office/drawing/2014/main" id="{D13D15E0-5C1D-495E-9EC3-C5279E1B7859}"/>
                </a:ext>
              </a:extLst>
            </p:cNvPr>
            <p:cNvGrpSpPr>
              <a:grpSpLocks/>
            </p:cNvGrpSpPr>
            <p:nvPr userDrawn="1"/>
          </p:nvGrpSpPr>
          <p:grpSpPr bwMode="auto">
            <a:xfrm>
              <a:off x="5280" y="288"/>
              <a:ext cx="269" cy="480"/>
              <a:chOff x="319" y="2260"/>
              <a:chExt cx="749" cy="1525"/>
            </a:xfrm>
          </p:grpSpPr>
          <p:sp>
            <p:nvSpPr>
              <p:cNvPr id="5150" name="Freeform 42">
                <a:extLst>
                  <a:ext uri="{FF2B5EF4-FFF2-40B4-BE49-F238E27FC236}">
                    <a16:creationId xmlns:a16="http://schemas.microsoft.com/office/drawing/2014/main" id="{40723B2E-DEEA-4080-86F5-B9DBCB9AF0A1}"/>
                  </a:ext>
                </a:extLst>
              </p:cNvPr>
              <p:cNvSpPr>
                <a:spLocks/>
              </p:cNvSpPr>
              <p:nvPr/>
            </p:nvSpPr>
            <p:spPr bwMode="auto">
              <a:xfrm>
                <a:off x="765" y="2485"/>
                <a:ext cx="304" cy="447"/>
              </a:xfrm>
              <a:custGeom>
                <a:avLst/>
                <a:gdLst>
                  <a:gd name="T0" fmla="*/ 33 w 286"/>
                  <a:gd name="T1" fmla="*/ 218 h 327"/>
                  <a:gd name="T2" fmla="*/ 177 w 286"/>
                  <a:gd name="T3" fmla="*/ 122 h 327"/>
                  <a:gd name="T4" fmla="*/ 183 w 286"/>
                  <a:gd name="T5" fmla="*/ 32 h 327"/>
                  <a:gd name="T6" fmla="*/ 255 w 286"/>
                  <a:gd name="T7" fmla="*/ 26 h 327"/>
                  <a:gd name="T8" fmla="*/ 261 w 286"/>
                  <a:gd name="T9" fmla="*/ 188 h 327"/>
                  <a:gd name="T10" fmla="*/ 105 w 286"/>
                  <a:gd name="T11" fmla="*/ 308 h 327"/>
                  <a:gd name="T12" fmla="*/ 15 w 286"/>
                  <a:gd name="T13" fmla="*/ 302 h 327"/>
                  <a:gd name="T14" fmla="*/ 33 w 286"/>
                  <a:gd name="T15" fmla="*/ 218 h 3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6" h="327">
                    <a:moveTo>
                      <a:pt x="33" y="218"/>
                    </a:moveTo>
                    <a:cubicBezTo>
                      <a:pt x="60" y="188"/>
                      <a:pt x="152" y="153"/>
                      <a:pt x="177" y="122"/>
                    </a:cubicBezTo>
                    <a:cubicBezTo>
                      <a:pt x="202" y="91"/>
                      <a:pt x="170" y="48"/>
                      <a:pt x="183" y="32"/>
                    </a:cubicBezTo>
                    <a:cubicBezTo>
                      <a:pt x="196" y="16"/>
                      <a:pt x="242" y="0"/>
                      <a:pt x="255" y="26"/>
                    </a:cubicBezTo>
                    <a:cubicBezTo>
                      <a:pt x="268" y="52"/>
                      <a:pt x="286" y="141"/>
                      <a:pt x="261" y="188"/>
                    </a:cubicBezTo>
                    <a:cubicBezTo>
                      <a:pt x="236" y="235"/>
                      <a:pt x="146" y="289"/>
                      <a:pt x="105" y="308"/>
                    </a:cubicBezTo>
                    <a:cubicBezTo>
                      <a:pt x="64" y="327"/>
                      <a:pt x="30" y="318"/>
                      <a:pt x="15" y="302"/>
                    </a:cubicBezTo>
                    <a:cubicBezTo>
                      <a:pt x="0" y="286"/>
                      <a:pt x="6" y="248"/>
                      <a:pt x="33" y="218"/>
                    </a:cubicBezTo>
                    <a:close/>
                  </a:path>
                </a:pathLst>
              </a:custGeom>
              <a:noFill/>
              <a:ln w="1270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51" name="Freeform 43">
                <a:extLst>
                  <a:ext uri="{FF2B5EF4-FFF2-40B4-BE49-F238E27FC236}">
                    <a16:creationId xmlns:a16="http://schemas.microsoft.com/office/drawing/2014/main" id="{C66A27F8-D42B-400A-A760-082104967131}"/>
                  </a:ext>
                </a:extLst>
              </p:cNvPr>
              <p:cNvSpPr>
                <a:spLocks/>
              </p:cNvSpPr>
              <p:nvPr/>
            </p:nvSpPr>
            <p:spPr bwMode="auto">
              <a:xfrm flipH="1">
                <a:off x="319" y="2260"/>
                <a:ext cx="551" cy="1525"/>
              </a:xfrm>
              <a:custGeom>
                <a:avLst/>
                <a:gdLst>
                  <a:gd name="T0" fmla="*/ 32 w 632"/>
                  <a:gd name="T1" fmla="*/ 1080 h 1224"/>
                  <a:gd name="T2" fmla="*/ 32 w 632"/>
                  <a:gd name="T3" fmla="*/ 216 h 1224"/>
                  <a:gd name="T4" fmla="*/ 80 w 632"/>
                  <a:gd name="T5" fmla="*/ 72 h 1224"/>
                  <a:gd name="T6" fmla="*/ 224 w 632"/>
                  <a:gd name="T7" fmla="*/ 72 h 1224"/>
                  <a:gd name="T8" fmla="*/ 224 w 632"/>
                  <a:gd name="T9" fmla="*/ 504 h 1224"/>
                  <a:gd name="T10" fmla="*/ 272 w 632"/>
                  <a:gd name="T11" fmla="*/ 552 h 1224"/>
                  <a:gd name="T12" fmla="*/ 416 w 632"/>
                  <a:gd name="T13" fmla="*/ 456 h 1224"/>
                  <a:gd name="T14" fmla="*/ 464 w 632"/>
                  <a:gd name="T15" fmla="*/ 312 h 1224"/>
                  <a:gd name="T16" fmla="*/ 560 w 632"/>
                  <a:gd name="T17" fmla="*/ 264 h 1224"/>
                  <a:gd name="T18" fmla="*/ 608 w 632"/>
                  <a:gd name="T19" fmla="*/ 504 h 1224"/>
                  <a:gd name="T20" fmla="*/ 416 w 632"/>
                  <a:gd name="T21" fmla="*/ 648 h 1224"/>
                  <a:gd name="T22" fmla="*/ 224 w 632"/>
                  <a:gd name="T23" fmla="*/ 696 h 1224"/>
                  <a:gd name="T24" fmla="*/ 224 w 632"/>
                  <a:gd name="T25" fmla="*/ 1080 h 1224"/>
                  <a:gd name="T26" fmla="*/ 32 w 632"/>
                  <a:gd name="T27" fmla="*/ 1080 h 12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2" h="1224">
                    <a:moveTo>
                      <a:pt x="32" y="1080"/>
                    </a:moveTo>
                    <a:cubicBezTo>
                      <a:pt x="0" y="936"/>
                      <a:pt x="24" y="384"/>
                      <a:pt x="32" y="216"/>
                    </a:cubicBezTo>
                    <a:cubicBezTo>
                      <a:pt x="40" y="48"/>
                      <a:pt x="48" y="96"/>
                      <a:pt x="80" y="72"/>
                    </a:cubicBezTo>
                    <a:cubicBezTo>
                      <a:pt x="112" y="48"/>
                      <a:pt x="200" y="0"/>
                      <a:pt x="224" y="72"/>
                    </a:cubicBezTo>
                    <a:cubicBezTo>
                      <a:pt x="248" y="144"/>
                      <a:pt x="216" y="424"/>
                      <a:pt x="224" y="504"/>
                    </a:cubicBezTo>
                    <a:cubicBezTo>
                      <a:pt x="232" y="584"/>
                      <a:pt x="240" y="560"/>
                      <a:pt x="272" y="552"/>
                    </a:cubicBezTo>
                    <a:cubicBezTo>
                      <a:pt x="304" y="544"/>
                      <a:pt x="384" y="496"/>
                      <a:pt x="416" y="456"/>
                    </a:cubicBezTo>
                    <a:cubicBezTo>
                      <a:pt x="448" y="416"/>
                      <a:pt x="440" y="344"/>
                      <a:pt x="464" y="312"/>
                    </a:cubicBezTo>
                    <a:cubicBezTo>
                      <a:pt x="488" y="280"/>
                      <a:pt x="536" y="232"/>
                      <a:pt x="560" y="264"/>
                    </a:cubicBezTo>
                    <a:cubicBezTo>
                      <a:pt x="584" y="296"/>
                      <a:pt x="632" y="440"/>
                      <a:pt x="608" y="504"/>
                    </a:cubicBezTo>
                    <a:cubicBezTo>
                      <a:pt x="584" y="568"/>
                      <a:pt x="480" y="616"/>
                      <a:pt x="416" y="648"/>
                    </a:cubicBezTo>
                    <a:cubicBezTo>
                      <a:pt x="352" y="680"/>
                      <a:pt x="256" y="624"/>
                      <a:pt x="224" y="696"/>
                    </a:cubicBezTo>
                    <a:cubicBezTo>
                      <a:pt x="192" y="768"/>
                      <a:pt x="256" y="1008"/>
                      <a:pt x="224" y="1080"/>
                    </a:cubicBezTo>
                    <a:cubicBezTo>
                      <a:pt x="192" y="1152"/>
                      <a:pt x="64" y="1224"/>
                      <a:pt x="32" y="1080"/>
                    </a:cubicBezTo>
                    <a:close/>
                  </a:path>
                </a:pathLst>
              </a:custGeom>
              <a:gradFill rotWithShape="1">
                <a:gsLst>
                  <a:gs pos="0">
                    <a:srgbClr val="FFCC00"/>
                  </a:gs>
                  <a:gs pos="100000">
                    <a:srgbClr val="765E00"/>
                  </a:gs>
                </a:gsLst>
                <a:lin ang="5400000" scaled="1"/>
              </a:gradFill>
              <a:ln w="12700">
                <a:solidFill>
                  <a:schemeClr val="tx1"/>
                </a:solidFill>
                <a:round/>
                <a:headEnd/>
                <a:tailEnd/>
              </a:ln>
            </p:spPr>
            <p:txBody>
              <a:bodyPr/>
              <a:lstStyle/>
              <a:p>
                <a:endParaRPr lang="en-US"/>
              </a:p>
            </p:txBody>
          </p:sp>
          <p:sp>
            <p:nvSpPr>
              <p:cNvPr id="5152" name="Freeform 44">
                <a:extLst>
                  <a:ext uri="{FF2B5EF4-FFF2-40B4-BE49-F238E27FC236}">
                    <a16:creationId xmlns:a16="http://schemas.microsoft.com/office/drawing/2014/main" id="{7802D666-F7AF-437E-B78B-4775EC8A6B92}"/>
                  </a:ext>
                </a:extLst>
              </p:cNvPr>
              <p:cNvSpPr>
                <a:spLocks/>
              </p:cNvSpPr>
              <p:nvPr/>
            </p:nvSpPr>
            <p:spPr bwMode="auto">
              <a:xfrm flipH="1">
                <a:off x="754" y="2409"/>
                <a:ext cx="45" cy="748"/>
              </a:xfrm>
              <a:custGeom>
                <a:avLst/>
                <a:gdLst>
                  <a:gd name="T0" fmla="*/ 72 w 72"/>
                  <a:gd name="T1" fmla="*/ 0 h 600"/>
                  <a:gd name="T2" fmla="*/ 0 w 72"/>
                  <a:gd name="T3" fmla="*/ 408 h 600"/>
                  <a:gd name="T4" fmla="*/ 42 w 72"/>
                  <a:gd name="T5" fmla="*/ 600 h 600"/>
                  <a:gd name="T6" fmla="*/ 72 w 72"/>
                  <a:gd name="T7" fmla="*/ 330 h 600"/>
                  <a:gd name="T8" fmla="*/ 72 w 72"/>
                  <a:gd name="T9" fmla="*/ 0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600">
                    <a:moveTo>
                      <a:pt x="72" y="0"/>
                    </a:moveTo>
                    <a:lnTo>
                      <a:pt x="0" y="408"/>
                    </a:lnTo>
                    <a:lnTo>
                      <a:pt x="42" y="600"/>
                    </a:lnTo>
                    <a:lnTo>
                      <a:pt x="72" y="330"/>
                    </a:lnTo>
                    <a:lnTo>
                      <a:pt x="72" y="0"/>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3" name="Freeform 45">
                <a:extLst>
                  <a:ext uri="{FF2B5EF4-FFF2-40B4-BE49-F238E27FC236}">
                    <a16:creationId xmlns:a16="http://schemas.microsoft.com/office/drawing/2014/main" id="{4AB0D69C-9880-4F92-A302-5452FD7296FE}"/>
                  </a:ext>
                </a:extLst>
              </p:cNvPr>
              <p:cNvSpPr>
                <a:spLocks/>
              </p:cNvSpPr>
              <p:nvPr/>
            </p:nvSpPr>
            <p:spPr bwMode="auto">
              <a:xfrm flipH="1">
                <a:off x="407" y="2693"/>
                <a:ext cx="229" cy="340"/>
              </a:xfrm>
              <a:custGeom>
                <a:avLst/>
                <a:gdLst>
                  <a:gd name="T0" fmla="*/ 256 w 264"/>
                  <a:gd name="T1" fmla="*/ 0 h 272"/>
                  <a:gd name="T2" fmla="*/ 220 w 264"/>
                  <a:gd name="T3" fmla="*/ 152 h 272"/>
                  <a:gd name="T4" fmla="*/ 0 w 264"/>
                  <a:gd name="T5" fmla="*/ 272 h 272"/>
                  <a:gd name="T6" fmla="*/ 220 w 264"/>
                  <a:gd name="T7" fmla="*/ 184 h 272"/>
                  <a:gd name="T8" fmla="*/ 264 w 264"/>
                  <a:gd name="T9" fmla="*/ 156 h 272"/>
                  <a:gd name="T10" fmla="*/ 256 w 26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4" h="272">
                    <a:moveTo>
                      <a:pt x="256" y="0"/>
                    </a:moveTo>
                    <a:lnTo>
                      <a:pt x="220" y="152"/>
                    </a:lnTo>
                    <a:lnTo>
                      <a:pt x="0" y="272"/>
                    </a:lnTo>
                    <a:lnTo>
                      <a:pt x="220" y="184"/>
                    </a:lnTo>
                    <a:lnTo>
                      <a:pt x="264" y="156"/>
                    </a:lnTo>
                    <a:lnTo>
                      <a:pt x="256" y="0"/>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4" name="Freeform 46">
                <a:extLst>
                  <a:ext uri="{FF2B5EF4-FFF2-40B4-BE49-F238E27FC236}">
                    <a16:creationId xmlns:a16="http://schemas.microsoft.com/office/drawing/2014/main" id="{9CF89472-93B1-4580-8F33-EF5609043F30}"/>
                  </a:ext>
                </a:extLst>
              </p:cNvPr>
              <p:cNvSpPr>
                <a:spLocks/>
              </p:cNvSpPr>
              <p:nvPr/>
            </p:nvSpPr>
            <p:spPr bwMode="auto">
              <a:xfrm flipH="1">
                <a:off x="754" y="3247"/>
                <a:ext cx="45" cy="359"/>
              </a:xfrm>
              <a:custGeom>
                <a:avLst/>
                <a:gdLst>
                  <a:gd name="T0" fmla="*/ 72 w 72"/>
                  <a:gd name="T1" fmla="*/ 0 h 600"/>
                  <a:gd name="T2" fmla="*/ 0 w 72"/>
                  <a:gd name="T3" fmla="*/ 408 h 600"/>
                  <a:gd name="T4" fmla="*/ 42 w 72"/>
                  <a:gd name="T5" fmla="*/ 600 h 600"/>
                  <a:gd name="T6" fmla="*/ 72 w 72"/>
                  <a:gd name="T7" fmla="*/ 330 h 600"/>
                  <a:gd name="T8" fmla="*/ 72 w 72"/>
                  <a:gd name="T9" fmla="*/ 0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600">
                    <a:moveTo>
                      <a:pt x="72" y="0"/>
                    </a:moveTo>
                    <a:lnTo>
                      <a:pt x="0" y="408"/>
                    </a:lnTo>
                    <a:lnTo>
                      <a:pt x="42" y="600"/>
                    </a:lnTo>
                    <a:lnTo>
                      <a:pt x="72" y="330"/>
                    </a:lnTo>
                    <a:lnTo>
                      <a:pt x="72" y="0"/>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5" name="Freeform 47">
                <a:extLst>
                  <a:ext uri="{FF2B5EF4-FFF2-40B4-BE49-F238E27FC236}">
                    <a16:creationId xmlns:a16="http://schemas.microsoft.com/office/drawing/2014/main" id="{FCD33813-5000-4B7B-B1CC-BDE506355DE0}"/>
                  </a:ext>
                </a:extLst>
              </p:cNvPr>
              <p:cNvSpPr>
                <a:spLocks/>
              </p:cNvSpPr>
              <p:nvPr/>
            </p:nvSpPr>
            <p:spPr bwMode="auto">
              <a:xfrm flipH="1">
                <a:off x="375" y="2803"/>
                <a:ext cx="261" cy="230"/>
              </a:xfrm>
              <a:custGeom>
                <a:avLst/>
                <a:gdLst>
                  <a:gd name="T0" fmla="*/ 0 w 300"/>
                  <a:gd name="T1" fmla="*/ 184 h 184"/>
                  <a:gd name="T2" fmla="*/ 264 w 300"/>
                  <a:gd name="T3" fmla="*/ 80 h 184"/>
                  <a:gd name="T4" fmla="*/ 300 w 300"/>
                  <a:gd name="T5" fmla="*/ 0 h 184"/>
                  <a:gd name="T6" fmla="*/ 292 w 300"/>
                  <a:gd name="T7" fmla="*/ 72 h 184"/>
                  <a:gd name="T8" fmla="*/ 136 w 300"/>
                  <a:gd name="T9" fmla="*/ 176 h 184"/>
                  <a:gd name="T10" fmla="*/ 0 w 300"/>
                  <a:gd name="T11" fmla="*/ 184 h 1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0" h="184">
                    <a:moveTo>
                      <a:pt x="0" y="184"/>
                    </a:moveTo>
                    <a:lnTo>
                      <a:pt x="264" y="80"/>
                    </a:lnTo>
                    <a:lnTo>
                      <a:pt x="300" y="0"/>
                    </a:lnTo>
                    <a:lnTo>
                      <a:pt x="292" y="72"/>
                    </a:lnTo>
                    <a:lnTo>
                      <a:pt x="136" y="176"/>
                    </a:lnTo>
                    <a:lnTo>
                      <a:pt x="0" y="184"/>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6" name="Freeform 48">
                <a:extLst>
                  <a:ext uri="{FF2B5EF4-FFF2-40B4-BE49-F238E27FC236}">
                    <a16:creationId xmlns:a16="http://schemas.microsoft.com/office/drawing/2014/main" id="{CEEFFB54-F065-407D-85E2-119B13D48EDE}"/>
                  </a:ext>
                </a:extLst>
              </p:cNvPr>
              <p:cNvSpPr>
                <a:spLocks/>
              </p:cNvSpPr>
              <p:nvPr/>
            </p:nvSpPr>
            <p:spPr bwMode="auto">
              <a:xfrm rot="1067213" flipH="1">
                <a:off x="398" y="2658"/>
                <a:ext cx="169" cy="235"/>
              </a:xfrm>
              <a:custGeom>
                <a:avLst/>
                <a:gdLst>
                  <a:gd name="T0" fmla="*/ 0 w 300"/>
                  <a:gd name="T1" fmla="*/ 184 h 184"/>
                  <a:gd name="T2" fmla="*/ 264 w 300"/>
                  <a:gd name="T3" fmla="*/ 80 h 184"/>
                  <a:gd name="T4" fmla="*/ 300 w 300"/>
                  <a:gd name="T5" fmla="*/ 0 h 184"/>
                  <a:gd name="T6" fmla="*/ 292 w 300"/>
                  <a:gd name="T7" fmla="*/ 72 h 184"/>
                  <a:gd name="T8" fmla="*/ 136 w 300"/>
                  <a:gd name="T9" fmla="*/ 176 h 184"/>
                  <a:gd name="T10" fmla="*/ 0 w 300"/>
                  <a:gd name="T11" fmla="*/ 184 h 1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0" h="184">
                    <a:moveTo>
                      <a:pt x="0" y="184"/>
                    </a:moveTo>
                    <a:lnTo>
                      <a:pt x="264" y="80"/>
                    </a:lnTo>
                    <a:lnTo>
                      <a:pt x="300" y="0"/>
                    </a:lnTo>
                    <a:lnTo>
                      <a:pt x="292" y="72"/>
                    </a:lnTo>
                    <a:lnTo>
                      <a:pt x="136" y="176"/>
                    </a:lnTo>
                    <a:lnTo>
                      <a:pt x="0" y="184"/>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7" name="Freeform 49">
                <a:extLst>
                  <a:ext uri="{FF2B5EF4-FFF2-40B4-BE49-F238E27FC236}">
                    <a16:creationId xmlns:a16="http://schemas.microsoft.com/office/drawing/2014/main" id="{2C93690E-630C-456F-9FD6-D92643D1BBB1}"/>
                  </a:ext>
                </a:extLst>
              </p:cNvPr>
              <p:cNvSpPr>
                <a:spLocks/>
              </p:cNvSpPr>
              <p:nvPr/>
            </p:nvSpPr>
            <p:spPr bwMode="auto">
              <a:xfrm rot="4468931" flipH="1">
                <a:off x="302" y="2799"/>
                <a:ext cx="958" cy="178"/>
              </a:xfrm>
              <a:custGeom>
                <a:avLst/>
                <a:gdLst>
                  <a:gd name="T0" fmla="*/ 0 w 300"/>
                  <a:gd name="T1" fmla="*/ 184 h 184"/>
                  <a:gd name="T2" fmla="*/ 264 w 300"/>
                  <a:gd name="T3" fmla="*/ 80 h 184"/>
                  <a:gd name="T4" fmla="*/ 300 w 300"/>
                  <a:gd name="T5" fmla="*/ 0 h 184"/>
                  <a:gd name="T6" fmla="*/ 292 w 300"/>
                  <a:gd name="T7" fmla="*/ 72 h 184"/>
                  <a:gd name="T8" fmla="*/ 136 w 300"/>
                  <a:gd name="T9" fmla="*/ 176 h 184"/>
                  <a:gd name="T10" fmla="*/ 0 w 300"/>
                  <a:gd name="T11" fmla="*/ 184 h 1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0" h="184">
                    <a:moveTo>
                      <a:pt x="0" y="184"/>
                    </a:moveTo>
                    <a:lnTo>
                      <a:pt x="264" y="80"/>
                    </a:lnTo>
                    <a:lnTo>
                      <a:pt x="300" y="0"/>
                    </a:lnTo>
                    <a:lnTo>
                      <a:pt x="292" y="72"/>
                    </a:lnTo>
                    <a:lnTo>
                      <a:pt x="136" y="176"/>
                    </a:lnTo>
                    <a:lnTo>
                      <a:pt x="0" y="184"/>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8" name="Freeform 50">
                <a:extLst>
                  <a:ext uri="{FF2B5EF4-FFF2-40B4-BE49-F238E27FC236}">
                    <a16:creationId xmlns:a16="http://schemas.microsoft.com/office/drawing/2014/main" id="{C1B33C44-0736-4C57-94F4-BD9E79D58921}"/>
                  </a:ext>
                </a:extLst>
              </p:cNvPr>
              <p:cNvSpPr>
                <a:spLocks/>
              </p:cNvSpPr>
              <p:nvPr/>
            </p:nvSpPr>
            <p:spPr bwMode="auto">
              <a:xfrm flipH="1">
                <a:off x="778" y="2409"/>
                <a:ext cx="19" cy="169"/>
              </a:xfrm>
              <a:custGeom>
                <a:avLst/>
                <a:gdLst>
                  <a:gd name="T0" fmla="*/ 18 w 21"/>
                  <a:gd name="T1" fmla="*/ 0 h 135"/>
                  <a:gd name="T2" fmla="*/ 0 w 21"/>
                  <a:gd name="T3" fmla="*/ 132 h 135"/>
                  <a:gd name="T4" fmla="*/ 21 w 21"/>
                  <a:gd name="T5" fmla="*/ 135 h 135"/>
                  <a:gd name="T6" fmla="*/ 18 w 21"/>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135">
                    <a:moveTo>
                      <a:pt x="18" y="0"/>
                    </a:moveTo>
                    <a:lnTo>
                      <a:pt x="0" y="132"/>
                    </a:lnTo>
                    <a:lnTo>
                      <a:pt x="21" y="135"/>
                    </a:lnTo>
                    <a:lnTo>
                      <a:pt x="1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9" name="Freeform 51">
                <a:extLst>
                  <a:ext uri="{FF2B5EF4-FFF2-40B4-BE49-F238E27FC236}">
                    <a16:creationId xmlns:a16="http://schemas.microsoft.com/office/drawing/2014/main" id="{C0B3A49A-D822-4C77-8B6D-2E9F7943F5DD}"/>
                  </a:ext>
                </a:extLst>
              </p:cNvPr>
              <p:cNvSpPr>
                <a:spLocks/>
              </p:cNvSpPr>
              <p:nvPr/>
            </p:nvSpPr>
            <p:spPr bwMode="auto">
              <a:xfrm flipH="1">
                <a:off x="803" y="2668"/>
                <a:ext cx="21" cy="960"/>
              </a:xfrm>
              <a:custGeom>
                <a:avLst/>
                <a:gdLst>
                  <a:gd name="T0" fmla="*/ 27 w 27"/>
                  <a:gd name="T1" fmla="*/ 0 h 771"/>
                  <a:gd name="T2" fmla="*/ 0 w 27"/>
                  <a:gd name="T3" fmla="*/ 459 h 771"/>
                  <a:gd name="T4" fmla="*/ 27 w 27"/>
                  <a:gd name="T5" fmla="*/ 771 h 771"/>
                  <a:gd name="T6" fmla="*/ 15 w 27"/>
                  <a:gd name="T7" fmla="*/ 417 h 771"/>
                  <a:gd name="T8" fmla="*/ 27 w 27"/>
                  <a:gd name="T9" fmla="*/ 0 h 7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771">
                    <a:moveTo>
                      <a:pt x="27" y="0"/>
                    </a:moveTo>
                    <a:lnTo>
                      <a:pt x="0" y="459"/>
                    </a:lnTo>
                    <a:lnTo>
                      <a:pt x="27" y="771"/>
                    </a:lnTo>
                    <a:lnTo>
                      <a:pt x="15" y="417"/>
                    </a:lnTo>
                    <a:lnTo>
                      <a:pt x="2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0" name="Freeform 52">
                <a:extLst>
                  <a:ext uri="{FF2B5EF4-FFF2-40B4-BE49-F238E27FC236}">
                    <a16:creationId xmlns:a16="http://schemas.microsoft.com/office/drawing/2014/main" id="{1893B9E7-2CC6-4E57-A72A-2B1561F62B18}"/>
                  </a:ext>
                </a:extLst>
              </p:cNvPr>
              <p:cNvSpPr>
                <a:spLocks/>
              </p:cNvSpPr>
              <p:nvPr/>
            </p:nvSpPr>
            <p:spPr bwMode="auto">
              <a:xfrm flipH="1">
                <a:off x="700" y="3538"/>
                <a:ext cx="120" cy="76"/>
              </a:xfrm>
              <a:custGeom>
                <a:avLst/>
                <a:gdLst>
                  <a:gd name="T0" fmla="*/ 0 w 138"/>
                  <a:gd name="T1" fmla="*/ 9 h 60"/>
                  <a:gd name="T2" fmla="*/ 48 w 138"/>
                  <a:gd name="T3" fmla="*/ 42 h 60"/>
                  <a:gd name="T4" fmla="*/ 138 w 138"/>
                  <a:gd name="T5" fmla="*/ 0 h 60"/>
                  <a:gd name="T6" fmla="*/ 54 w 138"/>
                  <a:gd name="T7" fmla="*/ 60 h 60"/>
                  <a:gd name="T8" fmla="*/ 0 w 138"/>
                  <a:gd name="T9" fmla="*/ 9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8" h="60">
                    <a:moveTo>
                      <a:pt x="0" y="9"/>
                    </a:moveTo>
                    <a:lnTo>
                      <a:pt x="48" y="42"/>
                    </a:lnTo>
                    <a:lnTo>
                      <a:pt x="138" y="0"/>
                    </a:lnTo>
                    <a:lnTo>
                      <a:pt x="54" y="60"/>
                    </a:lnTo>
                    <a:lnTo>
                      <a:pt x="0" y="9"/>
                    </a:lnTo>
                    <a:close/>
                  </a:path>
                </a:pathLst>
              </a:cu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1" name="Freeform 53">
                <a:extLst>
                  <a:ext uri="{FF2B5EF4-FFF2-40B4-BE49-F238E27FC236}">
                    <a16:creationId xmlns:a16="http://schemas.microsoft.com/office/drawing/2014/main" id="{AB4F220C-4BE9-4CA6-96AA-D2A4DB797B13}"/>
                  </a:ext>
                </a:extLst>
              </p:cNvPr>
              <p:cNvSpPr>
                <a:spLocks/>
              </p:cNvSpPr>
              <p:nvPr/>
            </p:nvSpPr>
            <p:spPr bwMode="auto">
              <a:xfrm flipH="1">
                <a:off x="703" y="3592"/>
                <a:ext cx="122" cy="61"/>
              </a:xfrm>
              <a:custGeom>
                <a:avLst/>
                <a:gdLst>
                  <a:gd name="T0" fmla="*/ 0 w 129"/>
                  <a:gd name="T1" fmla="*/ 0 h 51"/>
                  <a:gd name="T2" fmla="*/ 30 w 129"/>
                  <a:gd name="T3" fmla="*/ 27 h 51"/>
                  <a:gd name="T4" fmla="*/ 78 w 129"/>
                  <a:gd name="T5" fmla="*/ 30 h 51"/>
                  <a:gd name="T6" fmla="*/ 129 w 129"/>
                  <a:gd name="T7" fmla="*/ 0 h 51"/>
                  <a:gd name="T8" fmla="*/ 84 w 129"/>
                  <a:gd name="T9" fmla="*/ 51 h 51"/>
                  <a:gd name="T10" fmla="*/ 18 w 129"/>
                  <a:gd name="T11" fmla="*/ 42 h 51"/>
                  <a:gd name="T12" fmla="*/ 0 w 129"/>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9" h="51">
                    <a:moveTo>
                      <a:pt x="0" y="0"/>
                    </a:moveTo>
                    <a:lnTo>
                      <a:pt x="30" y="27"/>
                    </a:lnTo>
                    <a:lnTo>
                      <a:pt x="78" y="30"/>
                    </a:lnTo>
                    <a:lnTo>
                      <a:pt x="129" y="0"/>
                    </a:lnTo>
                    <a:lnTo>
                      <a:pt x="84" y="51"/>
                    </a:lnTo>
                    <a:lnTo>
                      <a:pt x="18" y="42"/>
                    </a:lnTo>
                    <a:lnTo>
                      <a:pt x="0" y="0"/>
                    </a:lnTo>
                    <a:close/>
                  </a:path>
                </a:pathLst>
              </a:cu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2" name="Freeform 54">
                <a:extLst>
                  <a:ext uri="{FF2B5EF4-FFF2-40B4-BE49-F238E27FC236}">
                    <a16:creationId xmlns:a16="http://schemas.microsoft.com/office/drawing/2014/main" id="{9BCAAFA6-8234-4E4E-BC9E-A976FB8C01C6}"/>
                  </a:ext>
                </a:extLst>
              </p:cNvPr>
              <p:cNvSpPr>
                <a:spLocks/>
              </p:cNvSpPr>
              <p:nvPr/>
            </p:nvSpPr>
            <p:spPr bwMode="auto">
              <a:xfrm>
                <a:off x="718" y="3008"/>
                <a:ext cx="45" cy="640"/>
              </a:xfrm>
              <a:custGeom>
                <a:avLst/>
                <a:gdLst>
                  <a:gd name="T0" fmla="*/ 27 w 27"/>
                  <a:gd name="T1" fmla="*/ 0 h 771"/>
                  <a:gd name="T2" fmla="*/ 0 w 27"/>
                  <a:gd name="T3" fmla="*/ 459 h 771"/>
                  <a:gd name="T4" fmla="*/ 27 w 27"/>
                  <a:gd name="T5" fmla="*/ 771 h 771"/>
                  <a:gd name="T6" fmla="*/ 15 w 27"/>
                  <a:gd name="T7" fmla="*/ 417 h 771"/>
                  <a:gd name="T8" fmla="*/ 27 w 27"/>
                  <a:gd name="T9" fmla="*/ 0 h 7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771">
                    <a:moveTo>
                      <a:pt x="27" y="0"/>
                    </a:moveTo>
                    <a:lnTo>
                      <a:pt x="0" y="459"/>
                    </a:lnTo>
                    <a:lnTo>
                      <a:pt x="27" y="771"/>
                    </a:lnTo>
                    <a:lnTo>
                      <a:pt x="15" y="417"/>
                    </a:lnTo>
                    <a:lnTo>
                      <a:pt x="2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3" name="Freeform 55">
                <a:extLst>
                  <a:ext uri="{FF2B5EF4-FFF2-40B4-BE49-F238E27FC236}">
                    <a16:creationId xmlns:a16="http://schemas.microsoft.com/office/drawing/2014/main" id="{8E33163B-6C5A-496C-B89A-75544B060E7C}"/>
                  </a:ext>
                </a:extLst>
              </p:cNvPr>
              <p:cNvSpPr>
                <a:spLocks/>
              </p:cNvSpPr>
              <p:nvPr/>
            </p:nvSpPr>
            <p:spPr bwMode="auto">
              <a:xfrm flipH="1">
                <a:off x="748" y="2338"/>
                <a:ext cx="77" cy="489"/>
              </a:xfrm>
              <a:custGeom>
                <a:avLst/>
                <a:gdLst>
                  <a:gd name="T0" fmla="*/ 18 w 78"/>
                  <a:gd name="T1" fmla="*/ 393 h 393"/>
                  <a:gd name="T2" fmla="*/ 0 w 78"/>
                  <a:gd name="T3" fmla="*/ 96 h 393"/>
                  <a:gd name="T4" fmla="*/ 78 w 78"/>
                  <a:gd name="T5" fmla="*/ 0 h 393"/>
                  <a:gd name="T6" fmla="*/ 24 w 78"/>
                  <a:gd name="T7" fmla="*/ 114 h 393"/>
                  <a:gd name="T8" fmla="*/ 18 w 78"/>
                  <a:gd name="T9" fmla="*/ 393 h 3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393">
                    <a:moveTo>
                      <a:pt x="18" y="393"/>
                    </a:moveTo>
                    <a:lnTo>
                      <a:pt x="0" y="96"/>
                    </a:lnTo>
                    <a:lnTo>
                      <a:pt x="78" y="0"/>
                    </a:lnTo>
                    <a:lnTo>
                      <a:pt x="24" y="114"/>
                    </a:lnTo>
                    <a:lnTo>
                      <a:pt x="18" y="39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4" name="Freeform 56">
                <a:extLst>
                  <a:ext uri="{FF2B5EF4-FFF2-40B4-BE49-F238E27FC236}">
                    <a16:creationId xmlns:a16="http://schemas.microsoft.com/office/drawing/2014/main" id="{7E59EC3F-92D9-4B06-A597-CCF0B360BC6B}"/>
                  </a:ext>
                </a:extLst>
              </p:cNvPr>
              <p:cNvSpPr>
                <a:spLocks/>
              </p:cNvSpPr>
              <p:nvPr/>
            </p:nvSpPr>
            <p:spPr bwMode="auto">
              <a:xfrm flipH="1">
                <a:off x="855" y="2739"/>
                <a:ext cx="34" cy="29"/>
              </a:xfrm>
              <a:custGeom>
                <a:avLst/>
                <a:gdLst>
                  <a:gd name="T0" fmla="*/ 33 w 39"/>
                  <a:gd name="T1" fmla="*/ 0 h 24"/>
                  <a:gd name="T2" fmla="*/ 0 w 39"/>
                  <a:gd name="T3" fmla="*/ 6 h 24"/>
                  <a:gd name="T4" fmla="*/ 39 w 39"/>
                  <a:gd name="T5" fmla="*/ 24 h 24"/>
                  <a:gd name="T6" fmla="*/ 33 w 39"/>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24">
                    <a:moveTo>
                      <a:pt x="33" y="0"/>
                    </a:moveTo>
                    <a:lnTo>
                      <a:pt x="0" y="6"/>
                    </a:lnTo>
                    <a:lnTo>
                      <a:pt x="39" y="24"/>
                    </a:lnTo>
                    <a:lnTo>
                      <a:pt x="33" y="0"/>
                    </a:lnTo>
                    <a:close/>
                  </a:path>
                </a:pathLst>
              </a:custGeom>
              <a:solidFill>
                <a:schemeClr val="tx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grpSp>
            <p:nvGrpSpPr>
              <p:cNvPr id="5165" name="Group 57">
                <a:extLst>
                  <a:ext uri="{FF2B5EF4-FFF2-40B4-BE49-F238E27FC236}">
                    <a16:creationId xmlns:a16="http://schemas.microsoft.com/office/drawing/2014/main" id="{1E1E9701-5194-4279-9EAB-888E5D33DAF5}"/>
                  </a:ext>
                </a:extLst>
              </p:cNvPr>
              <p:cNvGrpSpPr>
                <a:grpSpLocks/>
              </p:cNvGrpSpPr>
              <p:nvPr/>
            </p:nvGrpSpPr>
            <p:grpSpPr bwMode="auto">
              <a:xfrm rot="10538581" flipH="1">
                <a:off x="680" y="2543"/>
                <a:ext cx="49" cy="264"/>
                <a:chOff x="1408" y="1003"/>
                <a:chExt cx="80" cy="212"/>
              </a:xfrm>
            </p:grpSpPr>
            <p:sp>
              <p:nvSpPr>
                <p:cNvPr id="5173" name="Freeform 58">
                  <a:extLst>
                    <a:ext uri="{FF2B5EF4-FFF2-40B4-BE49-F238E27FC236}">
                      <a16:creationId xmlns:a16="http://schemas.microsoft.com/office/drawing/2014/main" id="{438B4865-9E2F-4099-BA92-196B5E6DC9B6}"/>
                    </a:ext>
                  </a:extLst>
                </p:cNvPr>
                <p:cNvSpPr>
                  <a:spLocks/>
                </p:cNvSpPr>
                <p:nvPr/>
              </p:nvSpPr>
              <p:spPr bwMode="auto">
                <a:xfrm rot="-3408856">
                  <a:off x="1457" y="1012"/>
                  <a:ext cx="63" cy="63"/>
                </a:xfrm>
                <a:custGeom>
                  <a:avLst/>
                  <a:gdLst>
                    <a:gd name="T0" fmla="*/ 116 w 140"/>
                    <a:gd name="T1" fmla="*/ 104 h 104"/>
                    <a:gd name="T2" fmla="*/ 0 w 140"/>
                    <a:gd name="T3" fmla="*/ 0 h 104"/>
                    <a:gd name="T4" fmla="*/ 140 w 140"/>
                    <a:gd name="T5" fmla="*/ 88 h 104"/>
                    <a:gd name="T6" fmla="*/ 116 w 140"/>
                    <a:gd name="T7" fmla="*/ 104 h 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104">
                      <a:moveTo>
                        <a:pt x="116" y="104"/>
                      </a:moveTo>
                      <a:lnTo>
                        <a:pt x="0" y="0"/>
                      </a:lnTo>
                      <a:lnTo>
                        <a:pt x="140" y="88"/>
                      </a:lnTo>
                      <a:lnTo>
                        <a:pt x="116" y="104"/>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74" name="Freeform 59">
                  <a:extLst>
                    <a:ext uri="{FF2B5EF4-FFF2-40B4-BE49-F238E27FC236}">
                      <a16:creationId xmlns:a16="http://schemas.microsoft.com/office/drawing/2014/main" id="{09FDC42E-312E-4A77-B9DA-ABA794B577ED}"/>
                    </a:ext>
                  </a:extLst>
                </p:cNvPr>
                <p:cNvSpPr>
                  <a:spLocks/>
                </p:cNvSpPr>
                <p:nvPr/>
              </p:nvSpPr>
              <p:spPr bwMode="auto">
                <a:xfrm rot="-2414182">
                  <a:off x="1425" y="1206"/>
                  <a:ext cx="73" cy="27"/>
                </a:xfrm>
                <a:custGeom>
                  <a:avLst/>
                  <a:gdLst>
                    <a:gd name="T0" fmla="*/ 69 w 69"/>
                    <a:gd name="T1" fmla="*/ 9 h 24"/>
                    <a:gd name="T2" fmla="*/ 0 w 69"/>
                    <a:gd name="T3" fmla="*/ 0 h 24"/>
                    <a:gd name="T4" fmla="*/ 48 w 69"/>
                    <a:gd name="T5" fmla="*/ 24 h 24"/>
                    <a:gd name="T6" fmla="*/ 69 w 69"/>
                    <a:gd name="T7" fmla="*/ 9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24">
                      <a:moveTo>
                        <a:pt x="69" y="9"/>
                      </a:moveTo>
                      <a:lnTo>
                        <a:pt x="0" y="0"/>
                      </a:lnTo>
                      <a:lnTo>
                        <a:pt x="48" y="24"/>
                      </a:lnTo>
                      <a:lnTo>
                        <a:pt x="69" y="9"/>
                      </a:lnTo>
                      <a:close/>
                    </a:path>
                  </a:pathLst>
                </a:custGeom>
                <a:solidFill>
                  <a:srgbClr val="FF33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5175" name="Freeform 60">
                  <a:extLst>
                    <a:ext uri="{FF2B5EF4-FFF2-40B4-BE49-F238E27FC236}">
                      <a16:creationId xmlns:a16="http://schemas.microsoft.com/office/drawing/2014/main" id="{9A7879B8-E07B-4A36-B94B-DC14899F89F2}"/>
                    </a:ext>
                  </a:extLst>
                </p:cNvPr>
                <p:cNvSpPr>
                  <a:spLocks/>
                </p:cNvSpPr>
                <p:nvPr/>
              </p:nvSpPr>
              <p:spPr bwMode="auto">
                <a:xfrm rot="-2414182">
                  <a:off x="1432" y="1106"/>
                  <a:ext cx="45" cy="27"/>
                </a:xfrm>
                <a:custGeom>
                  <a:avLst/>
                  <a:gdLst>
                    <a:gd name="T0" fmla="*/ 45 w 45"/>
                    <a:gd name="T1" fmla="*/ 24 h 24"/>
                    <a:gd name="T2" fmla="*/ 0 w 45"/>
                    <a:gd name="T3" fmla="*/ 3 h 24"/>
                    <a:gd name="T4" fmla="*/ 42 w 45"/>
                    <a:gd name="T5" fmla="*/ 0 h 24"/>
                    <a:gd name="T6" fmla="*/ 45 w 45"/>
                    <a:gd name="T7" fmla="*/ 24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4">
                      <a:moveTo>
                        <a:pt x="45" y="24"/>
                      </a:moveTo>
                      <a:lnTo>
                        <a:pt x="0" y="3"/>
                      </a:lnTo>
                      <a:lnTo>
                        <a:pt x="42" y="0"/>
                      </a:lnTo>
                      <a:lnTo>
                        <a:pt x="45" y="24"/>
                      </a:lnTo>
                      <a:close/>
                    </a:path>
                  </a:pathLst>
                </a:custGeom>
                <a:solidFill>
                  <a:srgbClr val="FF33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grpSp>
          <p:sp>
            <p:nvSpPr>
              <p:cNvPr id="5166" name="Freeform 61">
                <a:extLst>
                  <a:ext uri="{FF2B5EF4-FFF2-40B4-BE49-F238E27FC236}">
                    <a16:creationId xmlns:a16="http://schemas.microsoft.com/office/drawing/2014/main" id="{0E912C53-6C6E-49CA-892B-F64B68F6E8B1}"/>
                  </a:ext>
                </a:extLst>
              </p:cNvPr>
              <p:cNvSpPr>
                <a:spLocks/>
              </p:cNvSpPr>
              <p:nvPr/>
            </p:nvSpPr>
            <p:spPr bwMode="auto">
              <a:xfrm flipH="1">
                <a:off x="469" y="2959"/>
                <a:ext cx="28" cy="49"/>
              </a:xfrm>
              <a:custGeom>
                <a:avLst/>
                <a:gdLst>
                  <a:gd name="T0" fmla="*/ 0 w 33"/>
                  <a:gd name="T1" fmla="*/ 18 h 39"/>
                  <a:gd name="T2" fmla="*/ 33 w 33"/>
                  <a:gd name="T3" fmla="*/ 39 h 39"/>
                  <a:gd name="T4" fmla="*/ 21 w 33"/>
                  <a:gd name="T5" fmla="*/ 0 h 39"/>
                  <a:gd name="T6" fmla="*/ 0 w 33"/>
                  <a:gd name="T7" fmla="*/ 18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39">
                    <a:moveTo>
                      <a:pt x="0" y="18"/>
                    </a:moveTo>
                    <a:lnTo>
                      <a:pt x="33" y="39"/>
                    </a:lnTo>
                    <a:lnTo>
                      <a:pt x="21" y="0"/>
                    </a:lnTo>
                    <a:lnTo>
                      <a:pt x="0" y="18"/>
                    </a:lnTo>
                    <a:close/>
                  </a:path>
                </a:pathLst>
              </a:custGeom>
              <a:solidFill>
                <a:srgbClr val="FF33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5167" name="Freeform 62">
                <a:extLst>
                  <a:ext uri="{FF2B5EF4-FFF2-40B4-BE49-F238E27FC236}">
                    <a16:creationId xmlns:a16="http://schemas.microsoft.com/office/drawing/2014/main" id="{C3AEB308-941D-4563-9EDB-B1C6003CFA51}"/>
                  </a:ext>
                </a:extLst>
              </p:cNvPr>
              <p:cNvSpPr>
                <a:spLocks/>
              </p:cNvSpPr>
              <p:nvPr/>
            </p:nvSpPr>
            <p:spPr bwMode="auto">
              <a:xfrm flipH="1">
                <a:off x="385" y="2888"/>
                <a:ext cx="28" cy="49"/>
              </a:xfrm>
              <a:custGeom>
                <a:avLst/>
                <a:gdLst>
                  <a:gd name="T0" fmla="*/ 0 w 33"/>
                  <a:gd name="T1" fmla="*/ 18 h 39"/>
                  <a:gd name="T2" fmla="*/ 33 w 33"/>
                  <a:gd name="T3" fmla="*/ 39 h 39"/>
                  <a:gd name="T4" fmla="*/ 21 w 33"/>
                  <a:gd name="T5" fmla="*/ 0 h 39"/>
                  <a:gd name="T6" fmla="*/ 0 w 33"/>
                  <a:gd name="T7" fmla="*/ 18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39">
                    <a:moveTo>
                      <a:pt x="0" y="18"/>
                    </a:moveTo>
                    <a:lnTo>
                      <a:pt x="33" y="39"/>
                    </a:lnTo>
                    <a:lnTo>
                      <a:pt x="21" y="0"/>
                    </a:lnTo>
                    <a:lnTo>
                      <a:pt x="0" y="18"/>
                    </a:lnTo>
                    <a:close/>
                  </a:path>
                </a:pathLst>
              </a:custGeom>
              <a:solidFill>
                <a:srgbClr val="FF33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5168" name="Freeform 63">
                <a:extLst>
                  <a:ext uri="{FF2B5EF4-FFF2-40B4-BE49-F238E27FC236}">
                    <a16:creationId xmlns:a16="http://schemas.microsoft.com/office/drawing/2014/main" id="{E38EDCFF-D4BD-4DDB-9146-050DCA3D651E}"/>
                  </a:ext>
                </a:extLst>
              </p:cNvPr>
              <p:cNvSpPr>
                <a:spLocks/>
              </p:cNvSpPr>
              <p:nvPr/>
            </p:nvSpPr>
            <p:spPr bwMode="auto">
              <a:xfrm flipH="1">
                <a:off x="602" y="2979"/>
                <a:ext cx="126" cy="425"/>
              </a:xfrm>
              <a:custGeom>
                <a:avLst/>
                <a:gdLst>
                  <a:gd name="T0" fmla="*/ 192 w 192"/>
                  <a:gd name="T1" fmla="*/ 0 h 480"/>
                  <a:gd name="T2" fmla="*/ 30 w 192"/>
                  <a:gd name="T3" fmla="*/ 84 h 480"/>
                  <a:gd name="T4" fmla="*/ 0 w 192"/>
                  <a:gd name="T5" fmla="*/ 162 h 480"/>
                  <a:gd name="T6" fmla="*/ 30 w 192"/>
                  <a:gd name="T7" fmla="*/ 480 h 480"/>
                  <a:gd name="T8" fmla="*/ 36 w 192"/>
                  <a:gd name="T9" fmla="*/ 132 h 480"/>
                  <a:gd name="T10" fmla="*/ 126 w 192"/>
                  <a:gd name="T11" fmla="*/ 54 h 480"/>
                  <a:gd name="T12" fmla="*/ 192 w 192"/>
                  <a:gd name="T13" fmla="*/ 0 h 4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2" h="480">
                    <a:moveTo>
                      <a:pt x="192" y="0"/>
                    </a:moveTo>
                    <a:lnTo>
                      <a:pt x="30" y="84"/>
                    </a:lnTo>
                    <a:lnTo>
                      <a:pt x="0" y="162"/>
                    </a:lnTo>
                    <a:lnTo>
                      <a:pt x="30" y="480"/>
                    </a:lnTo>
                    <a:lnTo>
                      <a:pt x="36" y="132"/>
                    </a:lnTo>
                    <a:lnTo>
                      <a:pt x="126" y="54"/>
                    </a:lnTo>
                    <a:lnTo>
                      <a:pt x="192" y="0"/>
                    </a:lnTo>
                    <a:close/>
                  </a:path>
                </a:pathLst>
              </a:custGeom>
              <a:solidFill>
                <a:srgbClr val="FFFF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5169" name="Freeform 64">
                <a:extLst>
                  <a:ext uri="{FF2B5EF4-FFF2-40B4-BE49-F238E27FC236}">
                    <a16:creationId xmlns:a16="http://schemas.microsoft.com/office/drawing/2014/main" id="{CF9CE8AD-AA65-4FD1-8919-FE5494341B23}"/>
                  </a:ext>
                </a:extLst>
              </p:cNvPr>
              <p:cNvSpPr>
                <a:spLocks/>
              </p:cNvSpPr>
              <p:nvPr/>
            </p:nvSpPr>
            <p:spPr bwMode="auto">
              <a:xfrm>
                <a:off x="805" y="2502"/>
                <a:ext cx="261" cy="401"/>
              </a:xfrm>
              <a:custGeom>
                <a:avLst/>
                <a:gdLst>
                  <a:gd name="T0" fmla="*/ 33 w 286"/>
                  <a:gd name="T1" fmla="*/ 218 h 327"/>
                  <a:gd name="T2" fmla="*/ 177 w 286"/>
                  <a:gd name="T3" fmla="*/ 122 h 327"/>
                  <a:gd name="T4" fmla="*/ 183 w 286"/>
                  <a:gd name="T5" fmla="*/ 32 h 327"/>
                  <a:gd name="T6" fmla="*/ 255 w 286"/>
                  <a:gd name="T7" fmla="*/ 26 h 327"/>
                  <a:gd name="T8" fmla="*/ 261 w 286"/>
                  <a:gd name="T9" fmla="*/ 188 h 327"/>
                  <a:gd name="T10" fmla="*/ 105 w 286"/>
                  <a:gd name="T11" fmla="*/ 308 h 327"/>
                  <a:gd name="T12" fmla="*/ 15 w 286"/>
                  <a:gd name="T13" fmla="*/ 302 h 327"/>
                  <a:gd name="T14" fmla="*/ 33 w 286"/>
                  <a:gd name="T15" fmla="*/ 218 h 3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6" h="327">
                    <a:moveTo>
                      <a:pt x="33" y="218"/>
                    </a:moveTo>
                    <a:cubicBezTo>
                      <a:pt x="60" y="188"/>
                      <a:pt x="152" y="153"/>
                      <a:pt x="177" y="122"/>
                    </a:cubicBezTo>
                    <a:cubicBezTo>
                      <a:pt x="202" y="91"/>
                      <a:pt x="170" y="48"/>
                      <a:pt x="183" y="32"/>
                    </a:cubicBezTo>
                    <a:cubicBezTo>
                      <a:pt x="196" y="16"/>
                      <a:pt x="242" y="0"/>
                      <a:pt x="255" y="26"/>
                    </a:cubicBezTo>
                    <a:cubicBezTo>
                      <a:pt x="268" y="52"/>
                      <a:pt x="286" y="141"/>
                      <a:pt x="261" y="188"/>
                    </a:cubicBezTo>
                    <a:cubicBezTo>
                      <a:pt x="236" y="235"/>
                      <a:pt x="146" y="289"/>
                      <a:pt x="105" y="308"/>
                    </a:cubicBezTo>
                    <a:cubicBezTo>
                      <a:pt x="64" y="327"/>
                      <a:pt x="30" y="318"/>
                      <a:pt x="15" y="302"/>
                    </a:cubicBezTo>
                    <a:cubicBezTo>
                      <a:pt x="0" y="286"/>
                      <a:pt x="6" y="248"/>
                      <a:pt x="33" y="218"/>
                    </a:cubicBezTo>
                    <a:close/>
                  </a:path>
                </a:pathLst>
              </a:custGeom>
              <a:gradFill rotWithShape="1">
                <a:gsLst>
                  <a:gs pos="0">
                    <a:srgbClr val="FFCC00"/>
                  </a:gs>
                  <a:gs pos="100000">
                    <a:srgbClr val="DCB000"/>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5170" name="Freeform 65">
                <a:extLst>
                  <a:ext uri="{FF2B5EF4-FFF2-40B4-BE49-F238E27FC236}">
                    <a16:creationId xmlns:a16="http://schemas.microsoft.com/office/drawing/2014/main" id="{D2465EB4-98B7-487B-992D-669B62EB87B8}"/>
                  </a:ext>
                </a:extLst>
              </p:cNvPr>
              <p:cNvSpPr>
                <a:spLocks/>
              </p:cNvSpPr>
              <p:nvPr/>
            </p:nvSpPr>
            <p:spPr bwMode="auto">
              <a:xfrm>
                <a:off x="818" y="2580"/>
                <a:ext cx="221" cy="352"/>
              </a:xfrm>
              <a:custGeom>
                <a:avLst/>
                <a:gdLst>
                  <a:gd name="T0" fmla="*/ 0 w 201"/>
                  <a:gd name="T1" fmla="*/ 288 h 288"/>
                  <a:gd name="T2" fmla="*/ 144 w 201"/>
                  <a:gd name="T3" fmla="*/ 201 h 288"/>
                  <a:gd name="T4" fmla="*/ 201 w 201"/>
                  <a:gd name="T5" fmla="*/ 111 h 288"/>
                  <a:gd name="T6" fmla="*/ 195 w 201"/>
                  <a:gd name="T7" fmla="*/ 0 h 288"/>
                  <a:gd name="T8" fmla="*/ 177 w 201"/>
                  <a:gd name="T9" fmla="*/ 135 h 288"/>
                  <a:gd name="T10" fmla="*/ 117 w 201"/>
                  <a:gd name="T11" fmla="*/ 210 h 288"/>
                  <a:gd name="T12" fmla="*/ 12 w 201"/>
                  <a:gd name="T13" fmla="*/ 246 h 288"/>
                  <a:gd name="T14" fmla="*/ 0 w 201"/>
                  <a:gd name="T15" fmla="*/ 288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1" h="288">
                    <a:moveTo>
                      <a:pt x="0" y="288"/>
                    </a:moveTo>
                    <a:lnTo>
                      <a:pt x="144" y="201"/>
                    </a:lnTo>
                    <a:lnTo>
                      <a:pt x="201" y="111"/>
                    </a:lnTo>
                    <a:lnTo>
                      <a:pt x="195" y="0"/>
                    </a:lnTo>
                    <a:lnTo>
                      <a:pt x="177" y="135"/>
                    </a:lnTo>
                    <a:lnTo>
                      <a:pt x="117" y="210"/>
                    </a:lnTo>
                    <a:lnTo>
                      <a:pt x="12" y="246"/>
                    </a:lnTo>
                    <a:lnTo>
                      <a:pt x="0" y="288"/>
                    </a:lnTo>
                    <a:close/>
                  </a:path>
                </a:pathLst>
              </a:custGeom>
              <a:solidFill>
                <a:srgbClr val="FF33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5171" name="Freeform 66">
                <a:extLst>
                  <a:ext uri="{FF2B5EF4-FFF2-40B4-BE49-F238E27FC236}">
                    <a16:creationId xmlns:a16="http://schemas.microsoft.com/office/drawing/2014/main" id="{DFC9E820-3282-4D1C-B658-AFAABBB8A80C}"/>
                  </a:ext>
                </a:extLst>
              </p:cNvPr>
              <p:cNvSpPr>
                <a:spLocks/>
              </p:cNvSpPr>
              <p:nvPr/>
            </p:nvSpPr>
            <p:spPr bwMode="auto">
              <a:xfrm>
                <a:off x="797" y="2707"/>
                <a:ext cx="137" cy="93"/>
              </a:xfrm>
              <a:custGeom>
                <a:avLst/>
                <a:gdLst>
                  <a:gd name="T0" fmla="*/ 0 w 126"/>
                  <a:gd name="T1" fmla="*/ 75 h 75"/>
                  <a:gd name="T2" fmla="*/ 69 w 126"/>
                  <a:gd name="T3" fmla="*/ 18 h 75"/>
                  <a:gd name="T4" fmla="*/ 126 w 126"/>
                  <a:gd name="T5" fmla="*/ 0 h 75"/>
                  <a:gd name="T6" fmla="*/ 60 w 126"/>
                  <a:gd name="T7" fmla="*/ 54 h 75"/>
                  <a:gd name="T8" fmla="*/ 0 w 126"/>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 h="75">
                    <a:moveTo>
                      <a:pt x="0" y="75"/>
                    </a:moveTo>
                    <a:lnTo>
                      <a:pt x="69" y="18"/>
                    </a:lnTo>
                    <a:lnTo>
                      <a:pt x="126" y="0"/>
                    </a:lnTo>
                    <a:lnTo>
                      <a:pt x="60" y="54"/>
                    </a:lnTo>
                    <a:lnTo>
                      <a:pt x="0" y="75"/>
                    </a:lnTo>
                    <a:close/>
                  </a:path>
                </a:pathLst>
              </a:custGeom>
              <a:solidFill>
                <a:schemeClr val="tx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5172" name="Freeform 67">
                <a:extLst>
                  <a:ext uri="{FF2B5EF4-FFF2-40B4-BE49-F238E27FC236}">
                    <a16:creationId xmlns:a16="http://schemas.microsoft.com/office/drawing/2014/main" id="{D3F1C50A-EB8A-4BE7-85E7-BD0F07622FA6}"/>
                  </a:ext>
                </a:extLst>
              </p:cNvPr>
              <p:cNvSpPr>
                <a:spLocks/>
              </p:cNvSpPr>
              <p:nvPr/>
            </p:nvSpPr>
            <p:spPr bwMode="auto">
              <a:xfrm>
                <a:off x="870" y="2583"/>
                <a:ext cx="124" cy="257"/>
              </a:xfrm>
              <a:custGeom>
                <a:avLst/>
                <a:gdLst>
                  <a:gd name="T0" fmla="*/ 0 w 114"/>
                  <a:gd name="T1" fmla="*/ 210 h 210"/>
                  <a:gd name="T2" fmla="*/ 96 w 114"/>
                  <a:gd name="T3" fmla="*/ 78 h 210"/>
                  <a:gd name="T4" fmla="*/ 114 w 114"/>
                  <a:gd name="T5" fmla="*/ 0 h 210"/>
                  <a:gd name="T6" fmla="*/ 108 w 114"/>
                  <a:gd name="T7" fmla="*/ 135 h 210"/>
                  <a:gd name="T8" fmla="*/ 0 w 114"/>
                  <a:gd name="T9" fmla="*/ 21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 h="210">
                    <a:moveTo>
                      <a:pt x="0" y="210"/>
                    </a:moveTo>
                    <a:lnTo>
                      <a:pt x="96" y="78"/>
                    </a:lnTo>
                    <a:lnTo>
                      <a:pt x="114" y="0"/>
                    </a:lnTo>
                    <a:lnTo>
                      <a:pt x="108" y="135"/>
                    </a:lnTo>
                    <a:lnTo>
                      <a:pt x="0" y="210"/>
                    </a:lnTo>
                    <a:close/>
                  </a:path>
                </a:pathLst>
              </a:custGeom>
              <a:solidFill>
                <a:srgbClr val="FFFF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grpSp>
        <p:sp>
          <p:nvSpPr>
            <p:cNvPr id="5149" name="Freeform 68">
              <a:extLst>
                <a:ext uri="{FF2B5EF4-FFF2-40B4-BE49-F238E27FC236}">
                  <a16:creationId xmlns:a16="http://schemas.microsoft.com/office/drawing/2014/main" id="{F934CE38-1B9B-47DE-8799-9278486A8E9B}"/>
                </a:ext>
              </a:extLst>
            </p:cNvPr>
            <p:cNvSpPr>
              <a:spLocks/>
            </p:cNvSpPr>
            <p:nvPr userDrawn="1"/>
          </p:nvSpPr>
          <p:spPr bwMode="gray">
            <a:xfrm>
              <a:off x="5356" y="692"/>
              <a:ext cx="198" cy="62"/>
            </a:xfrm>
            <a:custGeom>
              <a:avLst/>
              <a:gdLst>
                <a:gd name="T0" fmla="*/ 6 w 263"/>
                <a:gd name="T1" fmla="*/ 28 h 61"/>
                <a:gd name="T2" fmla="*/ 0 w 263"/>
                <a:gd name="T3" fmla="*/ 38 h 61"/>
                <a:gd name="T4" fmla="*/ 102 w 263"/>
                <a:gd name="T5" fmla="*/ 60 h 61"/>
                <a:gd name="T6" fmla="*/ 248 w 263"/>
                <a:gd name="T7" fmla="*/ 42 h 61"/>
                <a:gd name="T8" fmla="*/ 190 w 263"/>
                <a:gd name="T9" fmla="*/ 16 h 61"/>
                <a:gd name="T10" fmla="*/ 162 w 263"/>
                <a:gd name="T11" fmla="*/ 2 h 61"/>
                <a:gd name="T12" fmla="*/ 136 w 263"/>
                <a:gd name="T13" fmla="*/ 16 h 61"/>
                <a:gd name="T14" fmla="*/ 108 w 263"/>
                <a:gd name="T15" fmla="*/ 2 h 61"/>
                <a:gd name="T16" fmla="*/ 86 w 263"/>
                <a:gd name="T17" fmla="*/ 18 h 61"/>
                <a:gd name="T18" fmla="*/ 54 w 263"/>
                <a:gd name="T19" fmla="*/ 2 h 61"/>
                <a:gd name="T20" fmla="*/ 6 w 263"/>
                <a:gd name="T21" fmla="*/ 28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3" h="61">
                  <a:moveTo>
                    <a:pt x="6" y="28"/>
                  </a:moveTo>
                  <a:lnTo>
                    <a:pt x="0" y="38"/>
                  </a:lnTo>
                  <a:cubicBezTo>
                    <a:pt x="16" y="43"/>
                    <a:pt x="61" y="59"/>
                    <a:pt x="102" y="60"/>
                  </a:cubicBezTo>
                  <a:cubicBezTo>
                    <a:pt x="143" y="61"/>
                    <a:pt x="233" y="49"/>
                    <a:pt x="248" y="42"/>
                  </a:cubicBezTo>
                  <a:cubicBezTo>
                    <a:pt x="263" y="35"/>
                    <a:pt x="204" y="23"/>
                    <a:pt x="190" y="16"/>
                  </a:cubicBezTo>
                  <a:cubicBezTo>
                    <a:pt x="176" y="9"/>
                    <a:pt x="171" y="2"/>
                    <a:pt x="162" y="2"/>
                  </a:cubicBezTo>
                  <a:cubicBezTo>
                    <a:pt x="153" y="2"/>
                    <a:pt x="145" y="16"/>
                    <a:pt x="136" y="16"/>
                  </a:cubicBezTo>
                  <a:cubicBezTo>
                    <a:pt x="127" y="16"/>
                    <a:pt x="116" y="2"/>
                    <a:pt x="108" y="2"/>
                  </a:cubicBezTo>
                  <a:cubicBezTo>
                    <a:pt x="100" y="2"/>
                    <a:pt x="95" y="18"/>
                    <a:pt x="86" y="18"/>
                  </a:cubicBezTo>
                  <a:cubicBezTo>
                    <a:pt x="77" y="18"/>
                    <a:pt x="67" y="0"/>
                    <a:pt x="54" y="2"/>
                  </a:cubicBezTo>
                  <a:cubicBezTo>
                    <a:pt x="41" y="4"/>
                    <a:pt x="23" y="17"/>
                    <a:pt x="6" y="28"/>
                  </a:cubicBezTo>
                  <a:close/>
                </a:path>
              </a:pathLst>
            </a:custGeom>
            <a:solidFill>
              <a:srgbClr val="00FF99"/>
            </a:solidFill>
            <a:ln w="6350" cap="flat" cmpd="sng">
              <a:solidFill>
                <a:srgbClr val="993300"/>
              </a:solidFill>
              <a:prstDash val="solid"/>
              <a:round/>
              <a:headEnd/>
              <a:tailEnd/>
            </a:ln>
          </p:spPr>
          <p:txBody>
            <a:bodyPr wrap="none" anchor="ctr"/>
            <a:lstStyle/>
            <a:p>
              <a:endParaRPr lang="en-US"/>
            </a:p>
          </p:txBody>
        </p:sp>
      </p:grpSp>
      <p:sp>
        <p:nvSpPr>
          <p:cNvPr id="5133" name="Line 69">
            <a:extLst>
              <a:ext uri="{FF2B5EF4-FFF2-40B4-BE49-F238E27FC236}">
                <a16:creationId xmlns:a16="http://schemas.microsoft.com/office/drawing/2014/main" id="{52AD26D2-0696-4479-9FC7-93069CB0C041}"/>
              </a:ext>
            </a:extLst>
          </p:cNvPr>
          <p:cNvSpPr>
            <a:spLocks noChangeShapeType="1"/>
          </p:cNvSpPr>
          <p:nvPr/>
        </p:nvSpPr>
        <p:spPr bwMode="auto">
          <a:xfrm>
            <a:off x="7318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5134" name="Line 70">
            <a:extLst>
              <a:ext uri="{FF2B5EF4-FFF2-40B4-BE49-F238E27FC236}">
                <a16:creationId xmlns:a16="http://schemas.microsoft.com/office/drawing/2014/main" id="{5C52ED5D-15DB-4E0C-944C-B8EC757CF6F4}"/>
              </a:ext>
            </a:extLst>
          </p:cNvPr>
          <p:cNvSpPr>
            <a:spLocks noChangeShapeType="1"/>
          </p:cNvSpPr>
          <p:nvPr/>
        </p:nvSpPr>
        <p:spPr bwMode="auto">
          <a:xfrm>
            <a:off x="2513013" y="6818313"/>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5135" name="Line 71">
            <a:extLst>
              <a:ext uri="{FF2B5EF4-FFF2-40B4-BE49-F238E27FC236}">
                <a16:creationId xmlns:a16="http://schemas.microsoft.com/office/drawing/2014/main" id="{220A96ED-BE0B-4650-844A-C8842654452D}"/>
              </a:ext>
            </a:extLst>
          </p:cNvPr>
          <p:cNvSpPr>
            <a:spLocks noChangeShapeType="1"/>
          </p:cNvSpPr>
          <p:nvPr/>
        </p:nvSpPr>
        <p:spPr bwMode="auto">
          <a:xfrm>
            <a:off x="731838" y="6364288"/>
            <a:ext cx="0" cy="2270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5136" name="Line 72">
            <a:extLst>
              <a:ext uri="{FF2B5EF4-FFF2-40B4-BE49-F238E27FC236}">
                <a16:creationId xmlns:a16="http://schemas.microsoft.com/office/drawing/2014/main" id="{F7D2A18A-E11E-4BE3-BAD7-8DA19EE909B3}"/>
              </a:ext>
            </a:extLst>
          </p:cNvPr>
          <p:cNvSpPr>
            <a:spLocks noChangeShapeType="1"/>
          </p:cNvSpPr>
          <p:nvPr/>
        </p:nvSpPr>
        <p:spPr bwMode="auto">
          <a:xfrm>
            <a:off x="16144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5137" name="Line 73">
            <a:extLst>
              <a:ext uri="{FF2B5EF4-FFF2-40B4-BE49-F238E27FC236}">
                <a16:creationId xmlns:a16="http://schemas.microsoft.com/office/drawing/2014/main" id="{1E11BF91-1AD7-4A95-85F6-D3C0558D7C79}"/>
              </a:ext>
            </a:extLst>
          </p:cNvPr>
          <p:cNvSpPr>
            <a:spLocks noChangeShapeType="1"/>
          </p:cNvSpPr>
          <p:nvPr/>
        </p:nvSpPr>
        <p:spPr bwMode="auto">
          <a:xfrm>
            <a:off x="249078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5138" name="Line 74">
            <a:extLst>
              <a:ext uri="{FF2B5EF4-FFF2-40B4-BE49-F238E27FC236}">
                <a16:creationId xmlns:a16="http://schemas.microsoft.com/office/drawing/2014/main" id="{E58AF247-73E9-4809-A619-9E2FB73A47B3}"/>
              </a:ext>
            </a:extLst>
          </p:cNvPr>
          <p:cNvSpPr>
            <a:spLocks noChangeShapeType="1"/>
          </p:cNvSpPr>
          <p:nvPr/>
        </p:nvSpPr>
        <p:spPr bwMode="auto">
          <a:xfrm>
            <a:off x="33734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5139" name="Line 75">
            <a:extLst>
              <a:ext uri="{FF2B5EF4-FFF2-40B4-BE49-F238E27FC236}">
                <a16:creationId xmlns:a16="http://schemas.microsoft.com/office/drawing/2014/main" id="{52035AE8-28CD-4C66-B9C5-FF2BB7E46C4A}"/>
              </a:ext>
            </a:extLst>
          </p:cNvPr>
          <p:cNvSpPr>
            <a:spLocks noChangeShapeType="1"/>
          </p:cNvSpPr>
          <p:nvPr/>
        </p:nvSpPr>
        <p:spPr bwMode="auto">
          <a:xfrm>
            <a:off x="42560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5140" name="Line 76">
            <a:extLst>
              <a:ext uri="{FF2B5EF4-FFF2-40B4-BE49-F238E27FC236}">
                <a16:creationId xmlns:a16="http://schemas.microsoft.com/office/drawing/2014/main" id="{702EA42C-C1FD-455F-85B4-32ACD4413338}"/>
              </a:ext>
            </a:extLst>
          </p:cNvPr>
          <p:cNvSpPr>
            <a:spLocks noChangeShapeType="1"/>
          </p:cNvSpPr>
          <p:nvPr/>
        </p:nvSpPr>
        <p:spPr bwMode="auto">
          <a:xfrm>
            <a:off x="513238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5141" name="Line 77">
            <a:extLst>
              <a:ext uri="{FF2B5EF4-FFF2-40B4-BE49-F238E27FC236}">
                <a16:creationId xmlns:a16="http://schemas.microsoft.com/office/drawing/2014/main" id="{2B1E3180-5800-4F83-AA19-8AE9F88F96E7}"/>
              </a:ext>
            </a:extLst>
          </p:cNvPr>
          <p:cNvSpPr>
            <a:spLocks noChangeShapeType="1"/>
          </p:cNvSpPr>
          <p:nvPr/>
        </p:nvSpPr>
        <p:spPr bwMode="auto">
          <a:xfrm>
            <a:off x="60150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5142" name="Line 78">
            <a:extLst>
              <a:ext uri="{FF2B5EF4-FFF2-40B4-BE49-F238E27FC236}">
                <a16:creationId xmlns:a16="http://schemas.microsoft.com/office/drawing/2014/main" id="{F7BB3BBF-1BA6-44BD-814F-9C389243FED3}"/>
              </a:ext>
            </a:extLst>
          </p:cNvPr>
          <p:cNvSpPr>
            <a:spLocks noChangeShapeType="1"/>
          </p:cNvSpPr>
          <p:nvPr/>
        </p:nvSpPr>
        <p:spPr bwMode="auto">
          <a:xfrm>
            <a:off x="68976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5143" name="Line 79">
            <a:extLst>
              <a:ext uri="{FF2B5EF4-FFF2-40B4-BE49-F238E27FC236}">
                <a16:creationId xmlns:a16="http://schemas.microsoft.com/office/drawing/2014/main" id="{57CDC9B3-ED6F-4D8D-A3FB-6DE1134D3365}"/>
              </a:ext>
            </a:extLst>
          </p:cNvPr>
          <p:cNvSpPr>
            <a:spLocks noChangeShapeType="1"/>
          </p:cNvSpPr>
          <p:nvPr/>
        </p:nvSpPr>
        <p:spPr bwMode="auto">
          <a:xfrm>
            <a:off x="7675563"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5144" name="Line 80">
            <a:extLst>
              <a:ext uri="{FF2B5EF4-FFF2-40B4-BE49-F238E27FC236}">
                <a16:creationId xmlns:a16="http://schemas.microsoft.com/office/drawing/2014/main" id="{54DCE963-D76A-43C2-9B87-81E304E5E7CC}"/>
              </a:ext>
            </a:extLst>
          </p:cNvPr>
          <p:cNvSpPr>
            <a:spLocks noChangeShapeType="1"/>
          </p:cNvSpPr>
          <p:nvPr/>
        </p:nvSpPr>
        <p:spPr bwMode="auto">
          <a:xfrm>
            <a:off x="2036763" y="6818313"/>
            <a:ext cx="5283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5145" name="Line 81">
            <a:extLst>
              <a:ext uri="{FF2B5EF4-FFF2-40B4-BE49-F238E27FC236}">
                <a16:creationId xmlns:a16="http://schemas.microsoft.com/office/drawing/2014/main" id="{ED49997F-804A-4E00-B7A4-81C222F44B5A}"/>
              </a:ext>
            </a:extLst>
          </p:cNvPr>
          <p:cNvSpPr>
            <a:spLocks noChangeShapeType="1"/>
          </p:cNvSpPr>
          <p:nvPr/>
        </p:nvSpPr>
        <p:spPr bwMode="auto">
          <a:xfrm>
            <a:off x="5711825" y="6818313"/>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5146" name="Line 82">
            <a:extLst>
              <a:ext uri="{FF2B5EF4-FFF2-40B4-BE49-F238E27FC236}">
                <a16:creationId xmlns:a16="http://schemas.microsoft.com/office/drawing/2014/main" id="{0A05E25C-62BF-43FC-A096-9BDF3BB53550}"/>
              </a:ext>
            </a:extLst>
          </p:cNvPr>
          <p:cNvSpPr>
            <a:spLocks noChangeShapeType="1"/>
          </p:cNvSpPr>
          <p:nvPr/>
        </p:nvSpPr>
        <p:spPr bwMode="auto">
          <a:xfrm>
            <a:off x="6489700" y="6818313"/>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pic>
        <p:nvPicPr>
          <p:cNvPr id="5147" name="Picture 163" descr="last-viewed">
            <a:hlinkClick r:id="" action="ppaction://hlinkshowjump?jump=lastslideviewed"/>
            <a:hlinkHover r:id="" action="ppaction://noaction" highlightClick="1"/>
            <a:extLst>
              <a:ext uri="{FF2B5EF4-FFF2-40B4-BE49-F238E27FC236}">
                <a16:creationId xmlns:a16="http://schemas.microsoft.com/office/drawing/2014/main" id="{B4BB186B-7C0D-488B-8BE3-267B6A7AF015}"/>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6200" y="6076950"/>
            <a:ext cx="5524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562" r:id="rId1"/>
    <p:sldLayoutId id="2147485563" r:id="rId2"/>
    <p:sldLayoutId id="2147485564" r:id="rId3"/>
    <p:sldLayoutId id="2147485565" r:id="rId4"/>
    <p:sldLayoutId id="2147485566" r:id="rId5"/>
    <p:sldLayoutId id="2147485567" r:id="rId6"/>
    <p:sldLayoutId id="2147485568" r:id="rId7"/>
    <p:sldLayoutId id="2147485569" r:id="rId8"/>
    <p:sldLayoutId id="2147485570" r:id="rId9"/>
    <p:sldLayoutId id="2147485571" r:id="rId10"/>
    <p:sldLayoutId id="2147485572"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500"/>
                                        <p:tgtEl>
                                          <p:spTgt spid="394250"/>
                                        </p:tgtEl>
                                        <p:attrNameLst>
                                          <p:attrName>style.opacity</p:attrName>
                                        </p:attrNameLst>
                                      </p:cBhvr>
                                      <p:to>
                                        <p:strVal val="0"/>
                                      </p:to>
                                    </p:set>
                                    <p:animEffect filter="image" prLst="opacity: 0">
                                      <p:cBhvr rctx="IE">
                                        <p:cTn id="7" dur="500"/>
                                        <p:tgtEl>
                                          <p:spTgt spid="394250"/>
                                        </p:tgtEl>
                                      </p:cBhvr>
                                    </p:animEffect>
                                  </p:childTnLst>
                                </p:cTn>
                              </p:par>
                              <p:par>
                                <p:cTn id="8" presetID="6" presetClass="emph" presetSubtype="0" fill="hold" nodeType="withEffect">
                                  <p:stCondLst>
                                    <p:cond delay="0"/>
                                  </p:stCondLst>
                                  <p:childTnLst>
                                    <p:animScale>
                                      <p:cBhvr>
                                        <p:cTn id="9" dur="500" fill="hold"/>
                                        <p:tgtEl>
                                          <p:spTgt spid="394250"/>
                                        </p:tgtEl>
                                      </p:cBhvr>
                                      <p:by x="25000" y="25000"/>
                                    </p:animScale>
                                  </p:childTnLst>
                                </p:cTn>
                              </p:par>
                              <p:par>
                                <p:cTn id="10" presetID="10" presetClass="entr" presetSubtype="0" fill="hold" nodeType="withEffect">
                                  <p:stCondLst>
                                    <p:cond delay="0"/>
                                  </p:stCondLst>
                                  <p:childTnLst>
                                    <p:set>
                                      <p:cBhvr>
                                        <p:cTn id="11" dur="1" fill="hold">
                                          <p:stCondLst>
                                            <p:cond delay="0"/>
                                          </p:stCondLst>
                                        </p:cTn>
                                        <p:tgtEl>
                                          <p:spTgt spid="394250"/>
                                        </p:tgtEl>
                                        <p:attrNameLst>
                                          <p:attrName>style.visibility</p:attrName>
                                        </p:attrNameLst>
                                      </p:cBhvr>
                                      <p:to>
                                        <p:strVal val="visible"/>
                                      </p:to>
                                    </p:set>
                                    <p:animEffect transition="in" filter="fade">
                                      <p:cBhvr>
                                        <p:cTn id="12" dur="3000"/>
                                        <p:tgtEl>
                                          <p:spTgt spid="394250"/>
                                        </p:tgtEl>
                                      </p:cBhvr>
                                    </p:animEffect>
                                  </p:childTnLst>
                                </p:cTn>
                              </p:par>
                              <p:par>
                                <p:cTn id="13" presetID="6" presetClass="emph" presetSubtype="0" fill="hold" nodeType="withEffect">
                                  <p:stCondLst>
                                    <p:cond delay="0"/>
                                  </p:stCondLst>
                                  <p:childTnLst>
                                    <p:animScale>
                                      <p:cBhvr>
                                        <p:cTn id="14" dur="3000" fill="hold"/>
                                        <p:tgtEl>
                                          <p:spTgt spid="394250"/>
                                        </p:tgtEl>
                                      </p:cBhvr>
                                      <p:by x="400000" y="400000"/>
                                    </p:animScale>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6" presetClass="emph" presetSubtype="0" fill="hold" nodeType="withEffect">
                                  <p:stCondLst>
                                    <p:cond delay="0"/>
                                  </p:stCondLst>
                                  <p:childTnLst>
                                    <p:animScale>
                                      <p:cBhvr>
                                        <p:cTn id="19" dur="2000" fill="hold"/>
                                        <p:tgtEl>
                                          <p:spTgt spid="2"/>
                                        </p:tgtEl>
                                      </p:cBhvr>
                                      <p:by x="150000" y="150000"/>
                                    </p:animScale>
                                  </p:childTnLst>
                                </p:cTn>
                              </p:par>
                              <p:par>
                                <p:cTn id="20" presetID="35" presetClass="path" presetSubtype="0" fill="hold" nodeType="withEffect">
                                  <p:stCondLst>
                                    <p:cond delay="0"/>
                                  </p:stCondLst>
                                  <p:childTnLst>
                                    <p:animMotion origin="layout" path="M 1.94444E-6 -4.44444E-6 L -0.04879 0.02223 " pathEditMode="relative" rAng="0" ptsTypes="AA">
                                      <p:cBhvr>
                                        <p:cTn id="21" dur="2000" fill="hold"/>
                                        <p:tgtEl>
                                          <p:spTgt spid="2"/>
                                        </p:tgtEl>
                                        <p:attrNameLst>
                                          <p:attrName>ppt_x</p:attrName>
                                          <p:attrName>ppt_y</p:attrName>
                                        </p:attrNameLst>
                                      </p:cBhvr>
                                      <p:rCtr x="-2400" y="1100"/>
                                    </p:animMotion>
                                  </p:childTnLst>
                                </p:cTn>
                              </p:par>
                              <p:par>
                                <p:cTn id="22" presetID="10" presetClass="exit" presetSubtype="0" fill="hold" nodeType="withEffect">
                                  <p:stCondLst>
                                    <p:cond delay="1500"/>
                                  </p:stCondLst>
                                  <p:childTnLst>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10" presetClass="entr" presetSubtype="0" fill="hold" nodeType="withEffect">
                                  <p:stCondLst>
                                    <p:cond delay="8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6" presetClass="emph" presetSubtype="0" fill="hold" nodeType="withEffect">
                                  <p:stCondLst>
                                    <p:cond delay="800"/>
                                  </p:stCondLst>
                                  <p:childTnLst>
                                    <p:animScale>
                                      <p:cBhvr>
                                        <p:cTn id="29" dur="2000" fill="hold"/>
                                        <p:tgtEl>
                                          <p:spTgt spid="5"/>
                                        </p:tgtEl>
                                      </p:cBhvr>
                                      <p:by x="150000" y="150000"/>
                                    </p:animScale>
                                  </p:childTnLst>
                                </p:cTn>
                              </p:par>
                              <p:par>
                                <p:cTn id="30" presetID="35" presetClass="path" presetSubtype="0" fill="hold" nodeType="withEffect">
                                  <p:stCondLst>
                                    <p:cond delay="800"/>
                                  </p:stCondLst>
                                  <p:childTnLst>
                                    <p:animMotion origin="layout" path="M 4.72222E-6 -4.44444E-6 L 0.04878 0.02223 " pathEditMode="relative" rAng="0" ptsTypes="AA">
                                      <p:cBhvr>
                                        <p:cTn id="31" dur="2000" fill="hold"/>
                                        <p:tgtEl>
                                          <p:spTgt spid="5"/>
                                        </p:tgtEl>
                                        <p:attrNameLst>
                                          <p:attrName>ppt_x</p:attrName>
                                          <p:attrName>ppt_y</p:attrName>
                                        </p:attrNameLst>
                                      </p:cBhvr>
                                      <p:rCtr x="2400" y="1100"/>
                                    </p:animMotion>
                                  </p:childTnLst>
                                </p:cTn>
                              </p:par>
                              <p:par>
                                <p:cTn id="32" presetID="10" presetClass="exit" presetSubtype="0" fill="hold" nodeType="withEffect">
                                  <p:stCondLst>
                                    <p:cond delay="230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par>
                          <p:cTn id="35" fill="hold" nodeType="afterGroup">
                            <p:stCondLst>
                              <p:cond delay="3000"/>
                            </p:stCondLst>
                            <p:childTnLst>
                              <p:par>
                                <p:cTn id="36" presetID="1" presetClass="entr" presetSubtype="0" fill="hold" nodeType="afterEffect">
                                  <p:stCondLst>
                                    <p:cond delay="900"/>
                                  </p:stCondLst>
                                  <p:childTnLst>
                                    <p:set>
                                      <p:cBhvr>
                                        <p:cTn id="37" dur="1" fill="hold">
                                          <p:stCondLst>
                                            <p:cond delay="0"/>
                                          </p:stCondLst>
                                        </p:cTn>
                                        <p:tgtEl>
                                          <p:spTgt spid="394244"/>
                                        </p:tgtEl>
                                        <p:attrNameLst>
                                          <p:attrName>style.visibility</p:attrName>
                                        </p:attrNameLst>
                                      </p:cBhvr>
                                      <p:to>
                                        <p:strVal val="visible"/>
                                      </p:to>
                                    </p:set>
                                  </p:childTnLst>
                                </p:cTn>
                              </p:par>
                            </p:childTnLst>
                          </p:cTn>
                        </p:par>
                        <p:par>
                          <p:cTn id="38" fill="hold" nodeType="afterGroup">
                            <p:stCondLst>
                              <p:cond delay="3900"/>
                            </p:stCondLst>
                            <p:childTnLst>
                              <p:par>
                                <p:cTn id="39" presetID="1" presetClass="entr" presetSubtype="0" fill="hold" nodeType="afterEffect">
                                  <p:stCondLst>
                                    <p:cond delay="300"/>
                                  </p:stCondLst>
                                  <p:childTnLst>
                                    <p:set>
                                      <p:cBhvr>
                                        <p:cTn id="40" dur="1" fill="hold">
                                          <p:stCondLst>
                                            <p:cond delay="0"/>
                                          </p:stCondLst>
                                        </p:cTn>
                                        <p:tgtEl>
                                          <p:spTgt spid="394245"/>
                                        </p:tgtEl>
                                        <p:attrNameLst>
                                          <p:attrName>style.visibility</p:attrName>
                                        </p:attrNameLst>
                                      </p:cBhvr>
                                      <p:to>
                                        <p:strVal val="visible"/>
                                      </p:to>
                                    </p:set>
                                  </p:childTnLst>
                                </p:cTn>
                              </p:par>
                            </p:childTnLst>
                          </p:cTn>
                        </p:par>
                        <p:par>
                          <p:cTn id="41" fill="hold" nodeType="afterGroup">
                            <p:stCondLst>
                              <p:cond delay="4200"/>
                            </p:stCondLst>
                            <p:childTnLst>
                              <p:par>
                                <p:cTn id="42" presetID="1" presetClass="entr" presetSubtype="0" fill="hold" nodeType="afterEffect">
                                  <p:stCondLst>
                                    <p:cond delay="400"/>
                                  </p:stCondLst>
                                  <p:childTnLst>
                                    <p:set>
                                      <p:cBhvr>
                                        <p:cTn id="43" dur="1" fill="hold">
                                          <p:stCondLst>
                                            <p:cond delay="0"/>
                                          </p:stCondLst>
                                        </p:cTn>
                                        <p:tgtEl>
                                          <p:spTgt spid="394246"/>
                                        </p:tgtEl>
                                        <p:attrNameLst>
                                          <p:attrName>style.visibility</p:attrName>
                                        </p:attrNameLst>
                                      </p:cBhvr>
                                      <p:to>
                                        <p:strVal val="visible"/>
                                      </p:to>
                                    </p:set>
                                  </p:childTnLst>
                                </p:cTn>
                              </p:par>
                            </p:childTnLst>
                          </p:cTn>
                        </p:par>
                        <p:par>
                          <p:cTn id="44" fill="hold" nodeType="afterGroup">
                            <p:stCondLst>
                              <p:cond delay="4600"/>
                            </p:stCondLst>
                            <p:childTnLst>
                              <p:par>
                                <p:cTn id="45" presetID="1" presetClass="entr" presetSubtype="0" fill="hold" nodeType="afterEffect">
                                  <p:stCondLst>
                                    <p:cond delay="300"/>
                                  </p:stCondLst>
                                  <p:childTnLst>
                                    <p:set>
                                      <p:cBhvr>
                                        <p:cTn id="46" dur="1" fill="hold">
                                          <p:stCondLst>
                                            <p:cond delay="0"/>
                                          </p:stCondLst>
                                        </p:cTn>
                                        <p:tgtEl>
                                          <p:spTgt spid="394247"/>
                                        </p:tgtEl>
                                        <p:attrNameLst>
                                          <p:attrName>style.visibility</p:attrName>
                                        </p:attrNameLst>
                                      </p:cBhvr>
                                      <p:to>
                                        <p:strVal val="visible"/>
                                      </p:to>
                                    </p:set>
                                  </p:childTnLst>
                                </p:cTn>
                              </p:par>
                              <p:par>
                                <p:cTn id="47" presetID="1" presetClass="entr" presetSubtype="0" fill="hold" nodeType="withEffect">
                                  <p:stCondLst>
                                    <p:cond delay="300"/>
                                  </p:stCondLst>
                                  <p:childTnLst>
                                    <p:set>
                                      <p:cBhvr>
                                        <p:cTn id="48" dur="1" fill="hold">
                                          <p:stCondLst>
                                            <p:cond delay="0"/>
                                          </p:stCondLst>
                                        </p:cTn>
                                        <p:tgtEl>
                                          <p:spTgt spid="394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4000" b="1">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0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a:solidFill>
            <a:srgbClr val="333333"/>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a:solidFill>
            <a:srgbClr val="333333"/>
          </a:solidFill>
          <a:latin typeface="+mn-lt"/>
          <a:ea typeface="ＭＳ Ｐゴシック" pitchFamily="-111" charset="-128"/>
        </a:defRPr>
      </a:lvl2pPr>
      <a:lvl3pPr marL="1143000" indent="-228600" algn="l" rtl="0" eaLnBrk="0" fontAlgn="base" hangingPunct="0">
        <a:spcBef>
          <a:spcPct val="20000"/>
        </a:spcBef>
        <a:spcAft>
          <a:spcPct val="0"/>
        </a:spcAft>
        <a:buChar char="•"/>
        <a:defRPr sz="2800" b="1">
          <a:solidFill>
            <a:srgbClr val="333333"/>
          </a:solidFill>
          <a:latin typeface="+mn-lt"/>
          <a:ea typeface="ＭＳ Ｐゴシック" pitchFamily="-111" charset="-128"/>
        </a:defRPr>
      </a:lvl3pPr>
      <a:lvl4pPr marL="1600200" indent="-228600" algn="l" rtl="0" eaLnBrk="0" fontAlgn="base" hangingPunct="0">
        <a:spcBef>
          <a:spcPct val="20000"/>
        </a:spcBef>
        <a:spcAft>
          <a:spcPct val="0"/>
        </a:spcAft>
        <a:buChar char="–"/>
        <a:defRPr sz="2400" b="1">
          <a:solidFill>
            <a:srgbClr val="333333"/>
          </a:solidFill>
          <a:latin typeface="+mn-lt"/>
          <a:ea typeface="ＭＳ Ｐゴシック" pitchFamily="-111" charset="-128"/>
        </a:defRPr>
      </a:lvl4pPr>
      <a:lvl5pPr marL="2057400" indent="-228600" algn="l" rtl="0" eaLnBrk="0" fontAlgn="base" hangingPunct="0">
        <a:spcBef>
          <a:spcPct val="20000"/>
        </a:spcBef>
        <a:spcAft>
          <a:spcPct val="0"/>
        </a:spcAft>
        <a:buChar char="»"/>
        <a:defRPr sz="2400" b="1">
          <a:solidFill>
            <a:srgbClr val="333333"/>
          </a:solidFill>
          <a:latin typeface="+mn-lt"/>
          <a:ea typeface="ＭＳ Ｐゴシック" pitchFamily="-111" charset="-128"/>
        </a:defRPr>
      </a:lvl5pPr>
      <a:lvl6pPr marL="2514600" indent="-228600" algn="l" rtl="0" fontAlgn="base">
        <a:spcBef>
          <a:spcPct val="20000"/>
        </a:spcBef>
        <a:spcAft>
          <a:spcPct val="0"/>
        </a:spcAft>
        <a:buChar char="»"/>
        <a:defRPr sz="2400" b="1">
          <a:solidFill>
            <a:srgbClr val="333333"/>
          </a:solidFill>
          <a:latin typeface="+mn-lt"/>
        </a:defRPr>
      </a:lvl6pPr>
      <a:lvl7pPr marL="2971800" indent="-228600" algn="l" rtl="0" fontAlgn="base">
        <a:spcBef>
          <a:spcPct val="20000"/>
        </a:spcBef>
        <a:spcAft>
          <a:spcPct val="0"/>
        </a:spcAft>
        <a:buChar char="»"/>
        <a:defRPr sz="2400" b="1">
          <a:solidFill>
            <a:srgbClr val="333333"/>
          </a:solidFill>
          <a:latin typeface="+mn-lt"/>
        </a:defRPr>
      </a:lvl7pPr>
      <a:lvl8pPr marL="3429000" indent="-228600" algn="l" rtl="0" fontAlgn="base">
        <a:spcBef>
          <a:spcPct val="20000"/>
        </a:spcBef>
        <a:spcAft>
          <a:spcPct val="0"/>
        </a:spcAft>
        <a:buChar char="»"/>
        <a:defRPr sz="2400" b="1">
          <a:solidFill>
            <a:srgbClr val="333333"/>
          </a:solidFill>
          <a:latin typeface="+mn-lt"/>
        </a:defRPr>
      </a:lvl8pPr>
      <a:lvl9pPr marL="3886200" indent="-228600" algn="l" rtl="0" fontAlgn="base">
        <a:spcBef>
          <a:spcPct val="20000"/>
        </a:spcBef>
        <a:spcAft>
          <a:spcPct val="0"/>
        </a:spcAft>
        <a:buChar char="»"/>
        <a:defRPr sz="2400" b="1">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47" descr="stress_header">
            <a:extLst>
              <a:ext uri="{FF2B5EF4-FFF2-40B4-BE49-F238E27FC236}">
                <a16:creationId xmlns:a16="http://schemas.microsoft.com/office/drawing/2014/main" id="{1EBC2DF2-FBE9-4E1E-844C-22665E1A207B}"/>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get in the game">
            <a:extLst>
              <a:ext uri="{FF2B5EF4-FFF2-40B4-BE49-F238E27FC236}">
                <a16:creationId xmlns:a16="http://schemas.microsoft.com/office/drawing/2014/main" id="{C97ECA62-A1FC-44AC-B6DF-0B987D231152}"/>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9775" y="34925"/>
            <a:ext cx="7623175"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8" name="Picture 4" descr="helmet 2">
            <a:extLst>
              <a:ext uri="{FF2B5EF4-FFF2-40B4-BE49-F238E27FC236}">
                <a16:creationId xmlns:a16="http://schemas.microsoft.com/office/drawing/2014/main" id="{04D1D790-C998-4FAC-9046-AD5CEC03F0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43163" y="57150"/>
            <a:ext cx="14097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9" name="Picture 5" descr="helmet 1">
            <a:extLst>
              <a:ext uri="{FF2B5EF4-FFF2-40B4-BE49-F238E27FC236}">
                <a16:creationId xmlns:a16="http://schemas.microsoft.com/office/drawing/2014/main" id="{01004541-2696-4795-A43C-2DBF20D8511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72100" y="57150"/>
            <a:ext cx="14097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70" name="Picture 6" descr="game title">
            <a:extLst>
              <a:ext uri="{FF2B5EF4-FFF2-40B4-BE49-F238E27FC236}">
                <a16:creationId xmlns:a16="http://schemas.microsoft.com/office/drawing/2014/main" id="{FCF8E95E-516A-4AD2-8401-DA0A133B98C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92250" y="152400"/>
            <a:ext cx="617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1" name="Group 8">
            <a:extLst>
              <a:ext uri="{FF2B5EF4-FFF2-40B4-BE49-F238E27FC236}">
                <a16:creationId xmlns:a16="http://schemas.microsoft.com/office/drawing/2014/main" id="{657B3829-50B1-44F7-B08A-31B4B798DD15}"/>
              </a:ext>
            </a:extLst>
          </p:cNvPr>
          <p:cNvGrpSpPr>
            <a:grpSpLocks/>
          </p:cNvGrpSpPr>
          <p:nvPr/>
        </p:nvGrpSpPr>
        <p:grpSpPr bwMode="auto">
          <a:xfrm>
            <a:off x="2695575" y="2698750"/>
            <a:ext cx="381000" cy="914400"/>
            <a:chOff x="1488" y="2680"/>
            <a:chExt cx="240" cy="576"/>
          </a:xfrm>
        </p:grpSpPr>
        <p:sp>
          <p:nvSpPr>
            <p:cNvPr id="6180" name="Rectangle 9">
              <a:extLst>
                <a:ext uri="{FF2B5EF4-FFF2-40B4-BE49-F238E27FC236}">
                  <a16:creationId xmlns:a16="http://schemas.microsoft.com/office/drawing/2014/main" id="{9AFB1A11-D20F-47B5-B38E-EF10A30F494E}"/>
                </a:ext>
              </a:extLst>
            </p:cNvPr>
            <p:cNvSpPr>
              <a:spLocks noChangeArrowheads="1"/>
            </p:cNvSpPr>
            <p:nvPr userDrawn="1"/>
          </p:nvSpPr>
          <p:spPr bwMode="gray">
            <a:xfrm>
              <a:off x="1488" y="2680"/>
              <a:ext cx="240" cy="96"/>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181" name="Rectangle 10">
              <a:extLst>
                <a:ext uri="{FF2B5EF4-FFF2-40B4-BE49-F238E27FC236}">
                  <a16:creationId xmlns:a16="http://schemas.microsoft.com/office/drawing/2014/main" id="{9310142E-89CF-4A6E-8F7E-CC88F91011E7}"/>
                </a:ext>
              </a:extLst>
            </p:cNvPr>
            <p:cNvSpPr>
              <a:spLocks noChangeArrowheads="1"/>
            </p:cNvSpPr>
            <p:nvPr userDrawn="1"/>
          </p:nvSpPr>
          <p:spPr bwMode="gray">
            <a:xfrm>
              <a:off x="1488" y="2920"/>
              <a:ext cx="240" cy="96"/>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182" name="Rectangle 11">
              <a:extLst>
                <a:ext uri="{FF2B5EF4-FFF2-40B4-BE49-F238E27FC236}">
                  <a16:creationId xmlns:a16="http://schemas.microsoft.com/office/drawing/2014/main" id="{99E734A5-F305-4062-B8DA-C343FB547225}"/>
                </a:ext>
              </a:extLst>
            </p:cNvPr>
            <p:cNvSpPr>
              <a:spLocks noChangeArrowheads="1"/>
            </p:cNvSpPr>
            <p:nvPr userDrawn="1"/>
          </p:nvSpPr>
          <p:spPr bwMode="gray">
            <a:xfrm>
              <a:off x="1488" y="3160"/>
              <a:ext cx="240" cy="96"/>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grpSp>
        <p:nvGrpSpPr>
          <p:cNvPr id="6152" name="Group 12">
            <a:extLst>
              <a:ext uri="{FF2B5EF4-FFF2-40B4-BE49-F238E27FC236}">
                <a16:creationId xmlns:a16="http://schemas.microsoft.com/office/drawing/2014/main" id="{0E36372F-E95B-44C4-AC47-679FBA1E513A}"/>
              </a:ext>
            </a:extLst>
          </p:cNvPr>
          <p:cNvGrpSpPr>
            <a:grpSpLocks/>
          </p:cNvGrpSpPr>
          <p:nvPr/>
        </p:nvGrpSpPr>
        <p:grpSpPr bwMode="auto">
          <a:xfrm>
            <a:off x="5940425" y="2695575"/>
            <a:ext cx="381000" cy="914400"/>
            <a:chOff x="1488" y="2680"/>
            <a:chExt cx="240" cy="576"/>
          </a:xfrm>
        </p:grpSpPr>
        <p:sp>
          <p:nvSpPr>
            <p:cNvPr id="6177" name="Rectangle 13">
              <a:extLst>
                <a:ext uri="{FF2B5EF4-FFF2-40B4-BE49-F238E27FC236}">
                  <a16:creationId xmlns:a16="http://schemas.microsoft.com/office/drawing/2014/main" id="{D3B77B52-AD52-4D29-8031-222724E1D510}"/>
                </a:ext>
              </a:extLst>
            </p:cNvPr>
            <p:cNvSpPr>
              <a:spLocks noChangeArrowheads="1"/>
            </p:cNvSpPr>
            <p:nvPr userDrawn="1"/>
          </p:nvSpPr>
          <p:spPr bwMode="gray">
            <a:xfrm>
              <a:off x="1488" y="2680"/>
              <a:ext cx="240" cy="96"/>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178" name="Rectangle 14">
              <a:extLst>
                <a:ext uri="{FF2B5EF4-FFF2-40B4-BE49-F238E27FC236}">
                  <a16:creationId xmlns:a16="http://schemas.microsoft.com/office/drawing/2014/main" id="{D7343B4C-7C52-4DBB-87AB-9FEF144C00EE}"/>
                </a:ext>
              </a:extLst>
            </p:cNvPr>
            <p:cNvSpPr>
              <a:spLocks noChangeArrowheads="1"/>
            </p:cNvSpPr>
            <p:nvPr userDrawn="1"/>
          </p:nvSpPr>
          <p:spPr bwMode="gray">
            <a:xfrm>
              <a:off x="1488" y="2920"/>
              <a:ext cx="240" cy="96"/>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179" name="Rectangle 15">
              <a:extLst>
                <a:ext uri="{FF2B5EF4-FFF2-40B4-BE49-F238E27FC236}">
                  <a16:creationId xmlns:a16="http://schemas.microsoft.com/office/drawing/2014/main" id="{B5E9560D-2B26-40E1-9839-A0E3E2FBD291}"/>
                </a:ext>
              </a:extLst>
            </p:cNvPr>
            <p:cNvSpPr>
              <a:spLocks noChangeArrowheads="1"/>
            </p:cNvSpPr>
            <p:nvPr userDrawn="1"/>
          </p:nvSpPr>
          <p:spPr bwMode="gray">
            <a:xfrm>
              <a:off x="1488" y="3160"/>
              <a:ext cx="240" cy="96"/>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6153" name="Rectangle 16">
            <a:extLst>
              <a:ext uri="{FF2B5EF4-FFF2-40B4-BE49-F238E27FC236}">
                <a16:creationId xmlns:a16="http://schemas.microsoft.com/office/drawing/2014/main" id="{1329A141-E73E-4D83-9C9B-5C05868EC187}"/>
              </a:ext>
            </a:extLst>
          </p:cNvPr>
          <p:cNvSpPr>
            <a:spLocks noChangeArrowheads="1"/>
          </p:cNvSpPr>
          <p:nvPr/>
        </p:nvSpPr>
        <p:spPr bwMode="gray">
          <a:xfrm>
            <a:off x="5943600" y="1895475"/>
            <a:ext cx="381000" cy="152400"/>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154" name="Rectangle 17">
            <a:extLst>
              <a:ext uri="{FF2B5EF4-FFF2-40B4-BE49-F238E27FC236}">
                <a16:creationId xmlns:a16="http://schemas.microsoft.com/office/drawing/2014/main" id="{ED6058E9-6DEC-413A-B9BF-C8D706FAC2AB}"/>
              </a:ext>
            </a:extLst>
          </p:cNvPr>
          <p:cNvSpPr>
            <a:spLocks noChangeArrowheads="1"/>
          </p:cNvSpPr>
          <p:nvPr/>
        </p:nvSpPr>
        <p:spPr bwMode="gray">
          <a:xfrm>
            <a:off x="2695575" y="1895475"/>
            <a:ext cx="381000" cy="152400"/>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95282" name="Freeform 18">
            <a:extLst>
              <a:ext uri="{FF2B5EF4-FFF2-40B4-BE49-F238E27FC236}">
                <a16:creationId xmlns:a16="http://schemas.microsoft.com/office/drawing/2014/main" id="{354A23A6-EE11-4451-A778-CF9CE5840284}"/>
              </a:ext>
            </a:extLst>
          </p:cNvPr>
          <p:cNvSpPr>
            <a:spLocks/>
          </p:cNvSpPr>
          <p:nvPr/>
        </p:nvSpPr>
        <p:spPr bwMode="gray">
          <a:xfrm>
            <a:off x="8293100" y="412750"/>
            <a:ext cx="609600" cy="685800"/>
          </a:xfrm>
          <a:custGeom>
            <a:avLst/>
            <a:gdLst>
              <a:gd name="T0" fmla="*/ 432 w 528"/>
              <a:gd name="T1" fmla="*/ 432 h 432"/>
              <a:gd name="T2" fmla="*/ 528 w 528"/>
              <a:gd name="T3" fmla="*/ 288 h 432"/>
              <a:gd name="T4" fmla="*/ 528 w 528"/>
              <a:gd name="T5" fmla="*/ 0 h 432"/>
              <a:gd name="T6" fmla="*/ 0 w 528"/>
              <a:gd name="T7" fmla="*/ 0 h 4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432">
                <a:moveTo>
                  <a:pt x="432" y="432"/>
                </a:moveTo>
                <a:lnTo>
                  <a:pt x="528" y="288"/>
                </a:lnTo>
                <a:lnTo>
                  <a:pt x="528" y="0"/>
                </a:lnTo>
                <a:lnTo>
                  <a:pt x="0" y="0"/>
                </a:lnTo>
              </a:path>
            </a:pathLst>
          </a:custGeom>
          <a:noFill/>
          <a:ln w="19050" cap="flat" cmpd="sng">
            <a:solidFill>
              <a:srgbClr val="800000"/>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395283" name="Picture 19" descr="x and o">
            <a:hlinkClick r:id="rId18" action="ppaction://hlinksldjump"/>
            <a:hlinkHover r:id="" action="ppaction://noaction" highlightClick="1"/>
            <a:extLst>
              <a:ext uri="{FF2B5EF4-FFF2-40B4-BE49-F238E27FC236}">
                <a16:creationId xmlns:a16="http://schemas.microsoft.com/office/drawing/2014/main" id="{5C4A92B4-7150-418C-8B02-CD6852D555ED}"/>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7696200" y="5524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284" name="Line 20">
            <a:extLst>
              <a:ext uri="{FF2B5EF4-FFF2-40B4-BE49-F238E27FC236}">
                <a16:creationId xmlns:a16="http://schemas.microsoft.com/office/drawing/2014/main" id="{E60354D2-2686-4117-96D5-CC0F00B65508}"/>
              </a:ext>
            </a:extLst>
          </p:cNvPr>
          <p:cNvSpPr>
            <a:spLocks noChangeShapeType="1"/>
          </p:cNvSpPr>
          <p:nvPr/>
        </p:nvSpPr>
        <p:spPr bwMode="gray">
          <a:xfrm flipV="1">
            <a:off x="8305800" y="469900"/>
            <a:ext cx="0" cy="838200"/>
          </a:xfrm>
          <a:prstGeom prst="line">
            <a:avLst/>
          </a:prstGeom>
          <a:noFill/>
          <a:ln w="31750">
            <a:solidFill>
              <a:srgbClr val="00FF00"/>
            </a:solidFill>
            <a:prstDash val="sysDot"/>
            <a:round/>
            <a:headEnd/>
            <a:tailEnd type="diamond"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395285" name="Picture 21" descr="circle">
            <a:extLst>
              <a:ext uri="{FF2B5EF4-FFF2-40B4-BE49-F238E27FC236}">
                <a16:creationId xmlns:a16="http://schemas.microsoft.com/office/drawing/2014/main" id="{867964E8-8166-4AD4-89B5-B2E47260BDE1}"/>
              </a:ext>
            </a:extLst>
          </p:cNvPr>
          <p:cNvPicPr>
            <a:picLocks noChangeAspect="1" noChangeArrowheads="1"/>
          </p:cNvPicPr>
          <p:nvPr/>
        </p:nvPicPr>
        <p:blipFill>
          <a:blip r:embed="rId20">
            <a:lum bright="62000" contrast="60000"/>
            <a:grayscl/>
            <a:biLevel thresh="50000"/>
            <a:extLst>
              <a:ext uri="{28A0092B-C50C-407E-A947-70E740481C1C}">
                <a14:useLocalDpi xmlns:a14="http://schemas.microsoft.com/office/drawing/2010/main" val="0"/>
              </a:ext>
            </a:extLst>
          </a:blip>
          <a:srcRect/>
          <a:stretch>
            <a:fillRect/>
          </a:stretch>
        </p:blipFill>
        <p:spPr bwMode="auto">
          <a:xfrm>
            <a:off x="8001000" y="107950"/>
            <a:ext cx="5969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86" name="Picture 22" descr="circle">
            <a:extLst>
              <a:ext uri="{FF2B5EF4-FFF2-40B4-BE49-F238E27FC236}">
                <a16:creationId xmlns:a16="http://schemas.microsoft.com/office/drawing/2014/main" id="{29875EEA-22DB-4E51-A5D6-C8594D1C23D3}"/>
              </a:ext>
            </a:extLst>
          </p:cNvPr>
          <p:cNvPicPr>
            <a:picLocks noChangeAspect="1" noChangeArrowheads="1"/>
          </p:cNvPicPr>
          <p:nvPr/>
        </p:nvPicPr>
        <p:blipFill>
          <a:blip r:embed="rId20">
            <a:lum bright="62000" contrast="60000"/>
            <a:grayscl/>
            <a:biLevel thresh="50000"/>
            <a:extLst>
              <a:ext uri="{28A0092B-C50C-407E-A947-70E740481C1C}">
                <a14:useLocalDpi xmlns:a14="http://schemas.microsoft.com/office/drawing/2010/main" val="0"/>
              </a:ext>
            </a:extLst>
          </a:blip>
          <a:srcRect/>
          <a:stretch>
            <a:fillRect/>
          </a:stretch>
        </p:blipFill>
        <p:spPr bwMode="auto">
          <a:xfrm>
            <a:off x="8001000" y="107950"/>
            <a:ext cx="5969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87" name="Picture 23" descr="circle">
            <a:extLst>
              <a:ext uri="{FF2B5EF4-FFF2-40B4-BE49-F238E27FC236}">
                <a16:creationId xmlns:a16="http://schemas.microsoft.com/office/drawing/2014/main" id="{EBB0A79D-381A-45BF-AD00-0BED9FE812B6}"/>
              </a:ext>
            </a:extLst>
          </p:cNvPr>
          <p:cNvPicPr>
            <a:picLocks noChangeAspect="1" noChangeArrowheads="1"/>
          </p:cNvPicPr>
          <p:nvPr/>
        </p:nvPicPr>
        <p:blipFill>
          <a:blip r:embed="rId20">
            <a:lum bright="62000" contrast="60000"/>
            <a:grayscl/>
            <a:biLevel thresh="50000"/>
            <a:extLst>
              <a:ext uri="{28A0092B-C50C-407E-A947-70E740481C1C}">
                <a14:useLocalDpi xmlns:a14="http://schemas.microsoft.com/office/drawing/2010/main" val="0"/>
              </a:ext>
            </a:extLst>
          </a:blip>
          <a:srcRect/>
          <a:stretch>
            <a:fillRect/>
          </a:stretch>
        </p:blipFill>
        <p:spPr bwMode="auto">
          <a:xfrm>
            <a:off x="8001000" y="107950"/>
            <a:ext cx="5969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1" name="Rectangle 24">
            <a:extLst>
              <a:ext uri="{FF2B5EF4-FFF2-40B4-BE49-F238E27FC236}">
                <a16:creationId xmlns:a16="http://schemas.microsoft.com/office/drawing/2014/main" id="{B1BFB3D0-F7CD-40FE-ADEC-69A7F637C434}"/>
              </a:ext>
            </a:extLst>
          </p:cNvPr>
          <p:cNvSpPr>
            <a:spLocks noGrp="1" noChangeArrowheads="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62" name="Line 25">
            <a:extLst>
              <a:ext uri="{FF2B5EF4-FFF2-40B4-BE49-F238E27FC236}">
                <a16:creationId xmlns:a16="http://schemas.microsoft.com/office/drawing/2014/main" id="{B5C8C0EC-D3C8-42A6-8EBB-DCF7E1EF1540}"/>
              </a:ext>
            </a:extLst>
          </p:cNvPr>
          <p:cNvSpPr>
            <a:spLocks noChangeShapeType="1"/>
          </p:cNvSpPr>
          <p:nvPr/>
        </p:nvSpPr>
        <p:spPr bwMode="auto">
          <a:xfrm>
            <a:off x="7318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6163" name="Line 26">
            <a:extLst>
              <a:ext uri="{FF2B5EF4-FFF2-40B4-BE49-F238E27FC236}">
                <a16:creationId xmlns:a16="http://schemas.microsoft.com/office/drawing/2014/main" id="{9A8DDCEE-3C3D-41E7-9482-D8001D5FF02A}"/>
              </a:ext>
            </a:extLst>
          </p:cNvPr>
          <p:cNvSpPr>
            <a:spLocks noChangeShapeType="1"/>
          </p:cNvSpPr>
          <p:nvPr/>
        </p:nvSpPr>
        <p:spPr bwMode="auto">
          <a:xfrm>
            <a:off x="2513013" y="6818313"/>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6164" name="Line 27">
            <a:extLst>
              <a:ext uri="{FF2B5EF4-FFF2-40B4-BE49-F238E27FC236}">
                <a16:creationId xmlns:a16="http://schemas.microsoft.com/office/drawing/2014/main" id="{2908FA06-D601-4246-AC1E-482326AFBEF7}"/>
              </a:ext>
            </a:extLst>
          </p:cNvPr>
          <p:cNvSpPr>
            <a:spLocks noChangeShapeType="1"/>
          </p:cNvSpPr>
          <p:nvPr/>
        </p:nvSpPr>
        <p:spPr bwMode="auto">
          <a:xfrm>
            <a:off x="731838" y="6364288"/>
            <a:ext cx="0" cy="2270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6165" name="Line 28">
            <a:extLst>
              <a:ext uri="{FF2B5EF4-FFF2-40B4-BE49-F238E27FC236}">
                <a16:creationId xmlns:a16="http://schemas.microsoft.com/office/drawing/2014/main" id="{E745B96B-1B1D-4DEB-A5E0-B67DCB8B663B}"/>
              </a:ext>
            </a:extLst>
          </p:cNvPr>
          <p:cNvSpPr>
            <a:spLocks noChangeShapeType="1"/>
          </p:cNvSpPr>
          <p:nvPr/>
        </p:nvSpPr>
        <p:spPr bwMode="auto">
          <a:xfrm>
            <a:off x="16144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6166" name="Line 29">
            <a:extLst>
              <a:ext uri="{FF2B5EF4-FFF2-40B4-BE49-F238E27FC236}">
                <a16:creationId xmlns:a16="http://schemas.microsoft.com/office/drawing/2014/main" id="{B603D895-02F6-4641-BF65-013642D10CA0}"/>
              </a:ext>
            </a:extLst>
          </p:cNvPr>
          <p:cNvSpPr>
            <a:spLocks noChangeShapeType="1"/>
          </p:cNvSpPr>
          <p:nvPr/>
        </p:nvSpPr>
        <p:spPr bwMode="auto">
          <a:xfrm>
            <a:off x="249078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6167" name="Line 30">
            <a:extLst>
              <a:ext uri="{FF2B5EF4-FFF2-40B4-BE49-F238E27FC236}">
                <a16:creationId xmlns:a16="http://schemas.microsoft.com/office/drawing/2014/main" id="{08135907-583B-47E6-8BC7-7CBC5E3F4C32}"/>
              </a:ext>
            </a:extLst>
          </p:cNvPr>
          <p:cNvSpPr>
            <a:spLocks noChangeShapeType="1"/>
          </p:cNvSpPr>
          <p:nvPr/>
        </p:nvSpPr>
        <p:spPr bwMode="auto">
          <a:xfrm>
            <a:off x="33734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6168" name="Line 31">
            <a:extLst>
              <a:ext uri="{FF2B5EF4-FFF2-40B4-BE49-F238E27FC236}">
                <a16:creationId xmlns:a16="http://schemas.microsoft.com/office/drawing/2014/main" id="{6C1EED92-C84D-41FC-B7CB-2FD1FA9AD53E}"/>
              </a:ext>
            </a:extLst>
          </p:cNvPr>
          <p:cNvSpPr>
            <a:spLocks noChangeShapeType="1"/>
          </p:cNvSpPr>
          <p:nvPr/>
        </p:nvSpPr>
        <p:spPr bwMode="auto">
          <a:xfrm>
            <a:off x="42560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6169" name="Line 32">
            <a:extLst>
              <a:ext uri="{FF2B5EF4-FFF2-40B4-BE49-F238E27FC236}">
                <a16:creationId xmlns:a16="http://schemas.microsoft.com/office/drawing/2014/main" id="{E846E55E-097F-4E9D-B07E-72388AE0F5F1}"/>
              </a:ext>
            </a:extLst>
          </p:cNvPr>
          <p:cNvSpPr>
            <a:spLocks noChangeShapeType="1"/>
          </p:cNvSpPr>
          <p:nvPr/>
        </p:nvSpPr>
        <p:spPr bwMode="auto">
          <a:xfrm>
            <a:off x="513238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6170" name="Line 33">
            <a:extLst>
              <a:ext uri="{FF2B5EF4-FFF2-40B4-BE49-F238E27FC236}">
                <a16:creationId xmlns:a16="http://schemas.microsoft.com/office/drawing/2014/main" id="{9E121A4E-E95E-4D86-993C-D0B5873B7648}"/>
              </a:ext>
            </a:extLst>
          </p:cNvPr>
          <p:cNvSpPr>
            <a:spLocks noChangeShapeType="1"/>
          </p:cNvSpPr>
          <p:nvPr/>
        </p:nvSpPr>
        <p:spPr bwMode="auto">
          <a:xfrm>
            <a:off x="60150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6171" name="Line 34">
            <a:extLst>
              <a:ext uri="{FF2B5EF4-FFF2-40B4-BE49-F238E27FC236}">
                <a16:creationId xmlns:a16="http://schemas.microsoft.com/office/drawing/2014/main" id="{8D5C24EA-EE7F-4AAB-AF1B-943FAEEC93F2}"/>
              </a:ext>
            </a:extLst>
          </p:cNvPr>
          <p:cNvSpPr>
            <a:spLocks noChangeShapeType="1"/>
          </p:cNvSpPr>
          <p:nvPr/>
        </p:nvSpPr>
        <p:spPr bwMode="auto">
          <a:xfrm>
            <a:off x="68976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6172" name="Line 35">
            <a:extLst>
              <a:ext uri="{FF2B5EF4-FFF2-40B4-BE49-F238E27FC236}">
                <a16:creationId xmlns:a16="http://schemas.microsoft.com/office/drawing/2014/main" id="{29D65AD8-06ED-40BA-A7D1-D1542601BC54}"/>
              </a:ext>
            </a:extLst>
          </p:cNvPr>
          <p:cNvSpPr>
            <a:spLocks noChangeShapeType="1"/>
          </p:cNvSpPr>
          <p:nvPr/>
        </p:nvSpPr>
        <p:spPr bwMode="auto">
          <a:xfrm>
            <a:off x="7675563"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6173" name="Line 36">
            <a:extLst>
              <a:ext uri="{FF2B5EF4-FFF2-40B4-BE49-F238E27FC236}">
                <a16:creationId xmlns:a16="http://schemas.microsoft.com/office/drawing/2014/main" id="{7949E146-BE78-4937-ADC2-DA894D149F04}"/>
              </a:ext>
            </a:extLst>
          </p:cNvPr>
          <p:cNvSpPr>
            <a:spLocks noChangeShapeType="1"/>
          </p:cNvSpPr>
          <p:nvPr/>
        </p:nvSpPr>
        <p:spPr bwMode="auto">
          <a:xfrm>
            <a:off x="2036763" y="6818313"/>
            <a:ext cx="5283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6174" name="Line 37">
            <a:extLst>
              <a:ext uri="{FF2B5EF4-FFF2-40B4-BE49-F238E27FC236}">
                <a16:creationId xmlns:a16="http://schemas.microsoft.com/office/drawing/2014/main" id="{91FB18B7-7D89-400D-A8FE-5C8554A95FAF}"/>
              </a:ext>
            </a:extLst>
          </p:cNvPr>
          <p:cNvSpPr>
            <a:spLocks noChangeShapeType="1"/>
          </p:cNvSpPr>
          <p:nvPr/>
        </p:nvSpPr>
        <p:spPr bwMode="auto">
          <a:xfrm>
            <a:off x="5711825" y="6818313"/>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6175" name="Line 38">
            <a:extLst>
              <a:ext uri="{FF2B5EF4-FFF2-40B4-BE49-F238E27FC236}">
                <a16:creationId xmlns:a16="http://schemas.microsoft.com/office/drawing/2014/main" id="{5659A5DE-0B65-47B6-9289-68342196B60F}"/>
              </a:ext>
            </a:extLst>
          </p:cNvPr>
          <p:cNvSpPr>
            <a:spLocks noChangeShapeType="1"/>
          </p:cNvSpPr>
          <p:nvPr/>
        </p:nvSpPr>
        <p:spPr bwMode="auto">
          <a:xfrm>
            <a:off x="6489700" y="6818313"/>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pic>
        <p:nvPicPr>
          <p:cNvPr id="6176" name="Picture 163" descr="last-viewed">
            <a:hlinkClick r:id="" action="ppaction://hlinkshowjump?jump=lastslideviewed"/>
            <a:hlinkHover r:id="" action="ppaction://noaction" highlightClick="1"/>
            <a:extLst>
              <a:ext uri="{FF2B5EF4-FFF2-40B4-BE49-F238E27FC236}">
                <a16:creationId xmlns:a16="http://schemas.microsoft.com/office/drawing/2014/main" id="{1BAB1051-77E8-4BE0-91C0-DB51A0AC4A84}"/>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76200" y="6076950"/>
            <a:ext cx="5524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573" r:id="rId1"/>
    <p:sldLayoutId id="2147485574" r:id="rId2"/>
    <p:sldLayoutId id="2147485575" r:id="rId3"/>
    <p:sldLayoutId id="2147485576" r:id="rId4"/>
    <p:sldLayoutId id="2147485577" r:id="rId5"/>
    <p:sldLayoutId id="2147485578" r:id="rId6"/>
    <p:sldLayoutId id="2147485579" r:id="rId7"/>
    <p:sldLayoutId id="2147485580" r:id="rId8"/>
    <p:sldLayoutId id="2147485581" r:id="rId9"/>
    <p:sldLayoutId id="2147485582" r:id="rId10"/>
    <p:sldLayoutId id="2147485583"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afterEffect">
                                  <p:stCondLst>
                                    <p:cond delay="0"/>
                                  </p:stCondLst>
                                  <p:childTnLst>
                                    <p:animMotion origin="layout" path="M -3.33333E-6 -3.33333E-6 L 0.16789 -3.33333E-6 " pathEditMode="relative" rAng="0" ptsTypes="AA">
                                      <p:cBhvr>
                                        <p:cTn id="6" dur="1000" fill="hold"/>
                                        <p:tgtEl>
                                          <p:spTgt spid="395269"/>
                                        </p:tgtEl>
                                        <p:attrNameLst>
                                          <p:attrName>ppt_x</p:attrName>
                                          <p:attrName>ppt_y</p:attrName>
                                        </p:attrNameLst>
                                      </p:cBhvr>
                                      <p:rCtr x="8400" y="0"/>
                                    </p:animMotion>
                                  </p:childTnLst>
                                </p:cTn>
                              </p:par>
                              <p:par>
                                <p:cTn id="7" presetID="35" presetClass="path" presetSubtype="0" accel="50000" decel="50000" fill="hold" nodeType="withEffect">
                                  <p:stCondLst>
                                    <p:cond delay="0"/>
                                  </p:stCondLst>
                                  <p:childTnLst>
                                    <p:animMotion origin="layout" path="M 1.11111E-6 -2.22222E-6 L -0.19306 -2.22222E-6 " pathEditMode="relative" rAng="0" ptsTypes="AA">
                                      <p:cBhvr>
                                        <p:cTn id="8" dur="1000" fill="hold"/>
                                        <p:tgtEl>
                                          <p:spTgt spid="395268"/>
                                        </p:tgtEl>
                                        <p:attrNameLst>
                                          <p:attrName>ppt_x</p:attrName>
                                          <p:attrName>ppt_y</p:attrName>
                                        </p:attrNameLst>
                                      </p:cBhvr>
                                      <p:rCtr x="-9700" y="0"/>
                                    </p:animMotion>
                                  </p:childTnLst>
                                </p:cTn>
                              </p:par>
                              <p:par>
                                <p:cTn id="9" presetID="8" presetClass="emph" presetSubtype="0" fill="hold" nodeType="withEffect">
                                  <p:stCondLst>
                                    <p:cond delay="0"/>
                                  </p:stCondLst>
                                  <p:childTnLst>
                                    <p:animRot by="2400000">
                                      <p:cBhvr>
                                        <p:cTn id="10" dur="500" fill="hold"/>
                                        <p:tgtEl>
                                          <p:spTgt spid="395268"/>
                                        </p:tgtEl>
                                        <p:attrNameLst>
                                          <p:attrName>r</p:attrName>
                                        </p:attrNameLst>
                                      </p:cBhvr>
                                    </p:animRot>
                                  </p:childTnLst>
                                </p:cTn>
                              </p:par>
                              <p:par>
                                <p:cTn id="11" presetID="8" presetClass="emph" presetSubtype="0" fill="hold" nodeType="withEffect">
                                  <p:stCondLst>
                                    <p:cond delay="0"/>
                                  </p:stCondLst>
                                  <p:childTnLst>
                                    <p:animRot by="-2400000">
                                      <p:cBhvr>
                                        <p:cTn id="12" dur="500" fill="hold"/>
                                        <p:tgtEl>
                                          <p:spTgt spid="395269"/>
                                        </p:tgtEl>
                                        <p:attrNameLst>
                                          <p:attrName>r</p:attrName>
                                        </p:attrNameLst>
                                      </p:cBhvr>
                                    </p:animRot>
                                  </p:childTnLst>
                                </p:cTn>
                              </p:par>
                            </p:childTnLst>
                          </p:cTn>
                        </p:par>
                        <p:par>
                          <p:cTn id="13" fill="hold" nodeType="afterGroup">
                            <p:stCondLst>
                              <p:cond delay="1000"/>
                            </p:stCondLst>
                            <p:childTnLst>
                              <p:par>
                                <p:cTn id="14" presetID="35" presetClass="path" presetSubtype="0" accel="50000" decel="50000" fill="hold" nodeType="afterEffect">
                                  <p:stCondLst>
                                    <p:cond delay="0"/>
                                  </p:stCondLst>
                                  <p:childTnLst>
                                    <p:animMotion origin="layout" path="M 0.16788 -1.11111E-6 L -0.09931 -0.00069 " pathEditMode="relative" rAng="0" ptsTypes="AA">
                                      <p:cBhvr>
                                        <p:cTn id="15" dur="400" fill="hold"/>
                                        <p:tgtEl>
                                          <p:spTgt spid="395269"/>
                                        </p:tgtEl>
                                        <p:attrNameLst>
                                          <p:attrName>ppt_x</p:attrName>
                                          <p:attrName>ppt_y</p:attrName>
                                        </p:attrNameLst>
                                      </p:cBhvr>
                                      <p:rCtr x="-13400" y="0"/>
                                    </p:animMotion>
                                  </p:childTnLst>
                                </p:cTn>
                              </p:par>
                              <p:par>
                                <p:cTn id="16" presetID="63" presetClass="path" presetSubtype="0" accel="50000" decel="50000" fill="hold" nodeType="withEffect">
                                  <p:stCondLst>
                                    <p:cond delay="0"/>
                                  </p:stCondLst>
                                  <p:childTnLst>
                                    <p:animMotion origin="layout" path="M -0.19306 -2.22222E-6 L 0.09704 0.00093 " pathEditMode="relative" rAng="0" ptsTypes="AA">
                                      <p:cBhvr>
                                        <p:cTn id="17" dur="400" fill="hold"/>
                                        <p:tgtEl>
                                          <p:spTgt spid="395268"/>
                                        </p:tgtEl>
                                        <p:attrNameLst>
                                          <p:attrName>ppt_x</p:attrName>
                                          <p:attrName>ppt_y</p:attrName>
                                        </p:attrNameLst>
                                      </p:cBhvr>
                                      <p:rCtr x="14500" y="0"/>
                                    </p:animMotion>
                                  </p:childTnLst>
                                </p:cTn>
                              </p:par>
                            </p:childTnLst>
                          </p:cTn>
                        </p:par>
                        <p:par>
                          <p:cTn id="18" fill="hold" nodeType="afterGroup">
                            <p:stCondLst>
                              <p:cond delay="1400"/>
                            </p:stCondLst>
                            <p:childTnLst>
                              <p:par>
                                <p:cTn id="19" presetID="10" presetClass="exit" presetSubtype="0" fill="hold" nodeType="afterEffect">
                                  <p:stCondLst>
                                    <p:cond delay="0"/>
                                  </p:stCondLst>
                                  <p:childTnLst>
                                    <p:animEffect transition="out" filter="fade">
                                      <p:cBhvr>
                                        <p:cTn id="20" dur="500"/>
                                        <p:tgtEl>
                                          <p:spTgt spid="395269"/>
                                        </p:tgtEl>
                                      </p:cBhvr>
                                    </p:animEffect>
                                    <p:set>
                                      <p:cBhvr>
                                        <p:cTn id="21" dur="1" fill="hold">
                                          <p:stCondLst>
                                            <p:cond delay="499"/>
                                          </p:stCondLst>
                                        </p:cTn>
                                        <p:tgtEl>
                                          <p:spTgt spid="39526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395268"/>
                                        </p:tgtEl>
                                      </p:cBhvr>
                                    </p:animEffect>
                                    <p:set>
                                      <p:cBhvr>
                                        <p:cTn id="24" dur="1" fill="hold">
                                          <p:stCondLst>
                                            <p:cond delay="499"/>
                                          </p:stCondLst>
                                        </p:cTn>
                                        <p:tgtEl>
                                          <p:spTgt spid="395268"/>
                                        </p:tgtEl>
                                        <p:attrNameLst>
                                          <p:attrName>style.visibility</p:attrName>
                                        </p:attrNameLst>
                                      </p:cBhvr>
                                      <p:to>
                                        <p:strVal val="hidden"/>
                                      </p:to>
                                    </p:set>
                                  </p:childTnLst>
                                </p:cTn>
                              </p:par>
                              <p:par>
                                <p:cTn id="25" presetID="53" presetClass="entr" presetSubtype="0" fill="hold" nodeType="withEffect">
                                  <p:stCondLst>
                                    <p:cond delay="0"/>
                                  </p:stCondLst>
                                  <p:childTnLst>
                                    <p:set>
                                      <p:cBhvr>
                                        <p:cTn id="26" dur="1" fill="hold">
                                          <p:stCondLst>
                                            <p:cond delay="0"/>
                                          </p:stCondLst>
                                        </p:cTn>
                                        <p:tgtEl>
                                          <p:spTgt spid="395270"/>
                                        </p:tgtEl>
                                        <p:attrNameLst>
                                          <p:attrName>style.visibility</p:attrName>
                                        </p:attrNameLst>
                                      </p:cBhvr>
                                      <p:to>
                                        <p:strVal val="visible"/>
                                      </p:to>
                                    </p:set>
                                    <p:anim calcmode="lin" valueType="num">
                                      <p:cBhvr>
                                        <p:cTn id="27" dur="500" fill="hold"/>
                                        <p:tgtEl>
                                          <p:spTgt spid="395270"/>
                                        </p:tgtEl>
                                        <p:attrNameLst>
                                          <p:attrName>ppt_w</p:attrName>
                                        </p:attrNameLst>
                                      </p:cBhvr>
                                      <p:tavLst>
                                        <p:tav tm="0">
                                          <p:val>
                                            <p:fltVal val="0"/>
                                          </p:val>
                                        </p:tav>
                                        <p:tav tm="100000">
                                          <p:val>
                                            <p:strVal val="#ppt_w"/>
                                          </p:val>
                                        </p:tav>
                                      </p:tavLst>
                                    </p:anim>
                                    <p:anim calcmode="lin" valueType="num">
                                      <p:cBhvr>
                                        <p:cTn id="28" dur="500" fill="hold"/>
                                        <p:tgtEl>
                                          <p:spTgt spid="395270"/>
                                        </p:tgtEl>
                                        <p:attrNameLst>
                                          <p:attrName>ppt_h</p:attrName>
                                        </p:attrNameLst>
                                      </p:cBhvr>
                                      <p:tavLst>
                                        <p:tav tm="0">
                                          <p:val>
                                            <p:fltVal val="0"/>
                                          </p:val>
                                        </p:tav>
                                        <p:tav tm="100000">
                                          <p:val>
                                            <p:strVal val="#ppt_h"/>
                                          </p:val>
                                        </p:tav>
                                      </p:tavLst>
                                    </p:anim>
                                    <p:animEffect transition="in" filter="fade">
                                      <p:cBhvr>
                                        <p:cTn id="29" dur="500"/>
                                        <p:tgtEl>
                                          <p:spTgt spid="395270"/>
                                        </p:tgtEl>
                                      </p:cBhvr>
                                    </p:animEffect>
                                  </p:childTnLst>
                                </p:cTn>
                              </p:par>
                            </p:childTnLst>
                          </p:cTn>
                        </p:par>
                        <p:par>
                          <p:cTn id="30" fill="hold" nodeType="afterGroup">
                            <p:stCondLst>
                              <p:cond delay="1900"/>
                            </p:stCondLst>
                            <p:childTnLst>
                              <p:par>
                                <p:cTn id="31" presetID="10" presetClass="entr" presetSubtype="0" fill="hold" nodeType="afterEffect">
                                  <p:stCondLst>
                                    <p:cond delay="0"/>
                                  </p:stCondLst>
                                  <p:childTnLst>
                                    <p:set>
                                      <p:cBhvr>
                                        <p:cTn id="32" dur="1" fill="hold">
                                          <p:stCondLst>
                                            <p:cond delay="0"/>
                                          </p:stCondLst>
                                        </p:cTn>
                                        <p:tgtEl>
                                          <p:spTgt spid="395283"/>
                                        </p:tgtEl>
                                        <p:attrNameLst>
                                          <p:attrName>style.visibility</p:attrName>
                                        </p:attrNameLst>
                                      </p:cBhvr>
                                      <p:to>
                                        <p:strVal val="visible"/>
                                      </p:to>
                                    </p:set>
                                    <p:animEffect transition="in" filter="fade">
                                      <p:cBhvr>
                                        <p:cTn id="33" dur="500"/>
                                        <p:tgtEl>
                                          <p:spTgt spid="395283"/>
                                        </p:tgtEl>
                                      </p:cBhvr>
                                    </p:animEffect>
                                  </p:childTnLst>
                                </p:cTn>
                              </p:par>
                            </p:childTnLst>
                          </p:cTn>
                        </p:par>
                        <p:par>
                          <p:cTn id="34" fill="hold" nodeType="afterGroup">
                            <p:stCondLst>
                              <p:cond delay="2400"/>
                            </p:stCondLst>
                            <p:childTnLst>
                              <p:par>
                                <p:cTn id="35" presetID="22" presetClass="entr" presetSubtype="4" fill="hold" nodeType="afterEffect">
                                  <p:stCondLst>
                                    <p:cond delay="0"/>
                                  </p:stCondLst>
                                  <p:childTnLst>
                                    <p:set>
                                      <p:cBhvr>
                                        <p:cTn id="36" dur="1" fill="hold">
                                          <p:stCondLst>
                                            <p:cond delay="0"/>
                                          </p:stCondLst>
                                        </p:cTn>
                                        <p:tgtEl>
                                          <p:spTgt spid="395282"/>
                                        </p:tgtEl>
                                        <p:attrNameLst>
                                          <p:attrName>style.visibility</p:attrName>
                                        </p:attrNameLst>
                                      </p:cBhvr>
                                      <p:to>
                                        <p:strVal val="visible"/>
                                      </p:to>
                                    </p:set>
                                    <p:animEffect transition="in" filter="wipe(down)">
                                      <p:cBhvr>
                                        <p:cTn id="37" dur="2000"/>
                                        <p:tgtEl>
                                          <p:spTgt spid="395282"/>
                                        </p:tgtEl>
                                      </p:cBhvr>
                                    </p:animEffect>
                                  </p:childTnLst>
                                </p:cTn>
                              </p:par>
                              <p:par>
                                <p:cTn id="38" presetID="22" presetClass="entr" presetSubtype="4" fill="hold" nodeType="withEffect">
                                  <p:stCondLst>
                                    <p:cond delay="1500"/>
                                  </p:stCondLst>
                                  <p:childTnLst>
                                    <p:set>
                                      <p:cBhvr>
                                        <p:cTn id="39" dur="1" fill="hold">
                                          <p:stCondLst>
                                            <p:cond delay="0"/>
                                          </p:stCondLst>
                                        </p:cTn>
                                        <p:tgtEl>
                                          <p:spTgt spid="395284"/>
                                        </p:tgtEl>
                                        <p:attrNameLst>
                                          <p:attrName>style.visibility</p:attrName>
                                        </p:attrNameLst>
                                      </p:cBhvr>
                                      <p:to>
                                        <p:strVal val="visible"/>
                                      </p:to>
                                    </p:set>
                                    <p:animEffect transition="in" filter="wipe(down)">
                                      <p:cBhvr>
                                        <p:cTn id="40" dur="1000"/>
                                        <p:tgtEl>
                                          <p:spTgt spid="395284"/>
                                        </p:tgtEl>
                                      </p:cBhvr>
                                    </p:animEffect>
                                  </p:childTnLst>
                                </p:cTn>
                              </p:par>
                            </p:childTnLst>
                          </p:cTn>
                        </p:par>
                        <p:par>
                          <p:cTn id="41" fill="hold" nodeType="afterGroup">
                            <p:stCondLst>
                              <p:cond delay="4900"/>
                            </p:stCondLst>
                            <p:childTnLst>
                              <p:par>
                                <p:cTn id="42" presetID="23" presetClass="entr" presetSubtype="16" fill="hold" nodeType="afterEffect">
                                  <p:stCondLst>
                                    <p:cond delay="0"/>
                                  </p:stCondLst>
                                  <p:childTnLst>
                                    <p:set>
                                      <p:cBhvr>
                                        <p:cTn id="43" dur="1" fill="hold">
                                          <p:stCondLst>
                                            <p:cond delay="0"/>
                                          </p:stCondLst>
                                        </p:cTn>
                                        <p:tgtEl>
                                          <p:spTgt spid="395285"/>
                                        </p:tgtEl>
                                        <p:attrNameLst>
                                          <p:attrName>style.visibility</p:attrName>
                                        </p:attrNameLst>
                                      </p:cBhvr>
                                      <p:to>
                                        <p:strVal val="visible"/>
                                      </p:to>
                                    </p:set>
                                    <p:anim calcmode="lin" valueType="num">
                                      <p:cBhvr>
                                        <p:cTn id="44" dur="1000" fill="hold"/>
                                        <p:tgtEl>
                                          <p:spTgt spid="395285"/>
                                        </p:tgtEl>
                                        <p:attrNameLst>
                                          <p:attrName>ppt_w</p:attrName>
                                        </p:attrNameLst>
                                      </p:cBhvr>
                                      <p:tavLst>
                                        <p:tav tm="0">
                                          <p:val>
                                            <p:fltVal val="0"/>
                                          </p:val>
                                        </p:tav>
                                        <p:tav tm="100000">
                                          <p:val>
                                            <p:strVal val="#ppt_w"/>
                                          </p:val>
                                        </p:tav>
                                      </p:tavLst>
                                    </p:anim>
                                    <p:anim calcmode="lin" valueType="num">
                                      <p:cBhvr>
                                        <p:cTn id="45" dur="1000" fill="hold"/>
                                        <p:tgtEl>
                                          <p:spTgt spid="395285"/>
                                        </p:tgtEl>
                                        <p:attrNameLst>
                                          <p:attrName>ppt_h</p:attrName>
                                        </p:attrNameLst>
                                      </p:cBhvr>
                                      <p:tavLst>
                                        <p:tav tm="0">
                                          <p:val>
                                            <p:fltVal val="0"/>
                                          </p:val>
                                        </p:tav>
                                        <p:tav tm="100000">
                                          <p:val>
                                            <p:strVal val="#ppt_h"/>
                                          </p:val>
                                        </p:tav>
                                      </p:tavLst>
                                    </p:anim>
                                  </p:childTnLst>
                                </p:cTn>
                              </p:par>
                              <p:par>
                                <p:cTn id="46" presetID="10" presetClass="exit" presetSubtype="0" fill="hold" nodeType="withEffect">
                                  <p:stCondLst>
                                    <p:cond delay="300"/>
                                  </p:stCondLst>
                                  <p:childTnLst>
                                    <p:animEffect transition="out" filter="fade">
                                      <p:cBhvr>
                                        <p:cTn id="47" dur="1000"/>
                                        <p:tgtEl>
                                          <p:spTgt spid="395285"/>
                                        </p:tgtEl>
                                      </p:cBhvr>
                                    </p:animEffect>
                                    <p:set>
                                      <p:cBhvr>
                                        <p:cTn id="48" dur="1" fill="hold">
                                          <p:stCondLst>
                                            <p:cond delay="999"/>
                                          </p:stCondLst>
                                        </p:cTn>
                                        <p:tgtEl>
                                          <p:spTgt spid="395285"/>
                                        </p:tgtEl>
                                        <p:attrNameLst>
                                          <p:attrName>style.visibility</p:attrName>
                                        </p:attrNameLst>
                                      </p:cBhvr>
                                      <p:to>
                                        <p:strVal val="hidden"/>
                                      </p:to>
                                    </p:set>
                                  </p:childTnLst>
                                </p:cTn>
                              </p:par>
                              <p:par>
                                <p:cTn id="49" presetID="23" presetClass="entr" presetSubtype="16" fill="hold" nodeType="withEffect">
                                  <p:stCondLst>
                                    <p:cond delay="300"/>
                                  </p:stCondLst>
                                  <p:childTnLst>
                                    <p:set>
                                      <p:cBhvr>
                                        <p:cTn id="50" dur="1" fill="hold">
                                          <p:stCondLst>
                                            <p:cond delay="0"/>
                                          </p:stCondLst>
                                        </p:cTn>
                                        <p:tgtEl>
                                          <p:spTgt spid="395286"/>
                                        </p:tgtEl>
                                        <p:attrNameLst>
                                          <p:attrName>style.visibility</p:attrName>
                                        </p:attrNameLst>
                                      </p:cBhvr>
                                      <p:to>
                                        <p:strVal val="visible"/>
                                      </p:to>
                                    </p:set>
                                    <p:anim calcmode="lin" valueType="num">
                                      <p:cBhvr>
                                        <p:cTn id="51" dur="1000" fill="hold"/>
                                        <p:tgtEl>
                                          <p:spTgt spid="395286"/>
                                        </p:tgtEl>
                                        <p:attrNameLst>
                                          <p:attrName>ppt_w</p:attrName>
                                        </p:attrNameLst>
                                      </p:cBhvr>
                                      <p:tavLst>
                                        <p:tav tm="0">
                                          <p:val>
                                            <p:fltVal val="0"/>
                                          </p:val>
                                        </p:tav>
                                        <p:tav tm="100000">
                                          <p:val>
                                            <p:strVal val="#ppt_w"/>
                                          </p:val>
                                        </p:tav>
                                      </p:tavLst>
                                    </p:anim>
                                    <p:anim calcmode="lin" valueType="num">
                                      <p:cBhvr>
                                        <p:cTn id="52" dur="1000" fill="hold"/>
                                        <p:tgtEl>
                                          <p:spTgt spid="395286"/>
                                        </p:tgtEl>
                                        <p:attrNameLst>
                                          <p:attrName>ppt_h</p:attrName>
                                        </p:attrNameLst>
                                      </p:cBhvr>
                                      <p:tavLst>
                                        <p:tav tm="0">
                                          <p:val>
                                            <p:fltVal val="0"/>
                                          </p:val>
                                        </p:tav>
                                        <p:tav tm="100000">
                                          <p:val>
                                            <p:strVal val="#ppt_h"/>
                                          </p:val>
                                        </p:tav>
                                      </p:tavLst>
                                    </p:anim>
                                  </p:childTnLst>
                                </p:cTn>
                              </p:par>
                              <p:par>
                                <p:cTn id="53" presetID="10" presetClass="exit" presetSubtype="0" fill="hold" nodeType="withEffect">
                                  <p:stCondLst>
                                    <p:cond delay="700"/>
                                  </p:stCondLst>
                                  <p:childTnLst>
                                    <p:animEffect transition="out" filter="fade">
                                      <p:cBhvr>
                                        <p:cTn id="54" dur="1000"/>
                                        <p:tgtEl>
                                          <p:spTgt spid="395286"/>
                                        </p:tgtEl>
                                      </p:cBhvr>
                                    </p:animEffect>
                                    <p:set>
                                      <p:cBhvr>
                                        <p:cTn id="55" dur="1" fill="hold">
                                          <p:stCondLst>
                                            <p:cond delay="999"/>
                                          </p:stCondLst>
                                        </p:cTn>
                                        <p:tgtEl>
                                          <p:spTgt spid="395286"/>
                                        </p:tgtEl>
                                        <p:attrNameLst>
                                          <p:attrName>style.visibility</p:attrName>
                                        </p:attrNameLst>
                                      </p:cBhvr>
                                      <p:to>
                                        <p:strVal val="hidden"/>
                                      </p:to>
                                    </p:set>
                                  </p:childTnLst>
                                </p:cTn>
                              </p:par>
                              <p:par>
                                <p:cTn id="56" presetID="23" presetClass="entr" presetSubtype="16" fill="hold" nodeType="withEffect">
                                  <p:stCondLst>
                                    <p:cond delay="600"/>
                                  </p:stCondLst>
                                  <p:childTnLst>
                                    <p:set>
                                      <p:cBhvr>
                                        <p:cTn id="57" dur="1" fill="hold">
                                          <p:stCondLst>
                                            <p:cond delay="0"/>
                                          </p:stCondLst>
                                        </p:cTn>
                                        <p:tgtEl>
                                          <p:spTgt spid="395287"/>
                                        </p:tgtEl>
                                        <p:attrNameLst>
                                          <p:attrName>style.visibility</p:attrName>
                                        </p:attrNameLst>
                                      </p:cBhvr>
                                      <p:to>
                                        <p:strVal val="visible"/>
                                      </p:to>
                                    </p:set>
                                    <p:anim calcmode="lin" valueType="num">
                                      <p:cBhvr>
                                        <p:cTn id="58" dur="1000" fill="hold"/>
                                        <p:tgtEl>
                                          <p:spTgt spid="395287"/>
                                        </p:tgtEl>
                                        <p:attrNameLst>
                                          <p:attrName>ppt_w</p:attrName>
                                        </p:attrNameLst>
                                      </p:cBhvr>
                                      <p:tavLst>
                                        <p:tav tm="0">
                                          <p:val>
                                            <p:fltVal val="0"/>
                                          </p:val>
                                        </p:tav>
                                        <p:tav tm="100000">
                                          <p:val>
                                            <p:strVal val="#ppt_w"/>
                                          </p:val>
                                        </p:tav>
                                      </p:tavLst>
                                    </p:anim>
                                    <p:anim calcmode="lin" valueType="num">
                                      <p:cBhvr>
                                        <p:cTn id="59" dur="1000" fill="hold"/>
                                        <p:tgtEl>
                                          <p:spTgt spid="395287"/>
                                        </p:tgtEl>
                                        <p:attrNameLst>
                                          <p:attrName>ppt_h</p:attrName>
                                        </p:attrNameLst>
                                      </p:cBhvr>
                                      <p:tavLst>
                                        <p:tav tm="0">
                                          <p:val>
                                            <p:fltVal val="0"/>
                                          </p:val>
                                        </p:tav>
                                        <p:tav tm="100000">
                                          <p:val>
                                            <p:strVal val="#ppt_h"/>
                                          </p:val>
                                        </p:tav>
                                      </p:tavLst>
                                    </p:anim>
                                  </p:childTnLst>
                                </p:cTn>
                              </p:par>
                              <p:par>
                                <p:cTn id="60" presetID="10" presetClass="exit" presetSubtype="0" fill="hold" nodeType="withEffect">
                                  <p:stCondLst>
                                    <p:cond delay="900"/>
                                  </p:stCondLst>
                                  <p:childTnLst>
                                    <p:animEffect transition="out" filter="fade">
                                      <p:cBhvr>
                                        <p:cTn id="61" dur="1000"/>
                                        <p:tgtEl>
                                          <p:spTgt spid="395287"/>
                                        </p:tgtEl>
                                      </p:cBhvr>
                                    </p:animEffect>
                                    <p:set>
                                      <p:cBhvr>
                                        <p:cTn id="62" dur="1" fill="hold">
                                          <p:stCondLst>
                                            <p:cond delay="999"/>
                                          </p:stCondLst>
                                        </p:cTn>
                                        <p:tgtEl>
                                          <p:spTgt spid="395287"/>
                                        </p:tgtEl>
                                        <p:attrNameLst>
                                          <p:attrName>style.visibility</p:attrName>
                                        </p:attrNameLst>
                                      </p:cBhvr>
                                      <p:to>
                                        <p:strVal val="hidden"/>
                                      </p:to>
                                    </p:set>
                                  </p:childTnLst>
                                </p:cTn>
                              </p:par>
                            </p:childTnLst>
                          </p:cTn>
                        </p:par>
                        <p:par>
                          <p:cTn id="63" fill="hold" nodeType="afterGroup">
                            <p:stCondLst>
                              <p:cond delay="6800"/>
                            </p:stCondLst>
                            <p:childTnLst>
                              <p:par>
                                <p:cTn id="64" presetID="10" presetClass="exit" presetSubtype="0" fill="hold" nodeType="afterEffect">
                                  <p:stCondLst>
                                    <p:cond delay="0"/>
                                  </p:stCondLst>
                                  <p:childTnLst>
                                    <p:animEffect transition="out" filter="fade">
                                      <p:cBhvr>
                                        <p:cTn id="65" dur="2000"/>
                                        <p:tgtEl>
                                          <p:spTgt spid="395284"/>
                                        </p:tgtEl>
                                      </p:cBhvr>
                                    </p:animEffect>
                                    <p:set>
                                      <p:cBhvr>
                                        <p:cTn id="66" dur="1" fill="hold">
                                          <p:stCondLst>
                                            <p:cond delay="1999"/>
                                          </p:stCondLst>
                                        </p:cTn>
                                        <p:tgtEl>
                                          <p:spTgt spid="395284"/>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2000"/>
                                        <p:tgtEl>
                                          <p:spTgt spid="395282"/>
                                        </p:tgtEl>
                                      </p:cBhvr>
                                    </p:animEffect>
                                    <p:set>
                                      <p:cBhvr>
                                        <p:cTn id="69" dur="1" fill="hold">
                                          <p:stCondLst>
                                            <p:cond delay="1999"/>
                                          </p:stCondLst>
                                        </p:cTn>
                                        <p:tgtEl>
                                          <p:spTgt spid="3952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4000" b="1">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0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a:solidFill>
            <a:srgbClr val="333333"/>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3200" b="1">
          <a:solidFill>
            <a:srgbClr val="333333"/>
          </a:solidFill>
          <a:latin typeface="+mn-lt"/>
          <a:ea typeface="ＭＳ Ｐゴシック" pitchFamily="-111" charset="-128"/>
        </a:defRPr>
      </a:lvl2pPr>
      <a:lvl3pPr marL="1143000" indent="-228600" algn="l" rtl="0" eaLnBrk="0" fontAlgn="base" hangingPunct="0">
        <a:spcBef>
          <a:spcPct val="20000"/>
        </a:spcBef>
        <a:spcAft>
          <a:spcPct val="0"/>
        </a:spcAft>
        <a:buChar char="•"/>
        <a:defRPr sz="2800" b="1">
          <a:solidFill>
            <a:srgbClr val="333333"/>
          </a:solidFill>
          <a:latin typeface="+mn-lt"/>
          <a:ea typeface="ＭＳ Ｐゴシック" pitchFamily="-111" charset="-128"/>
        </a:defRPr>
      </a:lvl3pPr>
      <a:lvl4pPr marL="1600200" indent="-228600" algn="l" rtl="0" eaLnBrk="0" fontAlgn="base" hangingPunct="0">
        <a:spcBef>
          <a:spcPct val="20000"/>
        </a:spcBef>
        <a:spcAft>
          <a:spcPct val="0"/>
        </a:spcAft>
        <a:buChar char="–"/>
        <a:defRPr sz="2400" b="1">
          <a:solidFill>
            <a:srgbClr val="333333"/>
          </a:solidFill>
          <a:latin typeface="+mn-lt"/>
          <a:ea typeface="ＭＳ Ｐゴシック" pitchFamily="-111" charset="-128"/>
        </a:defRPr>
      </a:lvl4pPr>
      <a:lvl5pPr marL="2057400" indent="-228600" algn="l" rtl="0" eaLnBrk="0" fontAlgn="base" hangingPunct="0">
        <a:spcBef>
          <a:spcPct val="20000"/>
        </a:spcBef>
        <a:spcAft>
          <a:spcPct val="0"/>
        </a:spcAft>
        <a:buChar char="»"/>
        <a:defRPr sz="2400" b="1">
          <a:solidFill>
            <a:srgbClr val="333333"/>
          </a:solidFill>
          <a:latin typeface="+mn-lt"/>
          <a:ea typeface="ＭＳ Ｐゴシック" pitchFamily="-111" charset="-128"/>
        </a:defRPr>
      </a:lvl5pPr>
      <a:lvl6pPr marL="2514600" indent="-228600" algn="l" rtl="0" fontAlgn="base">
        <a:spcBef>
          <a:spcPct val="20000"/>
        </a:spcBef>
        <a:spcAft>
          <a:spcPct val="0"/>
        </a:spcAft>
        <a:buChar char="»"/>
        <a:defRPr sz="2400" b="1">
          <a:solidFill>
            <a:srgbClr val="333333"/>
          </a:solidFill>
          <a:latin typeface="+mn-lt"/>
        </a:defRPr>
      </a:lvl6pPr>
      <a:lvl7pPr marL="2971800" indent="-228600" algn="l" rtl="0" fontAlgn="base">
        <a:spcBef>
          <a:spcPct val="20000"/>
        </a:spcBef>
        <a:spcAft>
          <a:spcPct val="0"/>
        </a:spcAft>
        <a:buChar char="»"/>
        <a:defRPr sz="2400" b="1">
          <a:solidFill>
            <a:srgbClr val="333333"/>
          </a:solidFill>
          <a:latin typeface="+mn-lt"/>
        </a:defRPr>
      </a:lvl7pPr>
      <a:lvl8pPr marL="3429000" indent="-228600" algn="l" rtl="0" fontAlgn="base">
        <a:spcBef>
          <a:spcPct val="20000"/>
        </a:spcBef>
        <a:spcAft>
          <a:spcPct val="0"/>
        </a:spcAft>
        <a:buChar char="»"/>
        <a:defRPr sz="2400" b="1">
          <a:solidFill>
            <a:srgbClr val="333333"/>
          </a:solidFill>
          <a:latin typeface="+mn-lt"/>
        </a:defRPr>
      </a:lvl8pPr>
      <a:lvl9pPr marL="3886200" indent="-228600" algn="l" rtl="0" fontAlgn="base">
        <a:spcBef>
          <a:spcPct val="20000"/>
        </a:spcBef>
        <a:spcAft>
          <a:spcPct val="0"/>
        </a:spcAft>
        <a:buChar char="»"/>
        <a:defRPr sz="2400" b="1">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45" descr="stress_header">
            <a:extLst>
              <a:ext uri="{FF2B5EF4-FFF2-40B4-BE49-F238E27FC236}">
                <a16:creationId xmlns:a16="http://schemas.microsoft.com/office/drawing/2014/main" id="{ED992A76-9B13-4639-A08E-1BB74D33E0FF}"/>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marquee3">
            <a:extLst>
              <a:ext uri="{FF2B5EF4-FFF2-40B4-BE49-F238E27FC236}">
                <a16:creationId xmlns:a16="http://schemas.microsoft.com/office/drawing/2014/main" id="{B4DFCAFA-E8ED-4C7E-87EA-EDC36D6AA6E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5813" y="109538"/>
            <a:ext cx="7564437"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4">
            <a:extLst>
              <a:ext uri="{FF2B5EF4-FFF2-40B4-BE49-F238E27FC236}">
                <a16:creationId xmlns:a16="http://schemas.microsoft.com/office/drawing/2014/main" id="{AE69597B-8038-4C9C-9B2A-172AFC8218CC}"/>
              </a:ext>
            </a:extLst>
          </p:cNvPr>
          <p:cNvSpPr>
            <a:spLocks noGrp="1" noChangeArrowheads="1"/>
          </p:cNvSpPr>
          <p:nvPr>
            <p:ph type="title"/>
          </p:nvPr>
        </p:nvSpPr>
        <p:spPr bwMode="auto">
          <a:xfrm>
            <a:off x="1003300" y="431800"/>
            <a:ext cx="7162800" cy="68580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396293" name="Picture 5" descr="screen1">
            <a:extLst>
              <a:ext uri="{FF2B5EF4-FFF2-40B4-BE49-F238E27FC236}">
                <a16:creationId xmlns:a16="http://schemas.microsoft.com/office/drawing/2014/main" id="{0DCADF71-0C98-49BE-819D-51956BAE9BB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29563" y="727075"/>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4" name="Picture 6" descr="screen2">
            <a:extLst>
              <a:ext uri="{FF2B5EF4-FFF2-40B4-BE49-F238E27FC236}">
                <a16:creationId xmlns:a16="http://schemas.microsoft.com/office/drawing/2014/main" id="{17682356-1DA5-49CC-9E6E-88DC1EFBFC9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29563" y="727075"/>
            <a:ext cx="9239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5" name="Picture 7" descr="screen3">
            <a:extLst>
              <a:ext uri="{FF2B5EF4-FFF2-40B4-BE49-F238E27FC236}">
                <a16:creationId xmlns:a16="http://schemas.microsoft.com/office/drawing/2014/main" id="{6F793C7C-E82B-45B3-9DEA-6FDF60C73FC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29563" y="727075"/>
            <a:ext cx="92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6" name="Picture 8" descr="screen4">
            <a:extLst>
              <a:ext uri="{FF2B5EF4-FFF2-40B4-BE49-F238E27FC236}">
                <a16:creationId xmlns:a16="http://schemas.microsoft.com/office/drawing/2014/main" id="{6FFB674E-2F4D-48CE-8C18-856CEF34152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29563" y="727075"/>
            <a:ext cx="9239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7" name="Picture 9" descr="screen5">
            <a:extLst>
              <a:ext uri="{FF2B5EF4-FFF2-40B4-BE49-F238E27FC236}">
                <a16:creationId xmlns:a16="http://schemas.microsoft.com/office/drawing/2014/main" id="{4BD79825-32A1-4C31-8D78-958647E7B41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29563" y="727075"/>
            <a:ext cx="9239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8" name="Picture 10" descr="screen6">
            <a:extLst>
              <a:ext uri="{FF2B5EF4-FFF2-40B4-BE49-F238E27FC236}">
                <a16:creationId xmlns:a16="http://schemas.microsoft.com/office/drawing/2014/main" id="{33C5BD3B-EC7D-4949-AD5C-25FE2E0B17D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12100" y="727075"/>
            <a:ext cx="9429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9" name="Picture 11" descr="screen0_flare">
            <a:extLst>
              <a:ext uri="{FF2B5EF4-FFF2-40B4-BE49-F238E27FC236}">
                <a16:creationId xmlns:a16="http://schemas.microsoft.com/office/drawing/2014/main" id="{846E4B2A-1ACF-4C01-A139-3F48B4BCE6F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785100" y="387350"/>
            <a:ext cx="11906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300" name="Picture 12" descr="screen7">
            <a:extLst>
              <a:ext uri="{FF2B5EF4-FFF2-40B4-BE49-F238E27FC236}">
                <a16:creationId xmlns:a16="http://schemas.microsoft.com/office/drawing/2014/main" id="{CA86A2A6-5E20-4BB6-9109-155519E7279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912100" y="711200"/>
            <a:ext cx="9429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301" name="Picture 13" descr="screen0">
            <a:extLst>
              <a:ext uri="{FF2B5EF4-FFF2-40B4-BE49-F238E27FC236}">
                <a16:creationId xmlns:a16="http://schemas.microsoft.com/office/drawing/2014/main" id="{B5B02CC2-10A5-40A4-BC75-77946EDC3F7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908925" y="584200"/>
            <a:ext cx="9429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Freeform 14">
            <a:extLst>
              <a:ext uri="{FF2B5EF4-FFF2-40B4-BE49-F238E27FC236}">
                <a16:creationId xmlns:a16="http://schemas.microsoft.com/office/drawing/2014/main" id="{350E8AAA-43D2-44CD-8480-EC9DB45C79B4}"/>
              </a:ext>
            </a:extLst>
          </p:cNvPr>
          <p:cNvSpPr>
            <a:spLocks/>
          </p:cNvSpPr>
          <p:nvPr/>
        </p:nvSpPr>
        <p:spPr bwMode="gray">
          <a:xfrm>
            <a:off x="8042275" y="717550"/>
            <a:ext cx="206375" cy="47625"/>
          </a:xfrm>
          <a:custGeom>
            <a:avLst/>
            <a:gdLst>
              <a:gd name="T0" fmla="*/ 0 w 130"/>
              <a:gd name="T1" fmla="*/ 8 h 30"/>
              <a:gd name="T2" fmla="*/ 78 w 130"/>
              <a:gd name="T3" fmla="*/ 30 h 30"/>
              <a:gd name="T4" fmla="*/ 130 w 130"/>
              <a:gd name="T5" fmla="*/ 0 h 30"/>
              <a:gd name="T6" fmla="*/ 0 60000 65536"/>
              <a:gd name="T7" fmla="*/ 0 60000 65536"/>
              <a:gd name="T8" fmla="*/ 0 60000 65536"/>
            </a:gdLst>
            <a:ahLst/>
            <a:cxnLst>
              <a:cxn ang="T6">
                <a:pos x="T0" y="T1"/>
              </a:cxn>
              <a:cxn ang="T7">
                <a:pos x="T2" y="T3"/>
              </a:cxn>
              <a:cxn ang="T8">
                <a:pos x="T4" y="T5"/>
              </a:cxn>
            </a:cxnLst>
            <a:rect l="0" t="0" r="r" b="b"/>
            <a:pathLst>
              <a:path w="130" h="30">
                <a:moveTo>
                  <a:pt x="0" y="8"/>
                </a:moveTo>
                <a:cubicBezTo>
                  <a:pt x="27" y="15"/>
                  <a:pt x="49" y="30"/>
                  <a:pt x="78" y="30"/>
                </a:cubicBez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grpSp>
        <p:nvGrpSpPr>
          <p:cNvPr id="2" name="Group 15">
            <a:extLst>
              <a:ext uri="{FF2B5EF4-FFF2-40B4-BE49-F238E27FC236}">
                <a16:creationId xmlns:a16="http://schemas.microsoft.com/office/drawing/2014/main" id="{2507A30B-0FF4-4496-99BD-A052F864EC97}"/>
              </a:ext>
            </a:extLst>
          </p:cNvPr>
          <p:cNvGrpSpPr>
            <a:grpSpLocks/>
          </p:cNvGrpSpPr>
          <p:nvPr/>
        </p:nvGrpSpPr>
        <p:grpSpPr bwMode="auto">
          <a:xfrm>
            <a:off x="8035925" y="679450"/>
            <a:ext cx="703263" cy="736600"/>
            <a:chOff x="5317" y="288"/>
            <a:chExt cx="443" cy="464"/>
          </a:xfrm>
        </p:grpSpPr>
        <p:pic>
          <p:nvPicPr>
            <p:cNvPr id="7201" name="Picture 16" descr="new_reel">
              <a:extLst>
                <a:ext uri="{FF2B5EF4-FFF2-40B4-BE49-F238E27FC236}">
                  <a16:creationId xmlns:a16="http://schemas.microsoft.com/office/drawing/2014/main" id="{3952873C-462B-4DDE-A865-34B4364BAAF9}"/>
                </a:ext>
              </a:extLst>
            </p:cNvPr>
            <p:cNvPicPr>
              <a:picLocks noChangeArrowheads="1" noCrop="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5317" y="288"/>
              <a:ext cx="443"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Line 17">
              <a:extLst>
                <a:ext uri="{FF2B5EF4-FFF2-40B4-BE49-F238E27FC236}">
                  <a16:creationId xmlns:a16="http://schemas.microsoft.com/office/drawing/2014/main" id="{9B0376CA-C775-4C47-8F7B-D3C38CC704F7}"/>
                </a:ext>
              </a:extLst>
            </p:cNvPr>
            <p:cNvSpPr>
              <a:spLocks noChangeShapeType="1"/>
            </p:cNvSpPr>
            <p:nvPr userDrawn="1"/>
          </p:nvSpPr>
          <p:spPr bwMode="gray">
            <a:xfrm flipV="1">
              <a:off x="5324" y="676"/>
              <a:ext cx="434" cy="48"/>
            </a:xfrm>
            <a:prstGeom prst="line">
              <a:avLst/>
            </a:prstGeom>
            <a:noFill/>
            <a:ln w="19050">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03" name="Line 18">
              <a:extLst>
                <a:ext uri="{FF2B5EF4-FFF2-40B4-BE49-F238E27FC236}">
                  <a16:creationId xmlns:a16="http://schemas.microsoft.com/office/drawing/2014/main" id="{EE1EB312-C5BF-4459-ADBB-08931832DC0C}"/>
                </a:ext>
              </a:extLst>
            </p:cNvPr>
            <p:cNvSpPr>
              <a:spLocks noChangeShapeType="1"/>
            </p:cNvSpPr>
            <p:nvPr userDrawn="1"/>
          </p:nvSpPr>
          <p:spPr bwMode="gray">
            <a:xfrm>
              <a:off x="5323" y="321"/>
              <a:ext cx="437" cy="44"/>
            </a:xfrm>
            <a:prstGeom prst="line">
              <a:avLst/>
            </a:prstGeom>
            <a:noFill/>
            <a:ln w="19050">
              <a:solidFill>
                <a:srgbClr val="11111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7184" name="Picture 19" descr="big screen">
            <a:extLst>
              <a:ext uri="{FF2B5EF4-FFF2-40B4-BE49-F238E27FC236}">
                <a16:creationId xmlns:a16="http://schemas.microsoft.com/office/drawing/2014/main" id="{C1252213-8D58-425C-98C3-E11EC9B1736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04800" y="1524000"/>
            <a:ext cx="65532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308" name="Picture 20" descr="fish_movie">
            <a:hlinkClick r:id="rId26" action="ppaction://hlinksldjump"/>
            <a:hlinkHover r:id="" action="ppaction://noaction" highlightClick="1"/>
            <a:extLst>
              <a:ext uri="{FF2B5EF4-FFF2-40B4-BE49-F238E27FC236}">
                <a16:creationId xmlns:a16="http://schemas.microsoft.com/office/drawing/2014/main" id="{0B8A75B8-3150-4E60-8B6B-B84C655D0BF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035925" y="738188"/>
            <a:ext cx="701675"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6" name="Rectangle 21">
            <a:extLst>
              <a:ext uri="{FF2B5EF4-FFF2-40B4-BE49-F238E27FC236}">
                <a16:creationId xmlns:a16="http://schemas.microsoft.com/office/drawing/2014/main" id="{8DE479C2-2E9F-42E0-8623-3BBBF2FFCBB8}"/>
              </a:ext>
            </a:extLst>
          </p:cNvPr>
          <p:cNvSpPr>
            <a:spLocks noGrp="1" noChangeArrowheads="1"/>
          </p:cNvSpPr>
          <p:nvPr>
            <p:ph type="body" idx="1"/>
          </p:nvPr>
        </p:nvSpPr>
        <p:spPr bwMode="auto">
          <a:xfrm>
            <a:off x="5334000" y="1600200"/>
            <a:ext cx="3352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7187" name="Line 22">
            <a:extLst>
              <a:ext uri="{FF2B5EF4-FFF2-40B4-BE49-F238E27FC236}">
                <a16:creationId xmlns:a16="http://schemas.microsoft.com/office/drawing/2014/main" id="{87723FD8-52FA-43DE-BD35-7EFFA26BE223}"/>
              </a:ext>
            </a:extLst>
          </p:cNvPr>
          <p:cNvSpPr>
            <a:spLocks noChangeShapeType="1"/>
          </p:cNvSpPr>
          <p:nvPr/>
        </p:nvSpPr>
        <p:spPr bwMode="auto">
          <a:xfrm>
            <a:off x="7318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7188" name="Line 23">
            <a:extLst>
              <a:ext uri="{FF2B5EF4-FFF2-40B4-BE49-F238E27FC236}">
                <a16:creationId xmlns:a16="http://schemas.microsoft.com/office/drawing/2014/main" id="{D340D2D3-450C-47F8-826A-51447CC4594E}"/>
              </a:ext>
            </a:extLst>
          </p:cNvPr>
          <p:cNvSpPr>
            <a:spLocks noChangeShapeType="1"/>
          </p:cNvSpPr>
          <p:nvPr/>
        </p:nvSpPr>
        <p:spPr bwMode="auto">
          <a:xfrm>
            <a:off x="2513013" y="6818313"/>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7189" name="Line 25">
            <a:extLst>
              <a:ext uri="{FF2B5EF4-FFF2-40B4-BE49-F238E27FC236}">
                <a16:creationId xmlns:a16="http://schemas.microsoft.com/office/drawing/2014/main" id="{AF5AC55F-FBA3-4F51-96D1-F7FF381F92E0}"/>
              </a:ext>
            </a:extLst>
          </p:cNvPr>
          <p:cNvSpPr>
            <a:spLocks noChangeShapeType="1"/>
          </p:cNvSpPr>
          <p:nvPr/>
        </p:nvSpPr>
        <p:spPr bwMode="auto">
          <a:xfrm>
            <a:off x="16144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7190" name="Line 26">
            <a:extLst>
              <a:ext uri="{FF2B5EF4-FFF2-40B4-BE49-F238E27FC236}">
                <a16:creationId xmlns:a16="http://schemas.microsoft.com/office/drawing/2014/main" id="{C06BD3CF-2FCD-404D-A227-BCC147D53AB0}"/>
              </a:ext>
            </a:extLst>
          </p:cNvPr>
          <p:cNvSpPr>
            <a:spLocks noChangeShapeType="1"/>
          </p:cNvSpPr>
          <p:nvPr/>
        </p:nvSpPr>
        <p:spPr bwMode="auto">
          <a:xfrm>
            <a:off x="249078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7191" name="Line 27">
            <a:extLst>
              <a:ext uri="{FF2B5EF4-FFF2-40B4-BE49-F238E27FC236}">
                <a16:creationId xmlns:a16="http://schemas.microsoft.com/office/drawing/2014/main" id="{5C0E1393-4297-4B5A-A729-620B10534FE7}"/>
              </a:ext>
            </a:extLst>
          </p:cNvPr>
          <p:cNvSpPr>
            <a:spLocks noChangeShapeType="1"/>
          </p:cNvSpPr>
          <p:nvPr/>
        </p:nvSpPr>
        <p:spPr bwMode="auto">
          <a:xfrm>
            <a:off x="33734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7192" name="Line 28">
            <a:extLst>
              <a:ext uri="{FF2B5EF4-FFF2-40B4-BE49-F238E27FC236}">
                <a16:creationId xmlns:a16="http://schemas.microsoft.com/office/drawing/2014/main" id="{D88CC4AE-2D24-45E1-BA64-2471531E503E}"/>
              </a:ext>
            </a:extLst>
          </p:cNvPr>
          <p:cNvSpPr>
            <a:spLocks noChangeShapeType="1"/>
          </p:cNvSpPr>
          <p:nvPr/>
        </p:nvSpPr>
        <p:spPr bwMode="auto">
          <a:xfrm>
            <a:off x="42560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7193" name="Line 29">
            <a:extLst>
              <a:ext uri="{FF2B5EF4-FFF2-40B4-BE49-F238E27FC236}">
                <a16:creationId xmlns:a16="http://schemas.microsoft.com/office/drawing/2014/main" id="{5129D80A-AAEF-4F75-AD98-D2B750B2C670}"/>
              </a:ext>
            </a:extLst>
          </p:cNvPr>
          <p:cNvSpPr>
            <a:spLocks noChangeShapeType="1"/>
          </p:cNvSpPr>
          <p:nvPr/>
        </p:nvSpPr>
        <p:spPr bwMode="auto">
          <a:xfrm>
            <a:off x="513238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7194" name="Line 30">
            <a:extLst>
              <a:ext uri="{FF2B5EF4-FFF2-40B4-BE49-F238E27FC236}">
                <a16:creationId xmlns:a16="http://schemas.microsoft.com/office/drawing/2014/main" id="{FBF8A38A-2ADA-4A78-BE39-56778C604A78}"/>
              </a:ext>
            </a:extLst>
          </p:cNvPr>
          <p:cNvSpPr>
            <a:spLocks noChangeShapeType="1"/>
          </p:cNvSpPr>
          <p:nvPr/>
        </p:nvSpPr>
        <p:spPr bwMode="auto">
          <a:xfrm>
            <a:off x="6015038"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7195" name="Line 31">
            <a:extLst>
              <a:ext uri="{FF2B5EF4-FFF2-40B4-BE49-F238E27FC236}">
                <a16:creationId xmlns:a16="http://schemas.microsoft.com/office/drawing/2014/main" id="{3149DC41-E513-4686-8F0C-FB6712F18725}"/>
              </a:ext>
            </a:extLst>
          </p:cNvPr>
          <p:cNvSpPr>
            <a:spLocks noChangeShapeType="1"/>
          </p:cNvSpPr>
          <p:nvPr/>
        </p:nvSpPr>
        <p:spPr bwMode="auto">
          <a:xfrm>
            <a:off x="6897688" y="6364288"/>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7196" name="Line 32">
            <a:extLst>
              <a:ext uri="{FF2B5EF4-FFF2-40B4-BE49-F238E27FC236}">
                <a16:creationId xmlns:a16="http://schemas.microsoft.com/office/drawing/2014/main" id="{E1C6F198-AA9E-49A9-BBF8-9A429B89DB77}"/>
              </a:ext>
            </a:extLst>
          </p:cNvPr>
          <p:cNvSpPr>
            <a:spLocks noChangeShapeType="1"/>
          </p:cNvSpPr>
          <p:nvPr/>
        </p:nvSpPr>
        <p:spPr bwMode="auto">
          <a:xfrm>
            <a:off x="7675563" y="6364288"/>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7197" name="Line 33">
            <a:extLst>
              <a:ext uri="{FF2B5EF4-FFF2-40B4-BE49-F238E27FC236}">
                <a16:creationId xmlns:a16="http://schemas.microsoft.com/office/drawing/2014/main" id="{EAEF72E7-BA90-4AB1-957C-5C7B01EC9655}"/>
              </a:ext>
            </a:extLst>
          </p:cNvPr>
          <p:cNvSpPr>
            <a:spLocks noChangeShapeType="1"/>
          </p:cNvSpPr>
          <p:nvPr/>
        </p:nvSpPr>
        <p:spPr bwMode="auto">
          <a:xfrm>
            <a:off x="2036763" y="6818313"/>
            <a:ext cx="5283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7198" name="Line 34">
            <a:extLst>
              <a:ext uri="{FF2B5EF4-FFF2-40B4-BE49-F238E27FC236}">
                <a16:creationId xmlns:a16="http://schemas.microsoft.com/office/drawing/2014/main" id="{C82BE9CE-71D8-4372-966F-DBFAEBA30FD3}"/>
              </a:ext>
            </a:extLst>
          </p:cNvPr>
          <p:cNvSpPr>
            <a:spLocks noChangeShapeType="1"/>
          </p:cNvSpPr>
          <p:nvPr/>
        </p:nvSpPr>
        <p:spPr bwMode="auto">
          <a:xfrm>
            <a:off x="5711825" y="6818313"/>
            <a:ext cx="87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sp>
        <p:nvSpPr>
          <p:cNvPr id="7199" name="Line 35">
            <a:extLst>
              <a:ext uri="{FF2B5EF4-FFF2-40B4-BE49-F238E27FC236}">
                <a16:creationId xmlns:a16="http://schemas.microsoft.com/office/drawing/2014/main" id="{FE243BAB-F644-4582-8AA0-7BAC8BD0F8C2}"/>
              </a:ext>
            </a:extLst>
          </p:cNvPr>
          <p:cNvSpPr>
            <a:spLocks noChangeShapeType="1"/>
          </p:cNvSpPr>
          <p:nvPr/>
        </p:nvSpPr>
        <p:spPr bwMode="auto">
          <a:xfrm>
            <a:off x="6489700" y="6818313"/>
            <a:ext cx="8826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spAutoFit/>
          </a:bodyPr>
          <a:lstStyle/>
          <a:p>
            <a:endParaRPr lang="en-US"/>
          </a:p>
        </p:txBody>
      </p:sp>
      <p:pic>
        <p:nvPicPr>
          <p:cNvPr id="7200" name="Picture 163" descr="last-viewed">
            <a:hlinkClick r:id="" action="ppaction://hlinkshowjump?jump=lastslideviewed"/>
            <a:hlinkHover r:id="" action="ppaction://noaction" highlightClick="1"/>
            <a:extLst>
              <a:ext uri="{FF2B5EF4-FFF2-40B4-BE49-F238E27FC236}">
                <a16:creationId xmlns:a16="http://schemas.microsoft.com/office/drawing/2014/main" id="{4634C0A5-3193-40F6-8F29-0D6B9E518655}"/>
              </a:ext>
            </a:extLst>
          </p:cNvPr>
          <p:cNvPicPr>
            <a:picLocks noChangeAspect="1" noChangeArrowheads="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76200" y="6076950"/>
            <a:ext cx="5524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584" r:id="rId1"/>
    <p:sldLayoutId id="2147485585" r:id="rId2"/>
    <p:sldLayoutId id="2147485586" r:id="rId3"/>
    <p:sldLayoutId id="2147485587" r:id="rId4"/>
    <p:sldLayoutId id="2147485588" r:id="rId5"/>
    <p:sldLayoutId id="2147485589" r:id="rId6"/>
    <p:sldLayoutId id="2147485590" r:id="rId7"/>
    <p:sldLayoutId id="2147485591" r:id="rId8"/>
    <p:sldLayoutId id="2147485592" r:id="rId9"/>
    <p:sldLayoutId id="2147485593" r:id="rId10"/>
    <p:sldLayoutId id="2147485594"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96299"/>
                                        </p:tgtEl>
                                        <p:attrNameLst>
                                          <p:attrName>style.visibility</p:attrName>
                                        </p:attrNameLst>
                                      </p:cBhvr>
                                      <p:to>
                                        <p:strVal val="visible"/>
                                      </p:to>
                                    </p:set>
                                    <p:animEffect transition="in" filter="fade">
                                      <p:cBhvr>
                                        <p:cTn id="7" dur="1000"/>
                                        <p:tgtEl>
                                          <p:spTgt spid="396299"/>
                                        </p:tgtEl>
                                      </p:cBhvr>
                                    </p:animEffect>
                                  </p:childTnLst>
                                </p:cTn>
                              </p:par>
                            </p:childTnLst>
                          </p:cTn>
                        </p:par>
                        <p:par>
                          <p:cTn id="8" fill="hold" nodeType="afterGroup">
                            <p:stCondLst>
                              <p:cond delay="1000"/>
                            </p:stCondLst>
                            <p:childTnLst>
                              <p:par>
                                <p:cTn id="9" presetID="10" presetClass="exit" presetSubtype="0" fill="hold" nodeType="afterEffect">
                                  <p:stCondLst>
                                    <p:cond delay="0"/>
                                  </p:stCondLst>
                                  <p:childTnLst>
                                    <p:animEffect transition="out" filter="fade">
                                      <p:cBhvr>
                                        <p:cTn id="10" dur="500"/>
                                        <p:tgtEl>
                                          <p:spTgt spid="396299"/>
                                        </p:tgtEl>
                                      </p:cBhvr>
                                    </p:animEffect>
                                    <p:set>
                                      <p:cBhvr>
                                        <p:cTn id="11" dur="1" fill="hold">
                                          <p:stCondLst>
                                            <p:cond delay="499"/>
                                          </p:stCondLst>
                                        </p:cTn>
                                        <p:tgtEl>
                                          <p:spTgt spid="396299"/>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396301"/>
                                        </p:tgtEl>
                                        <p:attrNameLst>
                                          <p:attrName>style.visibility</p:attrName>
                                        </p:attrNameLst>
                                      </p:cBhvr>
                                      <p:to>
                                        <p:strVal val="visible"/>
                                      </p:to>
                                    </p:set>
                                    <p:animEffect transition="in" filter="fade">
                                      <p:cBhvr>
                                        <p:cTn id="14" dur="500"/>
                                        <p:tgtEl>
                                          <p:spTgt spid="396301"/>
                                        </p:tgtEl>
                                      </p:cBhvr>
                                    </p:animEffect>
                                  </p:childTnLst>
                                </p:cTn>
                              </p:par>
                            </p:childTnLst>
                          </p:cTn>
                        </p:par>
                        <p:par>
                          <p:cTn id="15" fill="hold" nodeType="afterGroup">
                            <p:stCondLst>
                              <p:cond delay="1500"/>
                            </p:stCondLst>
                            <p:childTnLst>
                              <p:par>
                                <p:cTn id="16" presetID="10" presetClass="entr" presetSubtype="0" fill="hold" nodeType="afterEffect">
                                  <p:stCondLst>
                                    <p:cond delay="0"/>
                                  </p:stCondLst>
                                  <p:childTnLst>
                                    <p:set>
                                      <p:cBhvr>
                                        <p:cTn id="17" dur="1" fill="hold">
                                          <p:stCondLst>
                                            <p:cond delay="0"/>
                                          </p:stCondLst>
                                        </p:cTn>
                                        <p:tgtEl>
                                          <p:spTgt spid="396293"/>
                                        </p:tgtEl>
                                        <p:attrNameLst>
                                          <p:attrName>style.visibility</p:attrName>
                                        </p:attrNameLst>
                                      </p:cBhvr>
                                      <p:to>
                                        <p:strVal val="visible"/>
                                      </p:to>
                                    </p:set>
                                    <p:animEffect transition="in" filter="fade">
                                      <p:cBhvr>
                                        <p:cTn id="18" dur="200"/>
                                        <p:tgtEl>
                                          <p:spTgt spid="396293"/>
                                        </p:tgtEl>
                                      </p:cBhvr>
                                    </p:animEffect>
                                  </p:childTnLst>
                                </p:cTn>
                              </p:par>
                            </p:childTnLst>
                          </p:cTn>
                        </p:par>
                        <p:par>
                          <p:cTn id="19" fill="hold" nodeType="afterGroup">
                            <p:stCondLst>
                              <p:cond delay="1700"/>
                            </p:stCondLst>
                            <p:childTnLst>
                              <p:par>
                                <p:cTn id="20" presetID="10" presetClass="exit" presetSubtype="0" fill="hold" nodeType="afterEffect">
                                  <p:stCondLst>
                                    <p:cond delay="0"/>
                                  </p:stCondLst>
                                  <p:childTnLst>
                                    <p:animEffect transition="out" filter="fade">
                                      <p:cBhvr>
                                        <p:cTn id="21" dur="1600"/>
                                        <p:tgtEl>
                                          <p:spTgt spid="396293"/>
                                        </p:tgtEl>
                                      </p:cBhvr>
                                    </p:animEffect>
                                    <p:set>
                                      <p:cBhvr>
                                        <p:cTn id="22" dur="1" fill="hold">
                                          <p:stCondLst>
                                            <p:cond delay="1599"/>
                                          </p:stCondLst>
                                        </p:cTn>
                                        <p:tgtEl>
                                          <p:spTgt spid="396293"/>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396294"/>
                                        </p:tgtEl>
                                        <p:attrNameLst>
                                          <p:attrName>style.visibility</p:attrName>
                                        </p:attrNameLst>
                                      </p:cBhvr>
                                      <p:to>
                                        <p:strVal val="visible"/>
                                      </p:to>
                                    </p:set>
                                    <p:animEffect transition="in" filter="fade">
                                      <p:cBhvr>
                                        <p:cTn id="25" dur="1200"/>
                                        <p:tgtEl>
                                          <p:spTgt spid="396294"/>
                                        </p:tgtEl>
                                      </p:cBhvr>
                                    </p:animEffect>
                                  </p:childTnLst>
                                </p:cTn>
                              </p:par>
                              <p:par>
                                <p:cTn id="26" presetID="10" presetClass="exit" presetSubtype="0" fill="hold" nodeType="withEffect">
                                  <p:stCondLst>
                                    <p:cond delay="200"/>
                                  </p:stCondLst>
                                  <p:childTnLst>
                                    <p:animEffect transition="out" filter="fade">
                                      <p:cBhvr>
                                        <p:cTn id="27" dur="1400"/>
                                        <p:tgtEl>
                                          <p:spTgt spid="396294"/>
                                        </p:tgtEl>
                                      </p:cBhvr>
                                    </p:animEffect>
                                    <p:set>
                                      <p:cBhvr>
                                        <p:cTn id="28" dur="1" fill="hold">
                                          <p:stCondLst>
                                            <p:cond delay="1399"/>
                                          </p:stCondLst>
                                        </p:cTn>
                                        <p:tgtEl>
                                          <p:spTgt spid="396294"/>
                                        </p:tgtEl>
                                        <p:attrNameLst>
                                          <p:attrName>style.visibility</p:attrName>
                                        </p:attrNameLst>
                                      </p:cBhvr>
                                      <p:to>
                                        <p:strVal val="hidden"/>
                                      </p:to>
                                    </p:set>
                                  </p:childTnLst>
                                </p:cTn>
                              </p:par>
                              <p:par>
                                <p:cTn id="29" presetID="10" presetClass="entr" presetSubtype="0" fill="hold" nodeType="withEffect">
                                  <p:stCondLst>
                                    <p:cond delay="200"/>
                                  </p:stCondLst>
                                  <p:childTnLst>
                                    <p:set>
                                      <p:cBhvr>
                                        <p:cTn id="30" dur="1" fill="hold">
                                          <p:stCondLst>
                                            <p:cond delay="0"/>
                                          </p:stCondLst>
                                        </p:cTn>
                                        <p:tgtEl>
                                          <p:spTgt spid="396295"/>
                                        </p:tgtEl>
                                        <p:attrNameLst>
                                          <p:attrName>style.visibility</p:attrName>
                                        </p:attrNameLst>
                                      </p:cBhvr>
                                      <p:to>
                                        <p:strVal val="visible"/>
                                      </p:to>
                                    </p:set>
                                    <p:animEffect transition="in" filter="fade">
                                      <p:cBhvr>
                                        <p:cTn id="31" dur="1000"/>
                                        <p:tgtEl>
                                          <p:spTgt spid="396295"/>
                                        </p:tgtEl>
                                      </p:cBhvr>
                                    </p:animEffect>
                                  </p:childTnLst>
                                </p:cTn>
                              </p:par>
                              <p:par>
                                <p:cTn id="32" presetID="10" presetClass="exit" presetSubtype="0" fill="hold" nodeType="withEffect">
                                  <p:stCondLst>
                                    <p:cond delay="400"/>
                                  </p:stCondLst>
                                  <p:childTnLst>
                                    <p:animEffect transition="out" filter="fade">
                                      <p:cBhvr>
                                        <p:cTn id="33" dur="1200"/>
                                        <p:tgtEl>
                                          <p:spTgt spid="396295"/>
                                        </p:tgtEl>
                                      </p:cBhvr>
                                    </p:animEffect>
                                    <p:set>
                                      <p:cBhvr>
                                        <p:cTn id="34" dur="1" fill="hold">
                                          <p:stCondLst>
                                            <p:cond delay="1199"/>
                                          </p:stCondLst>
                                        </p:cTn>
                                        <p:tgtEl>
                                          <p:spTgt spid="396295"/>
                                        </p:tgtEl>
                                        <p:attrNameLst>
                                          <p:attrName>style.visibility</p:attrName>
                                        </p:attrNameLst>
                                      </p:cBhvr>
                                      <p:to>
                                        <p:strVal val="hidden"/>
                                      </p:to>
                                    </p:set>
                                  </p:childTnLst>
                                </p:cTn>
                              </p:par>
                              <p:par>
                                <p:cTn id="35" presetID="10" presetClass="entr" presetSubtype="0" fill="hold" nodeType="withEffect">
                                  <p:stCondLst>
                                    <p:cond delay="400"/>
                                  </p:stCondLst>
                                  <p:childTnLst>
                                    <p:set>
                                      <p:cBhvr>
                                        <p:cTn id="36" dur="1" fill="hold">
                                          <p:stCondLst>
                                            <p:cond delay="0"/>
                                          </p:stCondLst>
                                        </p:cTn>
                                        <p:tgtEl>
                                          <p:spTgt spid="396296"/>
                                        </p:tgtEl>
                                        <p:attrNameLst>
                                          <p:attrName>style.visibility</p:attrName>
                                        </p:attrNameLst>
                                      </p:cBhvr>
                                      <p:to>
                                        <p:strVal val="visible"/>
                                      </p:to>
                                    </p:set>
                                    <p:animEffect transition="in" filter="fade">
                                      <p:cBhvr>
                                        <p:cTn id="37" dur="800"/>
                                        <p:tgtEl>
                                          <p:spTgt spid="396296"/>
                                        </p:tgtEl>
                                      </p:cBhvr>
                                    </p:animEffect>
                                  </p:childTnLst>
                                </p:cTn>
                              </p:par>
                              <p:par>
                                <p:cTn id="38" presetID="10" presetClass="exit" presetSubtype="0" fill="hold" nodeType="withEffect">
                                  <p:stCondLst>
                                    <p:cond delay="600"/>
                                  </p:stCondLst>
                                  <p:childTnLst>
                                    <p:animEffect transition="out" filter="fade">
                                      <p:cBhvr>
                                        <p:cTn id="39" dur="1000"/>
                                        <p:tgtEl>
                                          <p:spTgt spid="396296"/>
                                        </p:tgtEl>
                                      </p:cBhvr>
                                    </p:animEffect>
                                    <p:set>
                                      <p:cBhvr>
                                        <p:cTn id="40" dur="1" fill="hold">
                                          <p:stCondLst>
                                            <p:cond delay="999"/>
                                          </p:stCondLst>
                                        </p:cTn>
                                        <p:tgtEl>
                                          <p:spTgt spid="396296"/>
                                        </p:tgtEl>
                                        <p:attrNameLst>
                                          <p:attrName>style.visibility</p:attrName>
                                        </p:attrNameLst>
                                      </p:cBhvr>
                                      <p:to>
                                        <p:strVal val="hidden"/>
                                      </p:to>
                                    </p:set>
                                  </p:childTnLst>
                                </p:cTn>
                              </p:par>
                              <p:par>
                                <p:cTn id="41" presetID="10" presetClass="entr" presetSubtype="0" fill="hold" nodeType="withEffect">
                                  <p:stCondLst>
                                    <p:cond delay="600"/>
                                  </p:stCondLst>
                                  <p:childTnLst>
                                    <p:set>
                                      <p:cBhvr>
                                        <p:cTn id="42" dur="1" fill="hold">
                                          <p:stCondLst>
                                            <p:cond delay="0"/>
                                          </p:stCondLst>
                                        </p:cTn>
                                        <p:tgtEl>
                                          <p:spTgt spid="396297"/>
                                        </p:tgtEl>
                                        <p:attrNameLst>
                                          <p:attrName>style.visibility</p:attrName>
                                        </p:attrNameLst>
                                      </p:cBhvr>
                                      <p:to>
                                        <p:strVal val="visible"/>
                                      </p:to>
                                    </p:set>
                                    <p:animEffect transition="in" filter="fade">
                                      <p:cBhvr>
                                        <p:cTn id="43" dur="600"/>
                                        <p:tgtEl>
                                          <p:spTgt spid="396297"/>
                                        </p:tgtEl>
                                      </p:cBhvr>
                                    </p:animEffect>
                                  </p:childTnLst>
                                </p:cTn>
                              </p:par>
                              <p:par>
                                <p:cTn id="44" presetID="10" presetClass="exit" presetSubtype="0" fill="hold" nodeType="withEffect">
                                  <p:stCondLst>
                                    <p:cond delay="800"/>
                                  </p:stCondLst>
                                  <p:childTnLst>
                                    <p:animEffect transition="out" filter="fade">
                                      <p:cBhvr>
                                        <p:cTn id="45" dur="800"/>
                                        <p:tgtEl>
                                          <p:spTgt spid="396297"/>
                                        </p:tgtEl>
                                      </p:cBhvr>
                                    </p:animEffect>
                                    <p:set>
                                      <p:cBhvr>
                                        <p:cTn id="46" dur="1" fill="hold">
                                          <p:stCondLst>
                                            <p:cond delay="799"/>
                                          </p:stCondLst>
                                        </p:cTn>
                                        <p:tgtEl>
                                          <p:spTgt spid="396297"/>
                                        </p:tgtEl>
                                        <p:attrNameLst>
                                          <p:attrName>style.visibility</p:attrName>
                                        </p:attrNameLst>
                                      </p:cBhvr>
                                      <p:to>
                                        <p:strVal val="hidden"/>
                                      </p:to>
                                    </p:set>
                                  </p:childTnLst>
                                </p:cTn>
                              </p:par>
                              <p:par>
                                <p:cTn id="47" presetID="10" presetClass="entr" presetSubtype="0" fill="hold" nodeType="withEffect">
                                  <p:stCondLst>
                                    <p:cond delay="800"/>
                                  </p:stCondLst>
                                  <p:childTnLst>
                                    <p:set>
                                      <p:cBhvr>
                                        <p:cTn id="48" dur="1" fill="hold">
                                          <p:stCondLst>
                                            <p:cond delay="0"/>
                                          </p:stCondLst>
                                        </p:cTn>
                                        <p:tgtEl>
                                          <p:spTgt spid="396298"/>
                                        </p:tgtEl>
                                        <p:attrNameLst>
                                          <p:attrName>style.visibility</p:attrName>
                                        </p:attrNameLst>
                                      </p:cBhvr>
                                      <p:to>
                                        <p:strVal val="visible"/>
                                      </p:to>
                                    </p:set>
                                    <p:animEffect transition="in" filter="fade">
                                      <p:cBhvr>
                                        <p:cTn id="49" dur="400"/>
                                        <p:tgtEl>
                                          <p:spTgt spid="396298"/>
                                        </p:tgtEl>
                                      </p:cBhvr>
                                    </p:animEffect>
                                  </p:childTnLst>
                                </p:cTn>
                              </p:par>
                              <p:par>
                                <p:cTn id="50" presetID="10" presetClass="exit" presetSubtype="0" fill="hold" nodeType="withEffect">
                                  <p:stCondLst>
                                    <p:cond delay="1000"/>
                                  </p:stCondLst>
                                  <p:childTnLst>
                                    <p:animEffect transition="out" filter="fade">
                                      <p:cBhvr>
                                        <p:cTn id="51" dur="600"/>
                                        <p:tgtEl>
                                          <p:spTgt spid="396298"/>
                                        </p:tgtEl>
                                      </p:cBhvr>
                                    </p:animEffect>
                                    <p:set>
                                      <p:cBhvr>
                                        <p:cTn id="52" dur="1" fill="hold">
                                          <p:stCondLst>
                                            <p:cond delay="599"/>
                                          </p:stCondLst>
                                        </p:cTn>
                                        <p:tgtEl>
                                          <p:spTgt spid="396298"/>
                                        </p:tgtEl>
                                        <p:attrNameLst>
                                          <p:attrName>style.visibility</p:attrName>
                                        </p:attrNameLst>
                                      </p:cBhvr>
                                      <p:to>
                                        <p:strVal val="hidden"/>
                                      </p:to>
                                    </p:set>
                                  </p:childTnLst>
                                </p:cTn>
                              </p:par>
                              <p:par>
                                <p:cTn id="53" presetID="10" presetClass="entr" presetSubtype="0" fill="hold" nodeType="withEffect">
                                  <p:stCondLst>
                                    <p:cond delay="1000"/>
                                  </p:stCondLst>
                                  <p:childTnLst>
                                    <p:set>
                                      <p:cBhvr>
                                        <p:cTn id="54" dur="1" fill="hold">
                                          <p:stCondLst>
                                            <p:cond delay="0"/>
                                          </p:stCondLst>
                                        </p:cTn>
                                        <p:tgtEl>
                                          <p:spTgt spid="396300"/>
                                        </p:tgtEl>
                                        <p:attrNameLst>
                                          <p:attrName>style.visibility</p:attrName>
                                        </p:attrNameLst>
                                      </p:cBhvr>
                                      <p:to>
                                        <p:strVal val="visible"/>
                                      </p:to>
                                    </p:set>
                                    <p:animEffect transition="in" filter="fade">
                                      <p:cBhvr>
                                        <p:cTn id="55" dur="200"/>
                                        <p:tgtEl>
                                          <p:spTgt spid="396300"/>
                                        </p:tgtEl>
                                      </p:cBhvr>
                                    </p:animEffect>
                                  </p:childTnLst>
                                </p:cTn>
                              </p:par>
                            </p:childTnLst>
                          </p:cTn>
                        </p:par>
                        <p:par>
                          <p:cTn id="56" fill="hold" nodeType="afterGroup">
                            <p:stCondLst>
                              <p:cond delay="3300"/>
                            </p:stCondLst>
                            <p:childTnLst>
                              <p:par>
                                <p:cTn id="57" presetID="10" presetClass="entr" presetSubtype="0"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par>
                                <p:cTn id="60" presetID="10" presetClass="entr" presetSubtype="0" fill="hold" nodeType="withEffect">
                                  <p:stCondLst>
                                    <p:cond delay="4200"/>
                                  </p:stCondLst>
                                  <p:childTnLst>
                                    <p:set>
                                      <p:cBhvr>
                                        <p:cTn id="61" dur="1" fill="hold">
                                          <p:stCondLst>
                                            <p:cond delay="0"/>
                                          </p:stCondLst>
                                        </p:cTn>
                                        <p:tgtEl>
                                          <p:spTgt spid="396308"/>
                                        </p:tgtEl>
                                        <p:attrNameLst>
                                          <p:attrName>style.visibility</p:attrName>
                                        </p:attrNameLst>
                                      </p:cBhvr>
                                      <p:to>
                                        <p:strVal val="visible"/>
                                      </p:to>
                                    </p:set>
                                    <p:animEffect transition="in" filter="fade">
                                      <p:cBhvr>
                                        <p:cTn id="62" dur="3000"/>
                                        <p:tgtEl>
                                          <p:spTgt spid="396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3600" b="1">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6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36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36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36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a:solidFill>
            <a:srgbClr val="333333"/>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a:solidFill>
            <a:srgbClr val="333333"/>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b="1">
          <a:solidFill>
            <a:srgbClr val="333333"/>
          </a:solidFill>
          <a:latin typeface="+mn-lt"/>
          <a:ea typeface="ＭＳ Ｐゴシック" pitchFamily="-111" charset="-128"/>
        </a:defRPr>
      </a:lvl3pPr>
      <a:lvl4pPr marL="1600200" indent="-228600" algn="l" rtl="0" eaLnBrk="0" fontAlgn="base" hangingPunct="0">
        <a:spcBef>
          <a:spcPct val="20000"/>
        </a:spcBef>
        <a:spcAft>
          <a:spcPct val="0"/>
        </a:spcAft>
        <a:defRPr sz="2000" b="1">
          <a:solidFill>
            <a:srgbClr val="333333"/>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b="1">
          <a:solidFill>
            <a:srgbClr val="333333"/>
          </a:solidFill>
          <a:latin typeface="+mn-lt"/>
          <a:ea typeface="ＭＳ Ｐゴシック" pitchFamily="-111" charset="-128"/>
        </a:defRPr>
      </a:lvl5pPr>
      <a:lvl6pPr marL="2514600" indent="-228600" algn="l" rtl="0" fontAlgn="base">
        <a:spcBef>
          <a:spcPct val="20000"/>
        </a:spcBef>
        <a:spcAft>
          <a:spcPct val="0"/>
        </a:spcAft>
        <a:buChar char="»"/>
        <a:defRPr sz="2000" b="1">
          <a:solidFill>
            <a:srgbClr val="333333"/>
          </a:solidFill>
          <a:latin typeface="+mn-lt"/>
        </a:defRPr>
      </a:lvl6pPr>
      <a:lvl7pPr marL="2971800" indent="-228600" algn="l" rtl="0" fontAlgn="base">
        <a:spcBef>
          <a:spcPct val="20000"/>
        </a:spcBef>
        <a:spcAft>
          <a:spcPct val="0"/>
        </a:spcAft>
        <a:buChar char="»"/>
        <a:defRPr sz="2000" b="1">
          <a:solidFill>
            <a:srgbClr val="333333"/>
          </a:solidFill>
          <a:latin typeface="+mn-lt"/>
        </a:defRPr>
      </a:lvl7pPr>
      <a:lvl8pPr marL="3429000" indent="-228600" algn="l" rtl="0" fontAlgn="base">
        <a:spcBef>
          <a:spcPct val="20000"/>
        </a:spcBef>
        <a:spcAft>
          <a:spcPct val="0"/>
        </a:spcAft>
        <a:buChar char="»"/>
        <a:defRPr sz="2000" b="1">
          <a:solidFill>
            <a:srgbClr val="333333"/>
          </a:solidFill>
          <a:latin typeface="+mn-lt"/>
        </a:defRPr>
      </a:lvl8pPr>
      <a:lvl9pPr marL="3886200" indent="-228600" algn="l" rtl="0" fontAlgn="base">
        <a:spcBef>
          <a:spcPct val="20000"/>
        </a:spcBef>
        <a:spcAft>
          <a:spcPct val="0"/>
        </a:spcAft>
        <a:buChar char="»"/>
        <a:defRPr sz="2000" b="1">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descr="big_square_border">
            <a:extLst>
              <a:ext uri="{FF2B5EF4-FFF2-40B4-BE49-F238E27FC236}">
                <a16:creationId xmlns:a16="http://schemas.microsoft.com/office/drawing/2014/main" id="{504A805B-0F0F-4A81-8F90-6F71DDDCDA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250" y="-38100"/>
            <a:ext cx="930275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a:extLst>
              <a:ext uri="{FF2B5EF4-FFF2-40B4-BE49-F238E27FC236}">
                <a16:creationId xmlns:a16="http://schemas.microsoft.com/office/drawing/2014/main" id="{E2B74212-7363-4631-BB54-FB46A0FFFB57}"/>
              </a:ext>
            </a:extLst>
          </p:cNvPr>
          <p:cNvSpPr>
            <a:spLocks noGrp="1" noChangeArrowheads="1"/>
          </p:cNvSpPr>
          <p:nvPr>
            <p:ph type="body" idx="1"/>
          </p:nvPr>
        </p:nvSpPr>
        <p:spPr bwMode="auto">
          <a:xfrm>
            <a:off x="428625" y="6858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8196" name="Picture 4" descr="last-viewed">
            <a:hlinkClick r:id="" action="ppaction://hlinkshowjump?jump=lastslideviewed"/>
            <a:hlinkHover r:id="" action="ppaction://noaction" highlightClick="1"/>
            <a:extLst>
              <a:ext uri="{FF2B5EF4-FFF2-40B4-BE49-F238E27FC236}">
                <a16:creationId xmlns:a16="http://schemas.microsoft.com/office/drawing/2014/main" id="{85988D6A-B2F9-4A04-A29B-2B98F3D4599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7025" y="6008688"/>
            <a:ext cx="5524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595" r:id="rId1"/>
    <p:sldLayoutId id="2147485596" r:id="rId2"/>
    <p:sldLayoutId id="2147485597" r:id="rId3"/>
    <p:sldLayoutId id="2147485598" r:id="rId4"/>
    <p:sldLayoutId id="2147485599" r:id="rId5"/>
    <p:sldLayoutId id="2147485600" r:id="rId6"/>
    <p:sldLayoutId id="2147485601" r:id="rId7"/>
    <p:sldLayoutId id="2147485602" r:id="rId8"/>
    <p:sldLayoutId id="2147485603" r:id="rId9"/>
    <p:sldLayoutId id="2147485604" r:id="rId10"/>
    <p:sldLayoutId id="2147485605"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b="1">
          <a:solidFill>
            <a:srgbClr val="333333"/>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defRPr sz="2800">
          <a:solidFill>
            <a:srgbClr val="333333"/>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rgbClr val="333333"/>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rgbClr val="333333"/>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rgbClr val="333333"/>
          </a:solidFill>
          <a:latin typeface="+mn-lt"/>
          <a:ea typeface="ＭＳ Ｐゴシック" pitchFamily="-111" charset="-128"/>
        </a:defRPr>
      </a:lvl5pPr>
      <a:lvl6pPr marL="2514600" indent="-228600" algn="l" rtl="0" fontAlgn="base">
        <a:spcBef>
          <a:spcPct val="20000"/>
        </a:spcBef>
        <a:spcAft>
          <a:spcPct val="0"/>
        </a:spcAft>
        <a:defRPr sz="2000">
          <a:solidFill>
            <a:srgbClr val="333333"/>
          </a:solidFill>
          <a:latin typeface="+mn-lt"/>
        </a:defRPr>
      </a:lvl6pPr>
      <a:lvl7pPr marL="2971800" indent="-228600" algn="l" rtl="0" fontAlgn="base">
        <a:spcBef>
          <a:spcPct val="20000"/>
        </a:spcBef>
        <a:spcAft>
          <a:spcPct val="0"/>
        </a:spcAft>
        <a:defRPr sz="2000">
          <a:solidFill>
            <a:srgbClr val="333333"/>
          </a:solidFill>
          <a:latin typeface="+mn-lt"/>
        </a:defRPr>
      </a:lvl7pPr>
      <a:lvl8pPr marL="3429000" indent="-228600" algn="l" rtl="0" fontAlgn="base">
        <a:spcBef>
          <a:spcPct val="20000"/>
        </a:spcBef>
        <a:spcAft>
          <a:spcPct val="0"/>
        </a:spcAft>
        <a:defRPr sz="2000">
          <a:solidFill>
            <a:srgbClr val="333333"/>
          </a:solidFill>
          <a:latin typeface="+mn-lt"/>
        </a:defRPr>
      </a:lvl8pPr>
      <a:lvl9pPr marL="3886200" indent="-228600" algn="l" rtl="0" fontAlgn="base">
        <a:spcBef>
          <a:spcPct val="20000"/>
        </a:spcBef>
        <a:spcAft>
          <a:spcPct val="0"/>
        </a:spcAft>
        <a:defRPr sz="20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2" descr="big_square_border">
            <a:extLst>
              <a:ext uri="{FF2B5EF4-FFF2-40B4-BE49-F238E27FC236}">
                <a16:creationId xmlns:a16="http://schemas.microsoft.com/office/drawing/2014/main" id="{A7B43038-B803-4FAE-A27B-33FFA2A89D9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250" y="-38100"/>
            <a:ext cx="930275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39" name="Rectangle 3">
            <a:extLst>
              <a:ext uri="{FF2B5EF4-FFF2-40B4-BE49-F238E27FC236}">
                <a16:creationId xmlns:a16="http://schemas.microsoft.com/office/drawing/2014/main" id="{63931A37-6BC2-48AD-BA75-C1F48151A502}"/>
              </a:ext>
            </a:extLst>
          </p:cNvPr>
          <p:cNvSpPr>
            <a:spLocks noGrp="1" noChangeArrowheads="1"/>
          </p:cNvSpPr>
          <p:nvPr>
            <p:ph type="body" idx="1"/>
          </p:nvPr>
        </p:nvSpPr>
        <p:spPr bwMode="auto">
          <a:xfrm>
            <a:off x="457200" y="6858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9220" name="Picture 4" descr="last-viewed">
            <a:hlinkClick r:id="" action="ppaction://hlinkshowjump?jump=lastslideviewed"/>
            <a:hlinkHover r:id="" action="ppaction://noaction" highlightClick="1"/>
            <a:extLst>
              <a:ext uri="{FF2B5EF4-FFF2-40B4-BE49-F238E27FC236}">
                <a16:creationId xmlns:a16="http://schemas.microsoft.com/office/drawing/2014/main" id="{F5C22557-CD20-4EE7-9279-B9D721740A6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7025" y="6008688"/>
            <a:ext cx="5524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606" r:id="rId1"/>
    <p:sldLayoutId id="2147485607" r:id="rId2"/>
    <p:sldLayoutId id="2147485608" r:id="rId3"/>
    <p:sldLayoutId id="2147485609" r:id="rId4"/>
    <p:sldLayoutId id="2147485610" r:id="rId5"/>
    <p:sldLayoutId id="2147485611" r:id="rId6"/>
    <p:sldLayoutId id="2147485612" r:id="rId7"/>
    <p:sldLayoutId id="2147485613" r:id="rId8"/>
    <p:sldLayoutId id="2147485614" r:id="rId9"/>
    <p:sldLayoutId id="2147485615" r:id="rId10"/>
    <p:sldLayoutId id="2147485616"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8339">
                                            <p:txEl>
                                              <p:pRg st="0" end="0"/>
                                            </p:txEl>
                                          </p:spTgt>
                                        </p:tgtEl>
                                        <p:attrNameLst>
                                          <p:attrName>style.visibility</p:attrName>
                                        </p:attrNameLst>
                                      </p:cBhvr>
                                      <p:to>
                                        <p:strVal val="visible"/>
                                      </p:to>
                                    </p:set>
                                    <p:animEffect transition="in" filter="fade">
                                      <p:cBhvr>
                                        <p:cTn id="7" dur="500"/>
                                        <p:tgtEl>
                                          <p:spTgt spid="398339">
                                            <p:txEl>
                                              <p:pRg st="0" end="0"/>
                                            </p:txEl>
                                          </p:spTgt>
                                        </p:tgtEl>
                                      </p:cBhvr>
                                    </p:animEffect>
                                  </p:childTnLst>
                                  <p:subTnLst>
                                    <p:animClr clrSpc="rgb" dir="cw">
                                      <p:cBhvr override="childStyle">
                                        <p:cTn dur="1" fill="hold" display="0" masterRel="nextClick" afterEffect="1"/>
                                        <p:tgtEl>
                                          <p:spTgt spid="398339">
                                            <p:txEl>
                                              <p:pRg st="0" end="0"/>
                                            </p:txEl>
                                          </p:spTgt>
                                        </p:tgtEl>
                                        <p:attrNameLst>
                                          <p:attrName>ppt_c</p:attrName>
                                        </p:attrNameLst>
                                      </p:cBhvr>
                                      <p:to>
                                        <a:srgbClr val="969696"/>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8339">
                                            <p:txEl>
                                              <p:pRg st="1" end="1"/>
                                            </p:txEl>
                                          </p:spTgt>
                                        </p:tgtEl>
                                        <p:attrNameLst>
                                          <p:attrName>style.visibility</p:attrName>
                                        </p:attrNameLst>
                                      </p:cBhvr>
                                      <p:to>
                                        <p:strVal val="visible"/>
                                      </p:to>
                                    </p:set>
                                    <p:animEffect transition="in" filter="fade">
                                      <p:cBhvr>
                                        <p:cTn id="12" dur="500"/>
                                        <p:tgtEl>
                                          <p:spTgt spid="398339">
                                            <p:txEl>
                                              <p:pRg st="1" end="1"/>
                                            </p:txEl>
                                          </p:spTgt>
                                        </p:tgtEl>
                                      </p:cBhvr>
                                    </p:animEffect>
                                  </p:childTnLst>
                                  <p:subTnLst>
                                    <p:animClr clrSpc="rgb" dir="cw">
                                      <p:cBhvr override="childStyle">
                                        <p:cTn dur="1" fill="hold" display="0" masterRel="nextClick" afterEffect="1"/>
                                        <p:tgtEl>
                                          <p:spTgt spid="398339">
                                            <p:txEl>
                                              <p:pRg st="1" end="1"/>
                                            </p:txEl>
                                          </p:spTgt>
                                        </p:tgtEl>
                                        <p:attrNameLst>
                                          <p:attrName>ppt_c</p:attrName>
                                        </p:attrNameLst>
                                      </p:cBhvr>
                                      <p:to>
                                        <a:srgbClr val="969696"/>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8339">
                                            <p:txEl>
                                              <p:pRg st="2" end="2"/>
                                            </p:txEl>
                                          </p:spTgt>
                                        </p:tgtEl>
                                        <p:attrNameLst>
                                          <p:attrName>style.visibility</p:attrName>
                                        </p:attrNameLst>
                                      </p:cBhvr>
                                      <p:to>
                                        <p:strVal val="visible"/>
                                      </p:to>
                                    </p:set>
                                    <p:animEffect transition="in" filter="fade">
                                      <p:cBhvr>
                                        <p:cTn id="17" dur="500"/>
                                        <p:tgtEl>
                                          <p:spTgt spid="398339">
                                            <p:txEl>
                                              <p:pRg st="2" end="2"/>
                                            </p:txEl>
                                          </p:spTgt>
                                        </p:tgtEl>
                                      </p:cBhvr>
                                    </p:animEffect>
                                  </p:childTnLst>
                                  <p:subTnLst>
                                    <p:animClr clrSpc="rgb" dir="cw">
                                      <p:cBhvr override="childStyle">
                                        <p:cTn dur="1" fill="hold" display="0" masterRel="nextClick" afterEffect="1"/>
                                        <p:tgtEl>
                                          <p:spTgt spid="398339">
                                            <p:txEl>
                                              <p:pRg st="2" end="2"/>
                                            </p:txEl>
                                          </p:spTgt>
                                        </p:tgtEl>
                                        <p:attrNameLst>
                                          <p:attrName>ppt_c</p:attrName>
                                        </p:attrNameLst>
                                      </p:cBhvr>
                                      <p:to>
                                        <a:srgbClr val="969696"/>
                                      </p:to>
                                    </p:animClr>
                                  </p:subTnLst>
                                </p:cTn>
                              </p:par>
                              <p:par>
                                <p:cTn id="18" presetID="10" presetClass="entr" presetSubtype="0" fill="hold" grpId="0" nodeType="withEffect">
                                  <p:stCondLst>
                                    <p:cond delay="0"/>
                                  </p:stCondLst>
                                  <p:childTnLst>
                                    <p:set>
                                      <p:cBhvr>
                                        <p:cTn id="19" dur="1" fill="hold">
                                          <p:stCondLst>
                                            <p:cond delay="0"/>
                                          </p:stCondLst>
                                        </p:cTn>
                                        <p:tgtEl>
                                          <p:spTgt spid="398339">
                                            <p:txEl>
                                              <p:pRg st="3" end="3"/>
                                            </p:txEl>
                                          </p:spTgt>
                                        </p:tgtEl>
                                        <p:attrNameLst>
                                          <p:attrName>style.visibility</p:attrName>
                                        </p:attrNameLst>
                                      </p:cBhvr>
                                      <p:to>
                                        <p:strVal val="visible"/>
                                      </p:to>
                                    </p:set>
                                    <p:animEffect transition="in" filter="fade">
                                      <p:cBhvr>
                                        <p:cTn id="20" dur="500"/>
                                        <p:tgtEl>
                                          <p:spTgt spid="398339">
                                            <p:txEl>
                                              <p:pRg st="3" end="3"/>
                                            </p:txEl>
                                          </p:spTgt>
                                        </p:tgtEl>
                                      </p:cBhvr>
                                    </p:animEffect>
                                  </p:childTnLst>
                                  <p:subTnLst>
                                    <p:animClr clrSpc="rgb" dir="cw">
                                      <p:cBhvr override="childStyle">
                                        <p:cTn dur="1" fill="hold" display="0" masterRel="nextClick" afterEffect="1"/>
                                        <p:tgtEl>
                                          <p:spTgt spid="398339">
                                            <p:txEl>
                                              <p:pRg st="3" end="3"/>
                                            </p:txEl>
                                          </p:spTgt>
                                        </p:tgtEl>
                                        <p:attrNameLst>
                                          <p:attrName>ppt_c</p:attrName>
                                        </p:attrNameLst>
                                      </p:cBhvr>
                                      <p:to>
                                        <a:srgbClr val="969696"/>
                                      </p:to>
                                    </p:animClr>
                                  </p:subTnLst>
                                </p:cTn>
                              </p:par>
                              <p:par>
                                <p:cTn id="21" presetID="10" presetClass="entr" presetSubtype="0" fill="hold" grpId="0" nodeType="withEffect">
                                  <p:stCondLst>
                                    <p:cond delay="0"/>
                                  </p:stCondLst>
                                  <p:childTnLst>
                                    <p:set>
                                      <p:cBhvr>
                                        <p:cTn id="22" dur="1" fill="hold">
                                          <p:stCondLst>
                                            <p:cond delay="0"/>
                                          </p:stCondLst>
                                        </p:cTn>
                                        <p:tgtEl>
                                          <p:spTgt spid="398339">
                                            <p:txEl>
                                              <p:pRg st="4" end="4"/>
                                            </p:txEl>
                                          </p:spTgt>
                                        </p:tgtEl>
                                        <p:attrNameLst>
                                          <p:attrName>style.visibility</p:attrName>
                                        </p:attrNameLst>
                                      </p:cBhvr>
                                      <p:to>
                                        <p:strVal val="visible"/>
                                      </p:to>
                                    </p:set>
                                    <p:animEffect transition="in" filter="fade">
                                      <p:cBhvr>
                                        <p:cTn id="23" dur="500"/>
                                        <p:tgtEl>
                                          <p:spTgt spid="398339">
                                            <p:txEl>
                                              <p:pRg st="4" end="4"/>
                                            </p:txEl>
                                          </p:spTgt>
                                        </p:tgtEl>
                                      </p:cBhvr>
                                    </p:animEffect>
                                  </p:childTnLst>
                                  <p:subTnLst>
                                    <p:animClr clrSpc="rgb" dir="cw">
                                      <p:cBhvr override="childStyle">
                                        <p:cTn dur="1" fill="hold" display="0" masterRel="nextClick" afterEffect="1"/>
                                        <p:tgtEl>
                                          <p:spTgt spid="398339">
                                            <p:txEl>
                                              <p:pRg st="4" end="4"/>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39" grpId="0" build="p" bldLvl="3">
        <p:tmplLst>
          <p:tmpl lvl="1">
            <p:tnLst>
              <p:par>
                <p:cTn presetID="10" presetClass="entr" presetSubtype="0" fill="hold" nodeType="clickEffect">
                  <p:stCondLst>
                    <p:cond delay="0"/>
                  </p:stCondLst>
                  <p:childTnLst>
                    <p:set>
                      <p:cBhvr>
                        <p:cTn dur="1" fill="hold">
                          <p:stCondLst>
                            <p:cond delay="0"/>
                          </p:stCondLst>
                        </p:cTn>
                        <p:tgtEl>
                          <p:spTgt spid="398339"/>
                        </p:tgtEl>
                        <p:attrNameLst>
                          <p:attrName>style.visibility</p:attrName>
                        </p:attrNameLst>
                      </p:cBhvr>
                      <p:to>
                        <p:strVal val="visible"/>
                      </p:to>
                    </p:set>
                    <p:animEffect transition="in" filter="fade">
                      <p:cBhvr>
                        <p:cTn dur="500"/>
                        <p:tgtEl>
                          <p:spTgt spid="398339"/>
                        </p:tgtEl>
                      </p:cBhvr>
                    </p:animEffect>
                  </p:childTnLst>
                  <p:subTnLst>
                    <p:animClr clrSpc="rgb" dir="cw">
                      <p:cBhvr override="childStyle">
                        <p:cTn dur="1" fill="hold" display="0" masterRel="nextClick" afterEffect="1"/>
                        <p:tgtEl>
                          <p:spTgt spid="398339"/>
                        </p:tgtEl>
                        <p:attrNameLst>
                          <p:attrName>ppt_c</p:attrName>
                        </p:attrNameLst>
                      </p:cBhvr>
                      <p:to>
                        <a:srgbClr val="969696"/>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398339"/>
                        </p:tgtEl>
                        <p:attrNameLst>
                          <p:attrName>style.visibility</p:attrName>
                        </p:attrNameLst>
                      </p:cBhvr>
                      <p:to>
                        <p:strVal val="visible"/>
                      </p:to>
                    </p:set>
                    <p:animEffect transition="in" filter="fade">
                      <p:cBhvr>
                        <p:cTn dur="500"/>
                        <p:tgtEl>
                          <p:spTgt spid="398339"/>
                        </p:tgtEl>
                      </p:cBhvr>
                    </p:animEffect>
                  </p:childTnLst>
                  <p:subTnLst>
                    <p:animClr clrSpc="rgb" dir="cw">
                      <p:cBhvr override="childStyle">
                        <p:cTn dur="1" fill="hold" display="0" masterRel="nextClick" afterEffect="1"/>
                        <p:tgtEl>
                          <p:spTgt spid="398339"/>
                        </p:tgtEl>
                        <p:attrNameLst>
                          <p:attrName>ppt_c</p:attrName>
                        </p:attrNameLst>
                      </p:cBhvr>
                      <p:to>
                        <a:srgbClr val="969696"/>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398339"/>
                        </p:tgtEl>
                        <p:attrNameLst>
                          <p:attrName>style.visibility</p:attrName>
                        </p:attrNameLst>
                      </p:cBhvr>
                      <p:to>
                        <p:strVal val="visible"/>
                      </p:to>
                    </p:set>
                    <p:animEffect transition="in" filter="fade">
                      <p:cBhvr>
                        <p:cTn dur="500"/>
                        <p:tgtEl>
                          <p:spTgt spid="398339"/>
                        </p:tgtEl>
                      </p:cBhvr>
                    </p:animEffect>
                  </p:childTnLst>
                  <p:subTnLst>
                    <p:animClr clrSpc="rgb" dir="cw">
                      <p:cBhvr override="childStyle">
                        <p:cTn dur="1" fill="hold" display="0" masterRel="nextClick" afterEffect="1"/>
                        <p:tgtEl>
                          <p:spTgt spid="398339"/>
                        </p:tgtEl>
                        <p:attrNameLst>
                          <p:attrName>ppt_c</p:attrName>
                        </p:attrNameLst>
                      </p:cBhvr>
                      <p:to>
                        <a:srgbClr val="969696"/>
                      </p:to>
                    </p:animClr>
                  </p:subTnLst>
                </p:cTn>
              </p:par>
            </p:tnLst>
          </p:tmpl>
          <p:tmpl lvl="4">
            <p:tnLst>
              <p:par>
                <p:cTn presetID="10" presetClass="entr" presetSubtype="0" fill="hold" nodeType="withEffect">
                  <p:stCondLst>
                    <p:cond delay="0"/>
                  </p:stCondLst>
                  <p:childTnLst>
                    <p:set>
                      <p:cBhvr>
                        <p:cTn dur="1" fill="hold">
                          <p:stCondLst>
                            <p:cond delay="0"/>
                          </p:stCondLst>
                        </p:cTn>
                        <p:tgtEl>
                          <p:spTgt spid="398339"/>
                        </p:tgtEl>
                        <p:attrNameLst>
                          <p:attrName>style.visibility</p:attrName>
                        </p:attrNameLst>
                      </p:cBhvr>
                      <p:to>
                        <p:strVal val="visible"/>
                      </p:to>
                    </p:set>
                    <p:animEffect transition="in" filter="fade">
                      <p:cBhvr>
                        <p:cTn dur="500"/>
                        <p:tgtEl>
                          <p:spTgt spid="398339"/>
                        </p:tgtEl>
                      </p:cBhvr>
                    </p:animEffect>
                  </p:childTnLst>
                  <p:subTnLst>
                    <p:animClr clrSpc="rgb" dir="cw">
                      <p:cBhvr override="childStyle">
                        <p:cTn dur="1" fill="hold" display="0" masterRel="nextClick" afterEffect="1"/>
                        <p:tgtEl>
                          <p:spTgt spid="398339"/>
                        </p:tgtEl>
                        <p:attrNameLst>
                          <p:attrName>ppt_c</p:attrName>
                        </p:attrNameLst>
                      </p:cBhvr>
                      <p:to>
                        <a:srgbClr val="969696"/>
                      </p:to>
                    </p:animClr>
                  </p:subTnLst>
                </p:cTn>
              </p:par>
            </p:tnLst>
          </p:tmpl>
          <p:tmpl lvl="5">
            <p:tnLst>
              <p:par>
                <p:cTn presetID="10" presetClass="entr" presetSubtype="0" fill="hold" nodeType="withEffect">
                  <p:stCondLst>
                    <p:cond delay="0"/>
                  </p:stCondLst>
                  <p:childTnLst>
                    <p:set>
                      <p:cBhvr>
                        <p:cTn dur="1" fill="hold">
                          <p:stCondLst>
                            <p:cond delay="0"/>
                          </p:stCondLst>
                        </p:cTn>
                        <p:tgtEl>
                          <p:spTgt spid="398339"/>
                        </p:tgtEl>
                        <p:attrNameLst>
                          <p:attrName>style.visibility</p:attrName>
                        </p:attrNameLst>
                      </p:cBhvr>
                      <p:to>
                        <p:strVal val="visible"/>
                      </p:to>
                    </p:set>
                    <p:animEffect transition="in" filter="fade">
                      <p:cBhvr>
                        <p:cTn dur="500"/>
                        <p:tgtEl>
                          <p:spTgt spid="398339"/>
                        </p:tgtEl>
                      </p:cBhvr>
                    </p:animEffect>
                  </p:childTnLst>
                  <p:subTnLst>
                    <p:animClr clrSpc="rgb" dir="cw">
                      <p:cBhvr override="childStyle">
                        <p:cTn dur="1" fill="hold" display="0" masterRel="nextClick" afterEffect="1"/>
                        <p:tgtEl>
                          <p:spTgt spid="398339"/>
                        </p:tgtEl>
                        <p:attrNameLst>
                          <p:attrName>ppt_c</p:attrName>
                        </p:attrNameLst>
                      </p:cBhvr>
                      <p:to>
                        <a:srgbClr val="969696"/>
                      </p:to>
                    </p:animClr>
                  </p:sub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a:solidFill>
            <a:srgbClr val="333333"/>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a:solidFill>
            <a:srgbClr val="333333"/>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b="1">
          <a:solidFill>
            <a:srgbClr val="333333"/>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b="1">
          <a:solidFill>
            <a:srgbClr val="333333"/>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b="1">
          <a:solidFill>
            <a:srgbClr val="333333"/>
          </a:solidFill>
          <a:latin typeface="+mn-lt"/>
          <a:ea typeface="ＭＳ Ｐゴシック" pitchFamily="-111" charset="-128"/>
        </a:defRPr>
      </a:lvl5pPr>
      <a:lvl6pPr marL="2514600" indent="-228600" algn="l" rtl="0" fontAlgn="base">
        <a:spcBef>
          <a:spcPct val="20000"/>
        </a:spcBef>
        <a:spcAft>
          <a:spcPct val="0"/>
        </a:spcAft>
        <a:buChar char="»"/>
        <a:defRPr sz="2000" b="1">
          <a:solidFill>
            <a:srgbClr val="333333"/>
          </a:solidFill>
          <a:latin typeface="+mn-lt"/>
        </a:defRPr>
      </a:lvl6pPr>
      <a:lvl7pPr marL="2971800" indent="-228600" algn="l" rtl="0" fontAlgn="base">
        <a:spcBef>
          <a:spcPct val="20000"/>
        </a:spcBef>
        <a:spcAft>
          <a:spcPct val="0"/>
        </a:spcAft>
        <a:buChar char="»"/>
        <a:defRPr sz="2000" b="1">
          <a:solidFill>
            <a:srgbClr val="333333"/>
          </a:solidFill>
          <a:latin typeface="+mn-lt"/>
        </a:defRPr>
      </a:lvl7pPr>
      <a:lvl8pPr marL="3429000" indent="-228600" algn="l" rtl="0" fontAlgn="base">
        <a:spcBef>
          <a:spcPct val="20000"/>
        </a:spcBef>
        <a:spcAft>
          <a:spcPct val="0"/>
        </a:spcAft>
        <a:buChar char="»"/>
        <a:defRPr sz="2000" b="1">
          <a:solidFill>
            <a:srgbClr val="333333"/>
          </a:solidFill>
          <a:latin typeface="+mn-lt"/>
        </a:defRPr>
      </a:lvl8pPr>
      <a:lvl9pPr marL="3886200" indent="-228600" algn="l" rtl="0" fontAlgn="base">
        <a:spcBef>
          <a:spcPct val="20000"/>
        </a:spcBef>
        <a:spcAft>
          <a:spcPct val="0"/>
        </a:spcAft>
        <a:buChar char="»"/>
        <a:defRPr sz="2000" b="1">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14.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4.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90.gif"/><Relationship Id="rId7"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15" descr="stress_title_bck">
            <a:extLst>
              <a:ext uri="{FF2B5EF4-FFF2-40B4-BE49-F238E27FC236}">
                <a16:creationId xmlns:a16="http://schemas.microsoft.com/office/drawing/2014/main" id="{6E4B9376-AD4F-4EB8-A8B5-4D5C915BB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78" descr="fish bowls">
            <a:extLst>
              <a:ext uri="{FF2B5EF4-FFF2-40B4-BE49-F238E27FC236}">
                <a16:creationId xmlns:a16="http://schemas.microsoft.com/office/drawing/2014/main" id="{A1E2C6FF-A180-4965-9480-FDC41D2D75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5341938"/>
            <a:ext cx="1724025"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75" name="Picture 79" descr="Title Holder">
            <a:extLst>
              <a:ext uri="{FF2B5EF4-FFF2-40B4-BE49-F238E27FC236}">
                <a16:creationId xmlns:a16="http://schemas.microsoft.com/office/drawing/2014/main" id="{F1E100C2-C890-45FB-BA8A-1DB367BCE1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200400"/>
            <a:ext cx="6629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76" name="Rectangle 80">
            <a:extLst>
              <a:ext uri="{FF2B5EF4-FFF2-40B4-BE49-F238E27FC236}">
                <a16:creationId xmlns:a16="http://schemas.microsoft.com/office/drawing/2014/main" id="{45F6CC82-4F9C-43FE-B976-3EDC22A9EAF4}"/>
              </a:ext>
            </a:extLst>
          </p:cNvPr>
          <p:cNvSpPr>
            <a:spLocks noChangeArrowheads="1"/>
          </p:cNvSpPr>
          <p:nvPr/>
        </p:nvSpPr>
        <p:spPr bwMode="auto">
          <a:xfrm>
            <a:off x="1676400" y="3276600"/>
            <a:ext cx="4724400" cy="1470025"/>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eaLnBrk="1" hangingPunct="1"/>
            <a:r>
              <a:rPr lang="en-US" altLang="en-US" sz="4000" baseline="0">
                <a:latin typeface="Arial Black" panose="020B0A04020102020204" pitchFamily="34" charset="0"/>
              </a:rPr>
              <a:t>Stress and</a:t>
            </a:r>
          </a:p>
          <a:p>
            <a:pPr eaLnBrk="1" hangingPunct="1"/>
            <a:r>
              <a:rPr lang="en-US" altLang="en-US" sz="4000" baseline="0">
                <a:latin typeface="Arial Black" panose="020B0A04020102020204" pitchFamily="34" charset="0"/>
              </a:rPr>
              <a:t>Health</a:t>
            </a:r>
          </a:p>
        </p:txBody>
      </p:sp>
      <p:sp>
        <p:nvSpPr>
          <p:cNvPr id="132177" name="Rectangle 81">
            <a:extLst>
              <a:ext uri="{FF2B5EF4-FFF2-40B4-BE49-F238E27FC236}">
                <a16:creationId xmlns:a16="http://schemas.microsoft.com/office/drawing/2014/main" id="{E9830B92-3D91-44FB-9A75-CD9F3B3C708D}"/>
              </a:ext>
            </a:extLst>
          </p:cNvPr>
          <p:cNvSpPr>
            <a:spLocks noChangeArrowheads="1"/>
          </p:cNvSpPr>
          <p:nvPr/>
        </p:nvSpPr>
        <p:spPr bwMode="auto">
          <a:xfrm>
            <a:off x="1676400" y="3273425"/>
            <a:ext cx="4724400" cy="1470025"/>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baseline="-25000">
                <a:solidFill>
                  <a:schemeClr val="tx1"/>
                </a:solidFill>
                <a:latin typeface="Arial" panose="020B0604020202020204" pitchFamily="34" charset="0"/>
                <a:cs typeface="Arial" panose="020B0604020202020204" pitchFamily="34" charset="0"/>
              </a:defRPr>
            </a:lvl1pPr>
            <a:lvl2pPr marL="742950" indent="-285750" algn="ctr">
              <a:defRPr baseline="-25000">
                <a:solidFill>
                  <a:schemeClr val="tx1"/>
                </a:solidFill>
                <a:latin typeface="Arial" panose="020B0604020202020204" pitchFamily="34" charset="0"/>
                <a:cs typeface="Arial" panose="020B0604020202020204" pitchFamily="34" charset="0"/>
              </a:defRPr>
            </a:lvl2pPr>
            <a:lvl3pPr marL="1143000" indent="-228600" algn="ctr">
              <a:defRPr baseline="-25000">
                <a:solidFill>
                  <a:schemeClr val="tx1"/>
                </a:solidFill>
                <a:latin typeface="Arial" panose="020B0604020202020204" pitchFamily="34" charset="0"/>
                <a:cs typeface="Arial" panose="020B0604020202020204" pitchFamily="34" charset="0"/>
              </a:defRPr>
            </a:lvl3pPr>
            <a:lvl4pPr marL="1600200" indent="-228600" algn="ctr">
              <a:defRPr baseline="-25000">
                <a:solidFill>
                  <a:schemeClr val="tx1"/>
                </a:solidFill>
                <a:latin typeface="Arial" panose="020B0604020202020204" pitchFamily="34" charset="0"/>
                <a:cs typeface="Arial" panose="020B0604020202020204" pitchFamily="34" charset="0"/>
              </a:defRPr>
            </a:lvl4pPr>
            <a:lvl5pPr marL="2057400" indent="-228600" algn="ctr">
              <a:defRPr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eaLnBrk="1" hangingPunct="1"/>
            <a:r>
              <a:rPr lang="en-US" altLang="en-US" sz="4000" baseline="0">
                <a:solidFill>
                  <a:srgbClr val="C0C0C0"/>
                </a:solidFill>
                <a:latin typeface="Arial Black" panose="020B0A04020102020204" pitchFamily="34" charset="0"/>
              </a:rPr>
              <a:t>Stress and </a:t>
            </a:r>
          </a:p>
          <a:p>
            <a:pPr eaLnBrk="1" hangingPunct="1"/>
            <a:r>
              <a:rPr lang="en-US" altLang="en-US" sz="4000" baseline="0">
                <a:solidFill>
                  <a:srgbClr val="C0C0C0"/>
                </a:solidFill>
                <a:latin typeface="Arial Black" panose="020B0A04020102020204" pitchFamily="34" charset="0"/>
              </a:rPr>
              <a:t>Health</a:t>
            </a:r>
          </a:p>
        </p:txBody>
      </p:sp>
      <p:grpSp>
        <p:nvGrpSpPr>
          <p:cNvPr id="2" name="Group 82">
            <a:extLst>
              <a:ext uri="{FF2B5EF4-FFF2-40B4-BE49-F238E27FC236}">
                <a16:creationId xmlns:a16="http://schemas.microsoft.com/office/drawing/2014/main" id="{0A5A2A94-4CD7-4094-A386-AB7BEE1226E2}"/>
              </a:ext>
            </a:extLst>
          </p:cNvPr>
          <p:cNvGrpSpPr>
            <a:grpSpLocks/>
          </p:cNvGrpSpPr>
          <p:nvPr/>
        </p:nvGrpSpPr>
        <p:grpSpPr bwMode="auto">
          <a:xfrm>
            <a:off x="762000" y="2057400"/>
            <a:ext cx="6194425" cy="3886200"/>
            <a:chOff x="276" y="1207"/>
            <a:chExt cx="3902" cy="2448"/>
          </a:xfrm>
        </p:grpSpPr>
        <p:sp>
          <p:nvSpPr>
            <p:cNvPr id="132179" name="AutoShape 83">
              <a:extLst>
                <a:ext uri="{FF2B5EF4-FFF2-40B4-BE49-F238E27FC236}">
                  <a16:creationId xmlns:a16="http://schemas.microsoft.com/office/drawing/2014/main" id="{2A437090-AA66-4958-A3DC-A4304CE07316}"/>
                </a:ext>
              </a:extLst>
            </p:cNvPr>
            <p:cNvSpPr>
              <a:spLocks noChangeArrowheads="1"/>
            </p:cNvSpPr>
            <p:nvPr/>
          </p:nvSpPr>
          <p:spPr bwMode="auto">
            <a:xfrm rot="2476529">
              <a:off x="1094" y="1207"/>
              <a:ext cx="2242" cy="2448"/>
            </a:xfrm>
            <a:prstGeom prst="star4">
              <a:avLst>
                <a:gd name="adj" fmla="val 1199"/>
              </a:avLst>
            </a:prstGeom>
            <a:gradFill rotWithShape="1">
              <a:gsLst>
                <a:gs pos="0">
                  <a:schemeClr val="bg1">
                    <a:alpha val="0"/>
                  </a:schemeClr>
                </a:gs>
                <a:gs pos="100000">
                  <a:schemeClr val="bg1">
                    <a:gamma/>
                    <a:tint val="0"/>
                    <a:invGamma/>
                    <a:alpha val="60001"/>
                  </a:schemeClr>
                </a:gs>
              </a:gsLst>
              <a:lin ang="5400000" scaled="1"/>
            </a:gradFill>
            <a:ln w="9525">
              <a:noFill/>
              <a:miter lim="800000"/>
              <a:headEnd/>
              <a:tailEnd/>
            </a:ln>
            <a:effectLst/>
          </p:spPr>
          <p:txBody>
            <a:bodyPr wrap="none" anchor="ctr"/>
            <a:lstStyle/>
            <a:p>
              <a:pPr algn="ctr" eaLnBrk="1" hangingPunct="1">
                <a:defRPr/>
              </a:pPr>
              <a:endParaRPr lang="en-US">
                <a:latin typeface="Arial" charset="0"/>
                <a:cs typeface="Arial" charset="0"/>
              </a:endParaRPr>
            </a:p>
          </p:txBody>
        </p:sp>
        <p:sp>
          <p:nvSpPr>
            <p:cNvPr id="132180" name="AutoShape 84">
              <a:extLst>
                <a:ext uri="{FF2B5EF4-FFF2-40B4-BE49-F238E27FC236}">
                  <a16:creationId xmlns:a16="http://schemas.microsoft.com/office/drawing/2014/main" id="{E5AADE55-1A3E-453D-84EE-FA1EA0C773A8}"/>
                </a:ext>
              </a:extLst>
            </p:cNvPr>
            <p:cNvSpPr>
              <a:spLocks noChangeArrowheads="1"/>
            </p:cNvSpPr>
            <p:nvPr/>
          </p:nvSpPr>
          <p:spPr bwMode="auto">
            <a:xfrm rot="781310">
              <a:off x="276" y="1331"/>
              <a:ext cx="3902" cy="2185"/>
            </a:xfrm>
            <a:prstGeom prst="star4">
              <a:avLst>
                <a:gd name="adj" fmla="val 602"/>
              </a:avLst>
            </a:prstGeom>
            <a:gradFill rotWithShape="1">
              <a:gsLst>
                <a:gs pos="0">
                  <a:schemeClr val="bg1">
                    <a:alpha val="10001"/>
                  </a:schemeClr>
                </a:gs>
                <a:gs pos="100000">
                  <a:schemeClr val="bg1">
                    <a:gamma/>
                    <a:tint val="0"/>
                    <a:invGamma/>
                  </a:schemeClr>
                </a:gs>
              </a:gsLst>
              <a:lin ang="5400000" scaled="1"/>
            </a:gradFill>
            <a:ln w="9525">
              <a:noFill/>
              <a:miter lim="800000"/>
              <a:headEnd/>
              <a:tailEnd/>
            </a:ln>
            <a:effectLst/>
          </p:spPr>
          <p:txBody>
            <a:bodyPr wrap="none" anchor="ctr"/>
            <a:lstStyle/>
            <a:p>
              <a:pPr algn="ctr" eaLnBrk="1" hangingPunct="1">
                <a:defRPr/>
              </a:pPr>
              <a:endParaRPr lang="en-US">
                <a:latin typeface="Arial" charset="0"/>
                <a:cs typeface="Arial" charset="0"/>
              </a:endParaRPr>
            </a:p>
          </p:txBody>
        </p:sp>
      </p:grpSp>
      <p:sp>
        <p:nvSpPr>
          <p:cNvPr id="132181" name="Oval 85">
            <a:extLst>
              <a:ext uri="{FF2B5EF4-FFF2-40B4-BE49-F238E27FC236}">
                <a16:creationId xmlns:a16="http://schemas.microsoft.com/office/drawing/2014/main" id="{EF1ABE62-BE3F-45E1-ABEE-CAB99DE817E1}"/>
              </a:ext>
            </a:extLst>
          </p:cNvPr>
          <p:cNvSpPr>
            <a:spLocks noChangeArrowheads="1"/>
          </p:cNvSpPr>
          <p:nvPr/>
        </p:nvSpPr>
        <p:spPr bwMode="auto">
          <a:xfrm>
            <a:off x="2438400" y="2514600"/>
            <a:ext cx="2971800" cy="2971800"/>
          </a:xfrm>
          <a:prstGeom prst="ellipse">
            <a:avLst/>
          </a:prstGeom>
          <a:gradFill rotWithShape="1">
            <a:gsLst>
              <a:gs pos="0">
                <a:schemeClr val="bg1">
                  <a:gamma/>
                  <a:tint val="0"/>
                  <a:invGamma/>
                </a:schemeClr>
              </a:gs>
              <a:gs pos="100000">
                <a:schemeClr val="bg1">
                  <a:alpha val="0"/>
                </a:schemeClr>
              </a:gs>
            </a:gsLst>
            <a:path path="shape">
              <a:fillToRect l="50000" t="50000" r="50000" b="50000"/>
            </a:path>
          </a:gradFill>
          <a:ln w="9525">
            <a:noFill/>
            <a:round/>
            <a:headEnd/>
            <a:tailEnd/>
          </a:ln>
          <a:effectLst/>
        </p:spPr>
        <p:txBody>
          <a:bodyPr wrap="none" anchor="ctr"/>
          <a:lstStyle/>
          <a:p>
            <a:pPr algn="ctr" eaLnBrk="1" hangingPunct="1">
              <a:defRPr/>
            </a:pPr>
            <a:endParaRPr lang="en-US">
              <a:latin typeface="Arial" charset="0"/>
              <a:cs typeface="Arial" charset="0"/>
            </a:endParaRPr>
          </a:p>
        </p:txBody>
      </p:sp>
      <p:pic>
        <p:nvPicPr>
          <p:cNvPr id="15369" name="Picture 88" descr="woman">
            <a:extLst>
              <a:ext uri="{FF2B5EF4-FFF2-40B4-BE49-F238E27FC236}">
                <a16:creationId xmlns:a16="http://schemas.microsoft.com/office/drawing/2014/main" id="{B6B742B7-181E-4075-A935-427C5D1496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6563" y="533400"/>
            <a:ext cx="4897437"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93" descr="flowers">
            <a:extLst>
              <a:ext uri="{FF2B5EF4-FFF2-40B4-BE49-F238E27FC236}">
                <a16:creationId xmlns:a16="http://schemas.microsoft.com/office/drawing/2014/main" id="{075897F8-E467-4D09-84C7-6E6EADF508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5599113"/>
            <a:ext cx="4953000"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132175"/>
                                        </p:tgtEl>
                                        <p:attrNameLst>
                                          <p:attrName>style.visibility</p:attrName>
                                        </p:attrNameLst>
                                      </p:cBhvr>
                                      <p:to>
                                        <p:strVal val="visible"/>
                                      </p:to>
                                    </p:set>
                                    <p:anim calcmode="lin" valueType="num">
                                      <p:cBhvr additive="base">
                                        <p:cTn id="7" dur="1000" fill="hold"/>
                                        <p:tgtEl>
                                          <p:spTgt spid="132175"/>
                                        </p:tgtEl>
                                        <p:attrNameLst>
                                          <p:attrName>ppt_x</p:attrName>
                                        </p:attrNameLst>
                                      </p:cBhvr>
                                      <p:tavLst>
                                        <p:tav tm="0">
                                          <p:val>
                                            <p:strVal val="1+#ppt_w/2"/>
                                          </p:val>
                                        </p:tav>
                                        <p:tav tm="100000">
                                          <p:val>
                                            <p:strVal val="#ppt_x"/>
                                          </p:val>
                                        </p:tav>
                                      </p:tavLst>
                                    </p:anim>
                                    <p:anim calcmode="lin" valueType="num">
                                      <p:cBhvr additive="base">
                                        <p:cTn id="8" dur="1000" fill="hold"/>
                                        <p:tgtEl>
                                          <p:spTgt spid="13217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0" presetClass="entr" presetSubtype="0" fill="hold" grpId="0" nodeType="afterEffect">
                                  <p:stCondLst>
                                    <p:cond delay="900"/>
                                  </p:stCondLst>
                                  <p:childTnLst>
                                    <p:set>
                                      <p:cBhvr>
                                        <p:cTn id="11" dur="1" fill="hold">
                                          <p:stCondLst>
                                            <p:cond delay="0"/>
                                          </p:stCondLst>
                                        </p:cTn>
                                        <p:tgtEl>
                                          <p:spTgt spid="132176"/>
                                        </p:tgtEl>
                                        <p:attrNameLst>
                                          <p:attrName>style.visibility</p:attrName>
                                        </p:attrNameLst>
                                      </p:cBhvr>
                                      <p:to>
                                        <p:strVal val="visible"/>
                                      </p:to>
                                    </p:set>
                                    <p:animEffect transition="in" filter="fade">
                                      <p:cBhvr>
                                        <p:cTn id="12" dur="2000"/>
                                        <p:tgtEl>
                                          <p:spTgt spid="132176"/>
                                        </p:tgtEl>
                                      </p:cBhvr>
                                    </p:animEffect>
                                  </p:childTnLst>
                                </p:cTn>
                              </p:par>
                              <p:par>
                                <p:cTn id="13" presetID="10" presetClass="entr" presetSubtype="0" fill="hold" grpId="0" nodeType="withEffect">
                                  <p:stCondLst>
                                    <p:cond delay="2600"/>
                                  </p:stCondLst>
                                  <p:childTnLst>
                                    <p:set>
                                      <p:cBhvr>
                                        <p:cTn id="14" dur="1" fill="hold">
                                          <p:stCondLst>
                                            <p:cond delay="0"/>
                                          </p:stCondLst>
                                        </p:cTn>
                                        <p:tgtEl>
                                          <p:spTgt spid="132177"/>
                                        </p:tgtEl>
                                        <p:attrNameLst>
                                          <p:attrName>style.visibility</p:attrName>
                                        </p:attrNameLst>
                                      </p:cBhvr>
                                      <p:to>
                                        <p:strVal val="visible"/>
                                      </p:to>
                                    </p:set>
                                    <p:animEffect transition="in" filter="fade">
                                      <p:cBhvr>
                                        <p:cTn id="15" dur="2000"/>
                                        <p:tgtEl>
                                          <p:spTgt spid="132177"/>
                                        </p:tgtEl>
                                      </p:cBhvr>
                                    </p:animEffect>
                                  </p:childTnLst>
                                </p:cTn>
                              </p:par>
                              <p:par>
                                <p:cTn id="16" presetID="23" presetClass="entr" presetSubtype="16" fill="hold" grpId="0" nodeType="withEffect">
                                  <p:stCondLst>
                                    <p:cond delay="2600"/>
                                  </p:stCondLst>
                                  <p:childTnLst>
                                    <p:set>
                                      <p:cBhvr>
                                        <p:cTn id="17" dur="1" fill="hold">
                                          <p:stCondLst>
                                            <p:cond delay="0"/>
                                          </p:stCondLst>
                                        </p:cTn>
                                        <p:tgtEl>
                                          <p:spTgt spid="132181"/>
                                        </p:tgtEl>
                                        <p:attrNameLst>
                                          <p:attrName>style.visibility</p:attrName>
                                        </p:attrNameLst>
                                      </p:cBhvr>
                                      <p:to>
                                        <p:strVal val="visible"/>
                                      </p:to>
                                    </p:set>
                                    <p:anim calcmode="lin" valueType="num">
                                      <p:cBhvr>
                                        <p:cTn id="18" dur="2200" fill="hold"/>
                                        <p:tgtEl>
                                          <p:spTgt spid="132181"/>
                                        </p:tgtEl>
                                        <p:attrNameLst>
                                          <p:attrName>ppt_w</p:attrName>
                                        </p:attrNameLst>
                                      </p:cBhvr>
                                      <p:tavLst>
                                        <p:tav tm="0">
                                          <p:val>
                                            <p:fltVal val="0"/>
                                          </p:val>
                                        </p:tav>
                                        <p:tav tm="100000">
                                          <p:val>
                                            <p:strVal val="#ppt_w"/>
                                          </p:val>
                                        </p:tav>
                                      </p:tavLst>
                                    </p:anim>
                                    <p:anim calcmode="lin" valueType="num">
                                      <p:cBhvr>
                                        <p:cTn id="19" dur="2200" fill="hold"/>
                                        <p:tgtEl>
                                          <p:spTgt spid="132181"/>
                                        </p:tgtEl>
                                        <p:attrNameLst>
                                          <p:attrName>ppt_h</p:attrName>
                                        </p:attrNameLst>
                                      </p:cBhvr>
                                      <p:tavLst>
                                        <p:tav tm="0">
                                          <p:val>
                                            <p:fltVal val="0"/>
                                          </p:val>
                                        </p:tav>
                                        <p:tav tm="100000">
                                          <p:val>
                                            <p:strVal val="#ppt_h"/>
                                          </p:val>
                                        </p:tav>
                                      </p:tavLst>
                                    </p:anim>
                                  </p:childTnLst>
                                </p:cTn>
                              </p:par>
                              <p:par>
                                <p:cTn id="20" presetID="23" presetClass="exit" presetSubtype="32" fill="hold" grpId="1" nodeType="withEffect">
                                  <p:stCondLst>
                                    <p:cond delay="6100"/>
                                  </p:stCondLst>
                                  <p:childTnLst>
                                    <p:anim calcmode="lin" valueType="num">
                                      <p:cBhvr>
                                        <p:cTn id="21" dur="1800"/>
                                        <p:tgtEl>
                                          <p:spTgt spid="132181"/>
                                        </p:tgtEl>
                                        <p:attrNameLst>
                                          <p:attrName>ppt_w</p:attrName>
                                        </p:attrNameLst>
                                      </p:cBhvr>
                                      <p:tavLst>
                                        <p:tav tm="0">
                                          <p:val>
                                            <p:strVal val="ppt_w"/>
                                          </p:val>
                                        </p:tav>
                                        <p:tav tm="100000">
                                          <p:val>
                                            <p:fltVal val="0"/>
                                          </p:val>
                                        </p:tav>
                                      </p:tavLst>
                                    </p:anim>
                                    <p:anim calcmode="lin" valueType="num">
                                      <p:cBhvr>
                                        <p:cTn id="22" dur="1800"/>
                                        <p:tgtEl>
                                          <p:spTgt spid="132181"/>
                                        </p:tgtEl>
                                        <p:attrNameLst>
                                          <p:attrName>ppt_h</p:attrName>
                                        </p:attrNameLst>
                                      </p:cBhvr>
                                      <p:tavLst>
                                        <p:tav tm="0">
                                          <p:val>
                                            <p:strVal val="ppt_h"/>
                                          </p:val>
                                        </p:tav>
                                        <p:tav tm="100000">
                                          <p:val>
                                            <p:fltVal val="0"/>
                                          </p:val>
                                        </p:tav>
                                      </p:tavLst>
                                    </p:anim>
                                    <p:set>
                                      <p:cBhvr>
                                        <p:cTn id="23" dur="1" fill="hold">
                                          <p:stCondLst>
                                            <p:cond delay="1799"/>
                                          </p:stCondLst>
                                        </p:cTn>
                                        <p:tgtEl>
                                          <p:spTgt spid="132181"/>
                                        </p:tgtEl>
                                        <p:attrNameLst>
                                          <p:attrName>style.visibility</p:attrName>
                                        </p:attrNameLst>
                                      </p:cBhvr>
                                      <p:to>
                                        <p:strVal val="hidden"/>
                                      </p:to>
                                    </p:set>
                                  </p:childTnLst>
                                </p:cTn>
                              </p:par>
                              <p:par>
                                <p:cTn id="24" presetID="10" presetClass="exit" presetSubtype="0" fill="hold" grpId="1" nodeType="withEffect">
                                  <p:stCondLst>
                                    <p:cond delay="6500"/>
                                  </p:stCondLst>
                                  <p:childTnLst>
                                    <p:animEffect transition="out" filter="fade">
                                      <p:cBhvr>
                                        <p:cTn id="25" dur="3100"/>
                                        <p:tgtEl>
                                          <p:spTgt spid="132177"/>
                                        </p:tgtEl>
                                      </p:cBhvr>
                                    </p:animEffect>
                                    <p:set>
                                      <p:cBhvr>
                                        <p:cTn id="26" dur="1" fill="hold">
                                          <p:stCondLst>
                                            <p:cond delay="3099"/>
                                          </p:stCondLst>
                                        </p:cTn>
                                        <p:tgtEl>
                                          <p:spTgt spid="132177"/>
                                        </p:tgtEl>
                                        <p:attrNameLst>
                                          <p:attrName>style.visibility</p:attrName>
                                        </p:attrNameLst>
                                      </p:cBhvr>
                                      <p:to>
                                        <p:strVal val="hidden"/>
                                      </p:to>
                                    </p:set>
                                  </p:childTnLst>
                                </p:cTn>
                              </p:par>
                              <p:par>
                                <p:cTn id="27" presetID="23" presetClass="entr" presetSubtype="16" fill="hold" nodeType="withEffect">
                                  <p:stCondLst>
                                    <p:cond delay="2700"/>
                                  </p:stCondLst>
                                  <p:childTnLst>
                                    <p:set>
                                      <p:cBhvr>
                                        <p:cTn id="28" dur="1" fill="hold">
                                          <p:stCondLst>
                                            <p:cond delay="0"/>
                                          </p:stCondLst>
                                        </p:cTn>
                                        <p:tgtEl>
                                          <p:spTgt spid="2"/>
                                        </p:tgtEl>
                                        <p:attrNameLst>
                                          <p:attrName>style.visibility</p:attrName>
                                        </p:attrNameLst>
                                      </p:cBhvr>
                                      <p:to>
                                        <p:strVal val="visible"/>
                                      </p:to>
                                    </p:set>
                                    <p:anim calcmode="lin" valueType="num">
                                      <p:cBhvr>
                                        <p:cTn id="29" dur="2300" fill="hold"/>
                                        <p:tgtEl>
                                          <p:spTgt spid="2"/>
                                        </p:tgtEl>
                                        <p:attrNameLst>
                                          <p:attrName>ppt_w</p:attrName>
                                        </p:attrNameLst>
                                      </p:cBhvr>
                                      <p:tavLst>
                                        <p:tav tm="0">
                                          <p:val>
                                            <p:fltVal val="0"/>
                                          </p:val>
                                        </p:tav>
                                        <p:tav tm="100000">
                                          <p:val>
                                            <p:strVal val="#ppt_w"/>
                                          </p:val>
                                        </p:tav>
                                      </p:tavLst>
                                    </p:anim>
                                    <p:anim calcmode="lin" valueType="num">
                                      <p:cBhvr>
                                        <p:cTn id="30" dur="2300" fill="hold"/>
                                        <p:tgtEl>
                                          <p:spTgt spid="2"/>
                                        </p:tgtEl>
                                        <p:attrNameLst>
                                          <p:attrName>ppt_h</p:attrName>
                                        </p:attrNameLst>
                                      </p:cBhvr>
                                      <p:tavLst>
                                        <p:tav tm="0">
                                          <p:val>
                                            <p:fltVal val="0"/>
                                          </p:val>
                                        </p:tav>
                                        <p:tav tm="100000">
                                          <p:val>
                                            <p:strVal val="#ppt_h"/>
                                          </p:val>
                                        </p:tav>
                                      </p:tavLst>
                                    </p:anim>
                                  </p:childTnLst>
                                </p:cTn>
                              </p:par>
                              <p:par>
                                <p:cTn id="31" presetID="23" presetClass="exit" presetSubtype="32" fill="hold" nodeType="withEffect">
                                  <p:stCondLst>
                                    <p:cond delay="6400"/>
                                  </p:stCondLst>
                                  <p:childTnLst>
                                    <p:anim calcmode="lin" valueType="num">
                                      <p:cBhvr>
                                        <p:cTn id="32" dur="1500"/>
                                        <p:tgtEl>
                                          <p:spTgt spid="2"/>
                                        </p:tgtEl>
                                        <p:attrNameLst>
                                          <p:attrName>ppt_w</p:attrName>
                                        </p:attrNameLst>
                                      </p:cBhvr>
                                      <p:tavLst>
                                        <p:tav tm="0">
                                          <p:val>
                                            <p:strVal val="ppt_w"/>
                                          </p:val>
                                        </p:tav>
                                        <p:tav tm="100000">
                                          <p:val>
                                            <p:fltVal val="0"/>
                                          </p:val>
                                        </p:tav>
                                      </p:tavLst>
                                    </p:anim>
                                    <p:anim calcmode="lin" valueType="num">
                                      <p:cBhvr>
                                        <p:cTn id="33" dur="1500"/>
                                        <p:tgtEl>
                                          <p:spTgt spid="2"/>
                                        </p:tgtEl>
                                        <p:attrNameLst>
                                          <p:attrName>ppt_h</p:attrName>
                                        </p:attrNameLst>
                                      </p:cBhvr>
                                      <p:tavLst>
                                        <p:tav tm="0">
                                          <p:val>
                                            <p:strVal val="ppt_h"/>
                                          </p:val>
                                        </p:tav>
                                        <p:tav tm="100000">
                                          <p:val>
                                            <p:fltVal val="0"/>
                                          </p:val>
                                        </p:tav>
                                      </p:tavLst>
                                    </p:anim>
                                    <p:set>
                                      <p:cBhvr>
                                        <p:cTn id="34" dur="1" fill="hold">
                                          <p:stCondLst>
                                            <p:cond delay="1499"/>
                                          </p:stCondLst>
                                        </p:cTn>
                                        <p:tgtEl>
                                          <p:spTgt spid="2"/>
                                        </p:tgtEl>
                                        <p:attrNameLst>
                                          <p:attrName>style.visibility</p:attrName>
                                        </p:attrNameLst>
                                      </p:cBhvr>
                                      <p:to>
                                        <p:strVal val="hidden"/>
                                      </p:to>
                                    </p:set>
                                  </p:childTnLst>
                                </p:cTn>
                              </p:par>
                              <p:par>
                                <p:cTn id="35" presetID="8" presetClass="emph" presetSubtype="0" fill="hold" nodeType="withEffect">
                                  <p:stCondLst>
                                    <p:cond delay="2700"/>
                                  </p:stCondLst>
                                  <p:childTnLst>
                                    <p:animRot by="-10800000">
                                      <p:cBhvr>
                                        <p:cTn id="36" dur="61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76" grpId="0"/>
      <p:bldP spid="132177" grpId="0"/>
      <p:bldP spid="132177" grpId="1"/>
      <p:bldP spid="132181" grpId="0" animBg="1"/>
      <p:bldP spid="13218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63FEF8C-7492-4AA5-9A48-B270C460C53B}"/>
              </a:ext>
            </a:extLst>
          </p:cNvPr>
          <p:cNvSpPr>
            <a:spLocks noGrp="1" noChangeArrowheads="1"/>
          </p:cNvSpPr>
          <p:nvPr>
            <p:ph type="title"/>
          </p:nvPr>
        </p:nvSpPr>
        <p:spPr/>
        <p:txBody>
          <a:bodyPr/>
          <a:lstStyle/>
          <a:p>
            <a:pPr eaLnBrk="1" hangingPunct="1">
              <a:buClr>
                <a:schemeClr val="tx1"/>
              </a:buClr>
            </a:pPr>
            <a:r>
              <a:rPr lang="en-US" altLang="en-US"/>
              <a:t>Stress and Stressors</a:t>
            </a:r>
          </a:p>
        </p:txBody>
      </p:sp>
      <p:sp>
        <p:nvSpPr>
          <p:cNvPr id="47107" name="Rectangle 3">
            <a:extLst>
              <a:ext uri="{FF2B5EF4-FFF2-40B4-BE49-F238E27FC236}">
                <a16:creationId xmlns:a16="http://schemas.microsoft.com/office/drawing/2014/main" id="{54925E09-3F08-42CF-9392-0514CFDC06BA}"/>
              </a:ext>
            </a:extLst>
          </p:cNvPr>
          <p:cNvSpPr>
            <a:spLocks noGrp="1" noChangeArrowheads="1"/>
          </p:cNvSpPr>
          <p:nvPr>
            <p:ph type="body" idx="1"/>
          </p:nvPr>
        </p:nvSpPr>
        <p:spPr>
          <a:xfrm>
            <a:off x="457200" y="1371600"/>
            <a:ext cx="5029200" cy="4572000"/>
          </a:xfrm>
        </p:spPr>
        <p:txBody>
          <a:bodyPr/>
          <a:lstStyle/>
          <a:p>
            <a:pPr eaLnBrk="1" hangingPunct="1">
              <a:lnSpc>
                <a:spcPct val="80000"/>
              </a:lnSpc>
              <a:buClr>
                <a:schemeClr val="tx1"/>
              </a:buClr>
            </a:pPr>
            <a:r>
              <a:rPr lang="en-US" altLang="en-US" sz="2800" b="0"/>
              <a:t>Stress</a:t>
            </a:r>
            <a:r>
              <a:rPr lang="en-US" altLang="en-US" sz="2800"/>
              <a:t> - physical, emotional, cognitive, and behavioral responses to threatening or challenging events </a:t>
            </a:r>
          </a:p>
          <a:p>
            <a:pPr eaLnBrk="1" hangingPunct="1">
              <a:lnSpc>
                <a:spcPct val="80000"/>
              </a:lnSpc>
              <a:buClr>
                <a:schemeClr val="tx1"/>
              </a:buClr>
            </a:pPr>
            <a:r>
              <a:rPr lang="en-US" altLang="en-US" sz="2800" b="0"/>
              <a:t>Stressor</a:t>
            </a:r>
            <a:r>
              <a:rPr lang="en-US" altLang="en-US" sz="2800"/>
              <a:t> – cause of stress reaction</a:t>
            </a:r>
            <a:endParaRPr lang="en-US" altLang="en-US" sz="2800" u="sng"/>
          </a:p>
          <a:p>
            <a:pPr eaLnBrk="1" hangingPunct="1">
              <a:lnSpc>
                <a:spcPct val="80000"/>
              </a:lnSpc>
              <a:buClr>
                <a:schemeClr val="tx1"/>
              </a:buClr>
            </a:pPr>
            <a:r>
              <a:rPr lang="en-US" altLang="en-US" sz="2800" b="0"/>
              <a:t>Distress</a:t>
            </a:r>
            <a:r>
              <a:rPr lang="en-US" altLang="en-US" sz="2800"/>
              <a:t> - effect of undesirable stressors</a:t>
            </a:r>
            <a:endParaRPr lang="en-US" altLang="en-US" sz="2800" u="sng"/>
          </a:p>
          <a:p>
            <a:pPr eaLnBrk="1" hangingPunct="1">
              <a:lnSpc>
                <a:spcPct val="80000"/>
              </a:lnSpc>
              <a:buClr>
                <a:schemeClr val="tx1"/>
              </a:buClr>
            </a:pPr>
            <a:r>
              <a:rPr lang="en-US" altLang="en-US" sz="2800" b="0"/>
              <a:t>Eustress</a:t>
            </a:r>
            <a:r>
              <a:rPr lang="en-US" altLang="en-US" sz="2800"/>
              <a:t> - effect of positive events</a:t>
            </a:r>
          </a:p>
        </p:txBody>
      </p:sp>
      <p:graphicFrame>
        <p:nvGraphicFramePr>
          <p:cNvPr id="19460" name="Object 2">
            <a:extLst>
              <a:ext uri="{FF2B5EF4-FFF2-40B4-BE49-F238E27FC236}">
                <a16:creationId xmlns:a16="http://schemas.microsoft.com/office/drawing/2014/main" id="{21D99C31-CA6E-4674-AC15-9C60518B11C7}"/>
              </a:ext>
            </a:extLst>
          </p:cNvPr>
          <p:cNvGraphicFramePr>
            <a:graphicFrameLocks noGrp="1" noChangeAspect="1"/>
          </p:cNvGraphicFramePr>
          <p:nvPr>
            <p:ph sz="half" idx="4294967295"/>
          </p:nvPr>
        </p:nvGraphicFramePr>
        <p:xfrm>
          <a:off x="5638800" y="1447800"/>
          <a:ext cx="2998788" cy="4038600"/>
        </p:xfrm>
        <a:graphic>
          <a:graphicData uri="http://schemas.openxmlformats.org/presentationml/2006/ole">
            <mc:AlternateContent xmlns:mc="http://schemas.openxmlformats.org/markup-compatibility/2006">
              <mc:Choice xmlns:v="urn:schemas-microsoft-com:vml" Requires="v">
                <p:oleObj spid="_x0000_s19465" r:id="rId4" imgW="1276898" imgH="1718930" progId="">
                  <p:embed/>
                </p:oleObj>
              </mc:Choice>
              <mc:Fallback>
                <p:oleObj r:id="rId4" imgW="1276898" imgH="171893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5638800" y="1447800"/>
                        <a:ext cx="2998788" cy="4038600"/>
                      </a:xfrm>
                      <a:prstGeom prst="rect">
                        <a:avLst/>
                      </a:prstGeom>
                      <a:noFill/>
                      <a:ln w="9525" algn="ctr">
                        <a:solidFill>
                          <a:srgbClr val="CCBE99"/>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1" name="Text Box 10">
            <a:extLst>
              <a:ext uri="{FF2B5EF4-FFF2-40B4-BE49-F238E27FC236}">
                <a16:creationId xmlns:a16="http://schemas.microsoft.com/office/drawing/2014/main" id="{48F0B65D-4BF3-4AC4-8A2F-31251593CD8A}"/>
              </a:ext>
            </a:extLst>
          </p:cNvPr>
          <p:cNvSpPr txBox="1">
            <a:spLocks noChangeArrowheads="1"/>
          </p:cNvSpPr>
          <p:nvPr/>
        </p:nvSpPr>
        <p:spPr bwMode="auto">
          <a:xfrm>
            <a:off x="2325688" y="776288"/>
            <a:ext cx="3160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rgbClr val="333333"/>
                </a:solidFill>
                <a:latin typeface="Arial" panose="020B0604020202020204" pitchFamily="34" charset="0"/>
                <a:cs typeface="Arial" panose="020B0604020202020204" pitchFamily="34" charset="0"/>
              </a:defRPr>
            </a:lvl1pPr>
            <a:lvl2pPr marL="742950" indent="-285750">
              <a:spcBef>
                <a:spcPct val="20000"/>
              </a:spcBef>
              <a:buChar char="–"/>
              <a:defRPr sz="2800" b="1">
                <a:solidFill>
                  <a:srgbClr val="333333"/>
                </a:solidFill>
                <a:latin typeface="Arial" panose="020B0604020202020204" pitchFamily="34" charset="0"/>
                <a:cs typeface="Arial" panose="020B0604020202020204" pitchFamily="34" charset="0"/>
              </a:defRPr>
            </a:lvl2pPr>
            <a:lvl3pPr marL="1143000" indent="-228600">
              <a:spcBef>
                <a:spcPct val="20000"/>
              </a:spcBef>
              <a:buChar char="•"/>
              <a:defRPr sz="2400" b="1">
                <a:solidFill>
                  <a:srgbClr val="333333"/>
                </a:solidFill>
                <a:latin typeface="Arial" panose="020B0604020202020204" pitchFamily="34" charset="0"/>
                <a:cs typeface="Arial" panose="020B0604020202020204" pitchFamily="34" charset="0"/>
              </a:defRPr>
            </a:lvl3pPr>
            <a:lvl4pPr marL="1600200" indent="-228600">
              <a:spcBef>
                <a:spcPct val="20000"/>
              </a:spcBef>
              <a:buChar char="–"/>
              <a:defRPr sz="2000" b="1">
                <a:solidFill>
                  <a:srgbClr val="333333"/>
                </a:solidFill>
                <a:latin typeface="Arial" panose="020B0604020202020204" pitchFamily="34" charset="0"/>
                <a:cs typeface="Arial" panose="020B0604020202020204" pitchFamily="34" charset="0"/>
              </a:defRPr>
            </a:lvl4pPr>
            <a:lvl5pPr marL="2057400" indent="-228600">
              <a:spcBef>
                <a:spcPct val="20000"/>
              </a:spcBef>
              <a:buChar char="»"/>
              <a:defRPr sz="2000" b="1">
                <a:solidFill>
                  <a:srgbClr val="33333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1200" baseline="0">
                <a:solidFill>
                  <a:schemeClr val="tx1"/>
                </a:solidFill>
              </a:rPr>
              <a:t>9.1 How do psychologists define stress?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fade">
                                      <p:cBhvr>
                                        <p:cTn id="7" dur="500"/>
                                        <p:tgtEl>
                                          <p:spTgt spid="47107">
                                            <p:txEl>
                                              <p:pRg st="0" end="0"/>
                                            </p:txEl>
                                          </p:spTgt>
                                        </p:tgtEl>
                                      </p:cBhvr>
                                    </p:animEffect>
                                  </p:childTnLst>
                                  <p:subTnLst>
                                    <p:animClr clrSpc="rgb" dir="cw">
                                      <p:cBhvr override="childStyle">
                                        <p:cTn dur="1" fill="hold" display="0" masterRel="nextClick" afterEffect="1"/>
                                        <p:tgtEl>
                                          <p:spTgt spid="47107">
                                            <p:txEl>
                                              <p:pRg st="0" end="0"/>
                                            </p:txEl>
                                          </p:spTgt>
                                        </p:tgtEl>
                                        <p:attrNameLst>
                                          <p:attrName>ppt_c</p:attrName>
                                        </p:attrNameLst>
                                      </p:cBhvr>
                                      <p:to>
                                        <a:srgbClr val="B2B2B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Effect transition="in" filter="fade">
                                      <p:cBhvr>
                                        <p:cTn id="12" dur="500"/>
                                        <p:tgtEl>
                                          <p:spTgt spid="47107">
                                            <p:txEl>
                                              <p:pRg st="1" end="1"/>
                                            </p:txEl>
                                          </p:spTgt>
                                        </p:tgtEl>
                                      </p:cBhvr>
                                    </p:animEffect>
                                  </p:childTnLst>
                                  <p:subTnLst>
                                    <p:animClr clrSpc="rgb" dir="cw">
                                      <p:cBhvr override="childStyle">
                                        <p:cTn dur="1" fill="hold" display="0" masterRel="nextClick" afterEffect="1"/>
                                        <p:tgtEl>
                                          <p:spTgt spid="47107">
                                            <p:txEl>
                                              <p:pRg st="1" end="1"/>
                                            </p:txEl>
                                          </p:spTgt>
                                        </p:tgtEl>
                                        <p:attrNameLst>
                                          <p:attrName>ppt_c</p:attrName>
                                        </p:attrNameLst>
                                      </p:cBhvr>
                                      <p:to>
                                        <a:srgbClr val="B2B2B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7107">
                                            <p:txEl>
                                              <p:pRg st="2" end="2"/>
                                            </p:txEl>
                                          </p:spTgt>
                                        </p:tgtEl>
                                        <p:attrNameLst>
                                          <p:attrName>style.visibility</p:attrName>
                                        </p:attrNameLst>
                                      </p:cBhvr>
                                      <p:to>
                                        <p:strVal val="visible"/>
                                      </p:to>
                                    </p:set>
                                    <p:animEffect transition="in" filter="fade">
                                      <p:cBhvr>
                                        <p:cTn id="17" dur="500"/>
                                        <p:tgtEl>
                                          <p:spTgt spid="47107">
                                            <p:txEl>
                                              <p:pRg st="2" end="2"/>
                                            </p:txEl>
                                          </p:spTgt>
                                        </p:tgtEl>
                                      </p:cBhvr>
                                    </p:animEffect>
                                  </p:childTnLst>
                                  <p:subTnLst>
                                    <p:animClr clrSpc="rgb" dir="cw">
                                      <p:cBhvr override="childStyle">
                                        <p:cTn dur="1" fill="hold" display="0" masterRel="nextClick" afterEffect="1"/>
                                        <p:tgtEl>
                                          <p:spTgt spid="47107">
                                            <p:txEl>
                                              <p:pRg st="2" end="2"/>
                                            </p:txEl>
                                          </p:spTgt>
                                        </p:tgtEl>
                                        <p:attrNameLst>
                                          <p:attrName>ppt_c</p:attrName>
                                        </p:attrNameLst>
                                      </p:cBhvr>
                                      <p:to>
                                        <a:srgbClr val="B2B2B2"/>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7107">
                                            <p:txEl>
                                              <p:pRg st="3" end="3"/>
                                            </p:txEl>
                                          </p:spTgt>
                                        </p:tgtEl>
                                        <p:attrNameLst>
                                          <p:attrName>style.visibility</p:attrName>
                                        </p:attrNameLst>
                                      </p:cBhvr>
                                      <p:to>
                                        <p:strVal val="visible"/>
                                      </p:to>
                                    </p:set>
                                    <p:animEffect transition="in" filter="fade">
                                      <p:cBhvr>
                                        <p:cTn id="22" dur="500"/>
                                        <p:tgtEl>
                                          <p:spTgt spid="471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4" name="Picture 12" descr="tribute">
            <a:extLst>
              <a:ext uri="{FF2B5EF4-FFF2-40B4-BE49-F238E27FC236}">
                <a16:creationId xmlns:a16="http://schemas.microsoft.com/office/drawing/2014/main" id="{2E695673-5383-4228-8FB4-3FD01B395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1074738"/>
            <a:ext cx="9169400" cy="51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a:extLst>
              <a:ext uri="{FF2B5EF4-FFF2-40B4-BE49-F238E27FC236}">
                <a16:creationId xmlns:a16="http://schemas.microsoft.com/office/drawing/2014/main" id="{370738E6-CEAD-48F4-AD1D-DEB5968D2843}"/>
              </a:ext>
            </a:extLst>
          </p:cNvPr>
          <p:cNvSpPr>
            <a:spLocks noGrp="1" noChangeArrowheads="1"/>
          </p:cNvSpPr>
          <p:nvPr>
            <p:ph type="title"/>
          </p:nvPr>
        </p:nvSpPr>
        <p:spPr/>
        <p:txBody>
          <a:bodyPr/>
          <a:lstStyle/>
          <a:p>
            <a:pPr eaLnBrk="1" hangingPunct="1">
              <a:buClr>
                <a:schemeClr val="tx1"/>
              </a:buClr>
            </a:pPr>
            <a:r>
              <a:rPr lang="en-US" altLang="en-US"/>
              <a:t>Environmental Stressors</a:t>
            </a:r>
          </a:p>
        </p:txBody>
      </p:sp>
      <p:pic>
        <p:nvPicPr>
          <p:cNvPr id="18441" name="Picture 9" descr="ny_skyline">
            <a:extLst>
              <a:ext uri="{FF2B5EF4-FFF2-40B4-BE49-F238E27FC236}">
                <a16:creationId xmlns:a16="http://schemas.microsoft.com/office/drawing/2014/main" id="{967CE3DD-CAF9-4E5A-9420-4D08DC5436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33925"/>
            <a:ext cx="914400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last-viewed">
            <a:hlinkClick r:id="" action="ppaction://hlinkshowjump?jump=lastslideviewed"/>
            <a:hlinkHover r:id="" action="ppaction://noaction" highlightClick="1"/>
            <a:extLst>
              <a:ext uri="{FF2B5EF4-FFF2-40B4-BE49-F238E27FC236}">
                <a16:creationId xmlns:a16="http://schemas.microsoft.com/office/drawing/2014/main" id="{D947B168-B673-40E5-AF45-525B10778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413" y="5764213"/>
            <a:ext cx="55086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0" descr="towers">
            <a:extLst>
              <a:ext uri="{FF2B5EF4-FFF2-40B4-BE49-F238E27FC236}">
                <a16:creationId xmlns:a16="http://schemas.microsoft.com/office/drawing/2014/main" id="{A65016D1-AD7D-4A0F-AC82-F7F9B42796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1400" y="1614488"/>
            <a:ext cx="302260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22" descr="woman_ptsd">
            <a:extLst>
              <a:ext uri="{FF2B5EF4-FFF2-40B4-BE49-F238E27FC236}">
                <a16:creationId xmlns:a16="http://schemas.microsoft.com/office/drawing/2014/main" id="{F5F0B517-3B79-4856-9BCF-155773DC6DD9}"/>
              </a:ext>
            </a:extLst>
          </p:cNvPr>
          <p:cNvPicPr>
            <a:picLocks noGrp="1" noChangeAspect="1" noChangeArrowheads="1"/>
          </p:cNvPicPr>
          <p:nvPr>
            <p:ph sz="half" idx="4294967295"/>
          </p:nvPr>
        </p:nvPicPr>
        <p:blipFill>
          <a:blip r:embed="rId7">
            <a:extLst>
              <a:ext uri="{28A0092B-C50C-407E-A947-70E740481C1C}">
                <a14:useLocalDpi xmlns:a14="http://schemas.microsoft.com/office/drawing/2010/main" val="0"/>
              </a:ext>
            </a:extLst>
          </a:blip>
          <a:srcRect/>
          <a:stretch>
            <a:fillRect/>
          </a:stretch>
        </p:blipFill>
        <p:spPr>
          <a:xfrm>
            <a:off x="3511550" y="1106488"/>
            <a:ext cx="5632450" cy="5116512"/>
          </a:xfrm>
        </p:spPr>
      </p:pic>
      <p:sp>
        <p:nvSpPr>
          <p:cNvPr id="61443" name="Rectangle 3">
            <a:extLst>
              <a:ext uri="{FF2B5EF4-FFF2-40B4-BE49-F238E27FC236}">
                <a16:creationId xmlns:a16="http://schemas.microsoft.com/office/drawing/2014/main" id="{6A1E536A-B90D-4807-9853-CEC5433DB735}"/>
              </a:ext>
            </a:extLst>
          </p:cNvPr>
          <p:cNvSpPr>
            <a:spLocks noGrp="1" noChangeArrowheads="1"/>
          </p:cNvSpPr>
          <p:nvPr>
            <p:ph type="body" sz="half" idx="1"/>
          </p:nvPr>
        </p:nvSpPr>
        <p:spPr>
          <a:xfrm>
            <a:off x="457200" y="1371600"/>
            <a:ext cx="5715000" cy="4572000"/>
          </a:xfrm>
        </p:spPr>
        <p:txBody>
          <a:bodyPr/>
          <a:lstStyle/>
          <a:p>
            <a:pPr eaLnBrk="1" hangingPunct="1">
              <a:lnSpc>
                <a:spcPct val="90000"/>
              </a:lnSpc>
              <a:buClr>
                <a:schemeClr val="tx1"/>
              </a:buClr>
            </a:pPr>
            <a:r>
              <a:rPr lang="en-US" altLang="en-US" sz="2400" b="0"/>
              <a:t>Catastrophe</a:t>
            </a:r>
            <a:r>
              <a:rPr lang="en-US" altLang="en-US" sz="2400"/>
              <a:t> - unpredictable, large-scale event</a:t>
            </a:r>
          </a:p>
          <a:p>
            <a:pPr lvl="1" eaLnBrk="1" hangingPunct="1">
              <a:lnSpc>
                <a:spcPct val="90000"/>
              </a:lnSpc>
              <a:buClr>
                <a:schemeClr val="tx1"/>
              </a:buClr>
            </a:pPr>
            <a:r>
              <a:rPr lang="en-US" altLang="en-US" sz="2000"/>
              <a:t>extreme adaptation, adjustment, feelings of threat</a:t>
            </a:r>
          </a:p>
          <a:p>
            <a:pPr eaLnBrk="1" hangingPunct="1">
              <a:lnSpc>
                <a:spcPct val="90000"/>
              </a:lnSpc>
            </a:pPr>
            <a:r>
              <a:rPr lang="en-US" altLang="en-US" sz="2400" b="0">
                <a:solidFill>
                  <a:schemeClr val="bg1"/>
                </a:solidFill>
              </a:rPr>
              <a:t>Acute stress disorder - </a:t>
            </a:r>
            <a:r>
              <a:rPr lang="en-US" altLang="en-US" sz="2400">
                <a:solidFill>
                  <a:schemeClr val="bg1"/>
                </a:solidFill>
              </a:rPr>
              <a:t>anxiety, nightmares, poor sleep, reliving the event, concentration problems</a:t>
            </a:r>
          </a:p>
          <a:p>
            <a:pPr lvl="1" eaLnBrk="1" hangingPunct="1">
              <a:lnSpc>
                <a:spcPct val="90000"/>
              </a:lnSpc>
            </a:pPr>
            <a:r>
              <a:rPr lang="en-US" altLang="en-US" sz="2000">
                <a:solidFill>
                  <a:schemeClr val="bg1"/>
                </a:solidFill>
              </a:rPr>
              <a:t>Post-Traumatic Stress Disorder (PTSD) – over 30 days of symptoms</a:t>
            </a:r>
          </a:p>
        </p:txBody>
      </p:sp>
      <p:pic>
        <p:nvPicPr>
          <p:cNvPr id="21513" name="Picture 24" descr="explosion">
            <a:extLst>
              <a:ext uri="{FF2B5EF4-FFF2-40B4-BE49-F238E27FC236}">
                <a16:creationId xmlns:a16="http://schemas.microsoft.com/office/drawing/2014/main" id="{D50B5A43-8264-49E6-BE53-D612319793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7938" y="3590925"/>
            <a:ext cx="14874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Text Box 26">
            <a:extLst>
              <a:ext uri="{FF2B5EF4-FFF2-40B4-BE49-F238E27FC236}">
                <a16:creationId xmlns:a16="http://schemas.microsoft.com/office/drawing/2014/main" id="{C763BDD0-AB8C-4AF8-8F3D-74C3742399D9}"/>
              </a:ext>
            </a:extLst>
          </p:cNvPr>
          <p:cNvSpPr txBox="1">
            <a:spLocks noChangeArrowheads="1"/>
          </p:cNvSpPr>
          <p:nvPr/>
        </p:nvSpPr>
        <p:spPr bwMode="auto">
          <a:xfrm>
            <a:off x="1876425" y="776288"/>
            <a:ext cx="3990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rgbClr val="333333"/>
                </a:solidFill>
                <a:latin typeface="Arial" panose="020B0604020202020204" pitchFamily="34" charset="0"/>
                <a:cs typeface="Arial" panose="020B0604020202020204" pitchFamily="34" charset="0"/>
              </a:defRPr>
            </a:lvl1pPr>
            <a:lvl2pPr marL="742950" indent="-285750">
              <a:spcBef>
                <a:spcPct val="20000"/>
              </a:spcBef>
              <a:buChar char="–"/>
              <a:defRPr sz="2800" b="1">
                <a:solidFill>
                  <a:srgbClr val="333333"/>
                </a:solidFill>
                <a:latin typeface="Arial" panose="020B0604020202020204" pitchFamily="34" charset="0"/>
                <a:cs typeface="Arial" panose="020B0604020202020204" pitchFamily="34" charset="0"/>
              </a:defRPr>
            </a:lvl2pPr>
            <a:lvl3pPr marL="1143000" indent="-228600">
              <a:spcBef>
                <a:spcPct val="20000"/>
              </a:spcBef>
              <a:buChar char="•"/>
              <a:defRPr sz="2400" b="1">
                <a:solidFill>
                  <a:srgbClr val="333333"/>
                </a:solidFill>
                <a:latin typeface="Arial" panose="020B0604020202020204" pitchFamily="34" charset="0"/>
                <a:cs typeface="Arial" panose="020B0604020202020204" pitchFamily="34" charset="0"/>
              </a:defRPr>
            </a:lvl3pPr>
            <a:lvl4pPr marL="1600200" indent="-228600">
              <a:spcBef>
                <a:spcPct val="20000"/>
              </a:spcBef>
              <a:buChar char="–"/>
              <a:defRPr sz="2000" b="1">
                <a:solidFill>
                  <a:srgbClr val="333333"/>
                </a:solidFill>
                <a:latin typeface="Arial" panose="020B0604020202020204" pitchFamily="34" charset="0"/>
                <a:cs typeface="Arial" panose="020B0604020202020204" pitchFamily="34" charset="0"/>
              </a:defRPr>
            </a:lvl4pPr>
            <a:lvl5pPr marL="2057400" indent="-228600">
              <a:spcBef>
                <a:spcPct val="20000"/>
              </a:spcBef>
              <a:buChar char="»"/>
              <a:defRPr sz="2000" b="1">
                <a:solidFill>
                  <a:srgbClr val="33333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1200" baseline="0">
                <a:solidFill>
                  <a:schemeClr val="tx1"/>
                </a:solidFill>
              </a:rPr>
              <a:t>9.2 What kinds of external events can cause stress?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18443"/>
                                        </p:tgtEl>
                                        <p:attrNameLst>
                                          <p:attrName>style.opacity</p:attrName>
                                        </p:attrNameLst>
                                      </p:cBhvr>
                                      <p:to>
                                        <p:strVal val="0.5"/>
                                      </p:to>
                                    </p:set>
                                    <p:animEffect filter="image" prLst="opacity: 0.5">
                                      <p:cBhvr rctx="IE">
                                        <p:cTn id="7" dur="indefinite"/>
                                        <p:tgtEl>
                                          <p:spTgt spid="184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1443">
                                            <p:txEl>
                                              <p:pRg st="0" end="0"/>
                                            </p:txEl>
                                          </p:spTgt>
                                        </p:tgtEl>
                                        <p:attrNameLst>
                                          <p:attrName>style.visibility</p:attrName>
                                        </p:attrNameLst>
                                      </p:cBhvr>
                                      <p:to>
                                        <p:strVal val="visible"/>
                                      </p:to>
                                    </p:set>
                                    <p:animEffect transition="in" filter="fade">
                                      <p:cBhvr>
                                        <p:cTn id="12" dur="500"/>
                                        <p:tgtEl>
                                          <p:spTgt spid="61443">
                                            <p:txEl>
                                              <p:pRg st="0" end="0"/>
                                            </p:txEl>
                                          </p:spTgt>
                                        </p:tgtEl>
                                      </p:cBhvr>
                                    </p:animEffect>
                                  </p:childTnLst>
                                  <p:subTnLst>
                                    <p:animClr clrSpc="rgb" dir="cw">
                                      <p:cBhvr override="childStyle">
                                        <p:cTn dur="1" fill="hold" display="0" masterRel="nextClick" afterEffect="1"/>
                                        <p:tgtEl>
                                          <p:spTgt spid="61443">
                                            <p:txEl>
                                              <p:pRg st="0" end="0"/>
                                            </p:txEl>
                                          </p:spTgt>
                                        </p:tgtEl>
                                        <p:attrNameLst>
                                          <p:attrName>ppt_c</p:attrName>
                                        </p:attrNameLst>
                                      </p:cBhvr>
                                      <p:to>
                                        <a:srgbClr val="5F5F5F"/>
                                      </p:to>
                                    </p:animClr>
                                  </p:subTnLst>
                                </p:cTn>
                              </p:par>
                              <p:par>
                                <p:cTn id="13" presetID="10" presetClass="entr" presetSubtype="0" fill="hold" nodeType="withEffect">
                                  <p:stCondLst>
                                    <p:cond delay="0"/>
                                  </p:stCondLst>
                                  <p:childTnLst>
                                    <p:set>
                                      <p:cBhvr>
                                        <p:cTn id="14" dur="1" fill="hold">
                                          <p:stCondLst>
                                            <p:cond delay="0"/>
                                          </p:stCondLst>
                                        </p:cTn>
                                        <p:tgtEl>
                                          <p:spTgt spid="61443">
                                            <p:txEl>
                                              <p:pRg st="1" end="1"/>
                                            </p:txEl>
                                          </p:spTgt>
                                        </p:tgtEl>
                                        <p:attrNameLst>
                                          <p:attrName>style.visibility</p:attrName>
                                        </p:attrNameLst>
                                      </p:cBhvr>
                                      <p:to>
                                        <p:strVal val="visible"/>
                                      </p:to>
                                    </p:set>
                                    <p:animEffect transition="in" filter="fade">
                                      <p:cBhvr>
                                        <p:cTn id="15" dur="500"/>
                                        <p:tgtEl>
                                          <p:spTgt spid="61443">
                                            <p:txEl>
                                              <p:pRg st="1" end="1"/>
                                            </p:txEl>
                                          </p:spTgt>
                                        </p:tgtEl>
                                      </p:cBhvr>
                                    </p:animEffect>
                                  </p:childTnLst>
                                  <p:subTnLst>
                                    <p:animClr clrSpc="rgb" dir="cw">
                                      <p:cBhvr override="childStyle">
                                        <p:cTn dur="1" fill="hold" display="0" masterRel="nextClick" afterEffect="1"/>
                                        <p:tgtEl>
                                          <p:spTgt spid="61443">
                                            <p:txEl>
                                              <p:pRg st="1" end="1"/>
                                            </p:txEl>
                                          </p:spTgt>
                                        </p:tgtEl>
                                        <p:attrNameLst>
                                          <p:attrName>ppt_c</p:attrName>
                                        </p:attrNameLst>
                                      </p:cBhvr>
                                      <p:to>
                                        <a:srgbClr val="5F5F5F"/>
                                      </p:to>
                                    </p:animClr>
                                  </p:sub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61443">
                                            <p:txEl>
                                              <p:pRg st="2" end="2"/>
                                            </p:txEl>
                                          </p:spTgt>
                                        </p:tgtEl>
                                        <p:attrNameLst>
                                          <p:attrName>style.visibility</p:attrName>
                                        </p:attrNameLst>
                                      </p:cBhvr>
                                      <p:to>
                                        <p:strVal val="visible"/>
                                      </p:to>
                                    </p:set>
                                    <p:animEffect transition="in" filter="fade">
                                      <p:cBhvr>
                                        <p:cTn id="20" dur="500"/>
                                        <p:tgtEl>
                                          <p:spTgt spid="61443">
                                            <p:txEl>
                                              <p:pRg st="2" end="2"/>
                                            </p:txEl>
                                          </p:spTgt>
                                        </p:tgtEl>
                                      </p:cBhvr>
                                    </p:animEffect>
                                  </p:childTnLst>
                                  <p:subTnLst>
                                    <p:animClr clrSpc="rgb" dir="cw">
                                      <p:cBhvr override="childStyle">
                                        <p:cTn dur="1" fill="hold" display="0" masterRel="nextClick" afterEffect="1"/>
                                        <p:tgtEl>
                                          <p:spTgt spid="61443">
                                            <p:txEl>
                                              <p:pRg st="2" end="2"/>
                                            </p:txEl>
                                          </p:spTgt>
                                        </p:tgtEl>
                                        <p:attrNameLst>
                                          <p:attrName>ppt_c</p:attrName>
                                        </p:attrNameLst>
                                      </p:cBhvr>
                                      <p:to>
                                        <a:srgbClr val="5F5F5F"/>
                                      </p:to>
                                    </p:animClr>
                                  </p:subTnLst>
                                </p:cTn>
                              </p:par>
                              <p:par>
                                <p:cTn id="21" presetID="10" presetClass="entr" presetSubtype="0" fill="hold" nodeType="withEffect">
                                  <p:stCondLst>
                                    <p:cond delay="0"/>
                                  </p:stCondLst>
                                  <p:childTnLst>
                                    <p:set>
                                      <p:cBhvr>
                                        <p:cTn id="22" dur="1" fill="hold">
                                          <p:stCondLst>
                                            <p:cond delay="0"/>
                                          </p:stCondLst>
                                        </p:cTn>
                                        <p:tgtEl>
                                          <p:spTgt spid="18444"/>
                                        </p:tgtEl>
                                        <p:attrNameLst>
                                          <p:attrName>style.visibility</p:attrName>
                                        </p:attrNameLst>
                                      </p:cBhvr>
                                      <p:to>
                                        <p:strVal val="visible"/>
                                      </p:to>
                                    </p:set>
                                    <p:animEffect transition="in" filter="fade">
                                      <p:cBhvr>
                                        <p:cTn id="23" dur="500"/>
                                        <p:tgtEl>
                                          <p:spTgt spid="18444"/>
                                        </p:tgtEl>
                                      </p:cBhvr>
                                    </p:animEffect>
                                  </p:childTnLst>
                                </p:cTn>
                              </p:par>
                              <p:par>
                                <p:cTn id="24" presetID="10" presetClass="exit" presetSubtype="0" fill="hold" nodeType="withEffect">
                                  <p:stCondLst>
                                    <p:cond delay="0"/>
                                  </p:stCondLst>
                                  <p:childTnLst>
                                    <p:animEffect transition="out" filter="fade">
                                      <p:cBhvr>
                                        <p:cTn id="25" dur="2000"/>
                                        <p:tgtEl>
                                          <p:spTgt spid="18441"/>
                                        </p:tgtEl>
                                      </p:cBhvr>
                                    </p:animEffect>
                                    <p:set>
                                      <p:cBhvr>
                                        <p:cTn id="26" dur="1" fill="hold">
                                          <p:stCondLst>
                                            <p:cond delay="1999"/>
                                          </p:stCondLst>
                                        </p:cTn>
                                        <p:tgtEl>
                                          <p:spTgt spid="18441"/>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61443">
                                            <p:txEl>
                                              <p:pRg st="3" end="3"/>
                                            </p:txEl>
                                          </p:spTgt>
                                        </p:tgtEl>
                                        <p:attrNameLst>
                                          <p:attrName>style.visibility</p:attrName>
                                        </p:attrNameLst>
                                      </p:cBhvr>
                                      <p:to>
                                        <p:strVal val="visible"/>
                                      </p:to>
                                    </p:set>
                                    <p:animEffect transition="in" filter="fade">
                                      <p:cBhvr>
                                        <p:cTn id="31" dur="500"/>
                                        <p:tgtEl>
                                          <p:spTgt spid="614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Rectangle 8">
            <a:extLst>
              <a:ext uri="{FF2B5EF4-FFF2-40B4-BE49-F238E27FC236}">
                <a16:creationId xmlns:a16="http://schemas.microsoft.com/office/drawing/2014/main" id="{8E99B338-0793-49C2-BA20-A5EBE0479A47}"/>
              </a:ext>
            </a:extLst>
          </p:cNvPr>
          <p:cNvSpPr>
            <a:spLocks noChangeArrowheads="1"/>
          </p:cNvSpPr>
          <p:nvPr/>
        </p:nvSpPr>
        <p:spPr bwMode="auto">
          <a:xfrm>
            <a:off x="0" y="4143375"/>
            <a:ext cx="9144000" cy="2057400"/>
          </a:xfrm>
          <a:prstGeom prst="rect">
            <a:avLst/>
          </a:prstGeom>
          <a:gradFill rotWithShape="1">
            <a:gsLst>
              <a:gs pos="0">
                <a:schemeClr val="bg1">
                  <a:alpha val="0"/>
                </a:schemeClr>
              </a:gs>
              <a:gs pos="100000">
                <a:schemeClr val="bg1">
                  <a:gamma/>
                  <a:shade val="71765"/>
                  <a:invGamma/>
                </a:schemeClr>
              </a:gs>
            </a:gsLst>
            <a:lin ang="5400000" scaled="1"/>
          </a:gradFill>
          <a:ln w="9525">
            <a:noFill/>
            <a:miter lim="800000"/>
            <a:headEnd/>
            <a:tailEnd/>
          </a:ln>
          <a:effectLst/>
        </p:spPr>
        <p:txBody>
          <a:bodyPr wrap="none" anchor="ctr"/>
          <a:lstStyle/>
          <a:p>
            <a:pPr algn="ctr" eaLnBrk="1" hangingPunct="1">
              <a:defRPr/>
            </a:pPr>
            <a:endParaRPr lang="en-US">
              <a:latin typeface="Arial" charset="0"/>
              <a:cs typeface="Arial" charset="0"/>
            </a:endParaRPr>
          </a:p>
        </p:txBody>
      </p:sp>
      <p:sp>
        <p:nvSpPr>
          <p:cNvPr id="21510" name="Rectangle 6">
            <a:extLst>
              <a:ext uri="{FF2B5EF4-FFF2-40B4-BE49-F238E27FC236}">
                <a16:creationId xmlns:a16="http://schemas.microsoft.com/office/drawing/2014/main" id="{95598FAB-4563-494B-88B9-090500F26A2C}"/>
              </a:ext>
            </a:extLst>
          </p:cNvPr>
          <p:cNvSpPr>
            <a:spLocks noGrp="1" noChangeArrowheads="1"/>
          </p:cNvSpPr>
          <p:nvPr>
            <p:ph type="title" idx="4294967295"/>
          </p:nvPr>
        </p:nvSpPr>
        <p:spPr>
          <a:effectLst>
            <a:outerShdw blurRad="63500" dist="17961" dir="2700000" algn="ctr" rotWithShape="0">
              <a:schemeClr val="bg1">
                <a:alpha val="74998"/>
              </a:schemeClr>
            </a:outerShdw>
          </a:effectLst>
        </p:spPr>
        <p:txBody>
          <a:bodyPr/>
          <a:lstStyle/>
          <a:p>
            <a:pPr>
              <a:defRPr/>
            </a:pPr>
            <a:r>
              <a:rPr lang="en-US"/>
              <a:t>Major Life Changes</a:t>
            </a:r>
          </a:p>
        </p:txBody>
      </p:sp>
      <p:pic>
        <p:nvPicPr>
          <p:cNvPr id="23556" name="Picture 9" descr="last-viewed">
            <a:hlinkClick r:id="" action="ppaction://hlinkshowjump?jump=lastslideviewed"/>
            <a:hlinkHover r:id="" action="ppaction://noaction" highlightClick="1"/>
            <a:extLst>
              <a:ext uri="{FF2B5EF4-FFF2-40B4-BE49-F238E27FC236}">
                <a16:creationId xmlns:a16="http://schemas.microsoft.com/office/drawing/2014/main" id="{DD6D32D6-0567-4467-A85F-CFF2284EA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5759450"/>
            <a:ext cx="5524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8" descr="stress_face_fade">
            <a:extLst>
              <a:ext uri="{FF2B5EF4-FFF2-40B4-BE49-F238E27FC236}">
                <a16:creationId xmlns:a16="http://schemas.microsoft.com/office/drawing/2014/main" id="{06D5B78C-CB85-4B5A-8A16-CA6A30504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3025" y="1165225"/>
            <a:ext cx="2720975"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8" name="Group 18">
            <a:extLst>
              <a:ext uri="{FF2B5EF4-FFF2-40B4-BE49-F238E27FC236}">
                <a16:creationId xmlns:a16="http://schemas.microsoft.com/office/drawing/2014/main" id="{59444E7A-65E1-46F2-973D-CF4EFC17F4C0}"/>
              </a:ext>
            </a:extLst>
          </p:cNvPr>
          <p:cNvGrpSpPr>
            <a:grpSpLocks/>
          </p:cNvGrpSpPr>
          <p:nvPr/>
        </p:nvGrpSpPr>
        <p:grpSpPr bwMode="auto">
          <a:xfrm>
            <a:off x="1295400" y="989013"/>
            <a:ext cx="4267200" cy="5030787"/>
            <a:chOff x="1295400" y="988368"/>
            <a:chExt cx="4267200" cy="5031432"/>
          </a:xfrm>
        </p:grpSpPr>
        <p:sp>
          <p:nvSpPr>
            <p:cNvPr id="23561" name="Rectangle 17">
              <a:extLst>
                <a:ext uri="{FF2B5EF4-FFF2-40B4-BE49-F238E27FC236}">
                  <a16:creationId xmlns:a16="http://schemas.microsoft.com/office/drawing/2014/main" id="{B0D8807C-D11D-4B13-8B80-51E285E9B4BA}"/>
                </a:ext>
              </a:extLst>
            </p:cNvPr>
            <p:cNvSpPr>
              <a:spLocks noChangeArrowheads="1"/>
            </p:cNvSpPr>
            <p:nvPr/>
          </p:nvSpPr>
          <p:spPr bwMode="auto">
            <a:xfrm>
              <a:off x="1295400" y="1143000"/>
              <a:ext cx="4267200" cy="4876800"/>
            </a:xfrm>
            <a:prstGeom prst="rect">
              <a:avLst/>
            </a:prstGeom>
            <a:solidFill>
              <a:srgbClr val="F1F5D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b="1">
                  <a:solidFill>
                    <a:srgbClr val="333333"/>
                  </a:solidFill>
                  <a:latin typeface="Arial" panose="020B0604020202020204" pitchFamily="34" charset="0"/>
                  <a:cs typeface="Arial" panose="020B0604020202020204" pitchFamily="34" charset="0"/>
                </a:defRPr>
              </a:lvl1pPr>
              <a:lvl2pPr marL="742950" indent="-285750">
                <a:spcBef>
                  <a:spcPct val="20000"/>
                </a:spcBef>
                <a:buChar char="–"/>
                <a:defRPr sz="2800" b="1">
                  <a:solidFill>
                    <a:srgbClr val="333333"/>
                  </a:solidFill>
                  <a:latin typeface="Arial" panose="020B0604020202020204" pitchFamily="34" charset="0"/>
                  <a:cs typeface="Arial" panose="020B0604020202020204" pitchFamily="34" charset="0"/>
                </a:defRPr>
              </a:lvl2pPr>
              <a:lvl3pPr marL="1143000" indent="-228600">
                <a:spcBef>
                  <a:spcPct val="20000"/>
                </a:spcBef>
                <a:buChar char="•"/>
                <a:defRPr sz="2400" b="1">
                  <a:solidFill>
                    <a:srgbClr val="333333"/>
                  </a:solidFill>
                  <a:latin typeface="Arial" panose="020B0604020202020204" pitchFamily="34" charset="0"/>
                  <a:cs typeface="Arial" panose="020B0604020202020204" pitchFamily="34" charset="0"/>
                </a:defRPr>
              </a:lvl3pPr>
              <a:lvl4pPr marL="1600200" indent="-228600">
                <a:spcBef>
                  <a:spcPct val="20000"/>
                </a:spcBef>
                <a:buChar char="–"/>
                <a:defRPr sz="2000" b="1">
                  <a:solidFill>
                    <a:srgbClr val="333333"/>
                  </a:solidFill>
                  <a:latin typeface="Arial" panose="020B0604020202020204" pitchFamily="34" charset="0"/>
                  <a:cs typeface="Arial" panose="020B0604020202020204" pitchFamily="34" charset="0"/>
                </a:defRPr>
              </a:lvl4pPr>
              <a:lvl5pPr marL="2057400" indent="-228600">
                <a:spcBef>
                  <a:spcPct val="20000"/>
                </a:spcBef>
                <a:buChar char="»"/>
                <a:defRPr sz="2000" b="1">
                  <a:solidFill>
                    <a:srgbClr val="33333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b="0">
                <a:solidFill>
                  <a:schemeClr val="tx1"/>
                </a:solidFill>
              </a:endParaRPr>
            </a:p>
          </p:txBody>
        </p:sp>
        <p:sp>
          <p:nvSpPr>
            <p:cNvPr id="23562" name="Rectangle 16">
              <a:extLst>
                <a:ext uri="{FF2B5EF4-FFF2-40B4-BE49-F238E27FC236}">
                  <a16:creationId xmlns:a16="http://schemas.microsoft.com/office/drawing/2014/main" id="{C9B1A925-2293-4CA4-A695-E6C051D61664}"/>
                </a:ext>
              </a:extLst>
            </p:cNvPr>
            <p:cNvSpPr>
              <a:spLocks noChangeArrowheads="1"/>
            </p:cNvSpPr>
            <p:nvPr/>
          </p:nvSpPr>
          <p:spPr bwMode="auto">
            <a:xfrm>
              <a:off x="1295400" y="990600"/>
              <a:ext cx="4267200" cy="228600"/>
            </a:xfrm>
            <a:prstGeom prst="rect">
              <a:avLst/>
            </a:prstGeom>
            <a:solidFill>
              <a:srgbClr val="D3DF7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b="1">
                  <a:solidFill>
                    <a:srgbClr val="333333"/>
                  </a:solidFill>
                  <a:latin typeface="Arial" panose="020B0604020202020204" pitchFamily="34" charset="0"/>
                  <a:cs typeface="Arial" panose="020B0604020202020204" pitchFamily="34" charset="0"/>
                </a:defRPr>
              </a:lvl1pPr>
              <a:lvl2pPr marL="742950" indent="-285750">
                <a:spcBef>
                  <a:spcPct val="20000"/>
                </a:spcBef>
                <a:buChar char="–"/>
                <a:defRPr sz="2800" b="1">
                  <a:solidFill>
                    <a:srgbClr val="333333"/>
                  </a:solidFill>
                  <a:latin typeface="Arial" panose="020B0604020202020204" pitchFamily="34" charset="0"/>
                  <a:cs typeface="Arial" panose="020B0604020202020204" pitchFamily="34" charset="0"/>
                </a:defRPr>
              </a:lvl2pPr>
              <a:lvl3pPr marL="1143000" indent="-228600">
                <a:spcBef>
                  <a:spcPct val="20000"/>
                </a:spcBef>
                <a:buChar char="•"/>
                <a:defRPr sz="2400" b="1">
                  <a:solidFill>
                    <a:srgbClr val="333333"/>
                  </a:solidFill>
                  <a:latin typeface="Arial" panose="020B0604020202020204" pitchFamily="34" charset="0"/>
                  <a:cs typeface="Arial" panose="020B0604020202020204" pitchFamily="34" charset="0"/>
                </a:defRPr>
              </a:lvl3pPr>
              <a:lvl4pPr marL="1600200" indent="-228600">
                <a:spcBef>
                  <a:spcPct val="20000"/>
                </a:spcBef>
                <a:buChar char="–"/>
                <a:defRPr sz="2000" b="1">
                  <a:solidFill>
                    <a:srgbClr val="333333"/>
                  </a:solidFill>
                  <a:latin typeface="Arial" panose="020B0604020202020204" pitchFamily="34" charset="0"/>
                  <a:cs typeface="Arial" panose="020B0604020202020204" pitchFamily="34" charset="0"/>
                </a:defRPr>
              </a:lvl4pPr>
              <a:lvl5pPr marL="2057400" indent="-228600">
                <a:spcBef>
                  <a:spcPct val="20000"/>
                </a:spcBef>
                <a:buChar char="»"/>
                <a:defRPr sz="2000" b="1">
                  <a:solidFill>
                    <a:srgbClr val="33333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b="0">
                <a:solidFill>
                  <a:schemeClr val="tx1"/>
                </a:solidFill>
              </a:endParaRPr>
            </a:p>
          </p:txBody>
        </p:sp>
        <p:sp>
          <p:nvSpPr>
            <p:cNvPr id="23563" name="TextBox 9">
              <a:extLst>
                <a:ext uri="{FF2B5EF4-FFF2-40B4-BE49-F238E27FC236}">
                  <a16:creationId xmlns:a16="http://schemas.microsoft.com/office/drawing/2014/main" id="{411EC47B-08CC-4F65-9C28-0AA41FEF79FD}"/>
                </a:ext>
              </a:extLst>
            </p:cNvPr>
            <p:cNvSpPr txBox="1">
              <a:spLocks noChangeArrowheads="1"/>
            </p:cNvSpPr>
            <p:nvPr/>
          </p:nvSpPr>
          <p:spPr bwMode="auto">
            <a:xfrm>
              <a:off x="1371417" y="1371600"/>
              <a:ext cx="3276783" cy="458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rgbClr val="333333"/>
                  </a:solidFill>
                  <a:latin typeface="Arial" panose="020B0604020202020204" pitchFamily="34" charset="0"/>
                  <a:cs typeface="Arial" panose="020B0604020202020204" pitchFamily="34" charset="0"/>
                </a:defRPr>
              </a:lvl1pPr>
              <a:lvl2pPr marL="742950" indent="-285750">
                <a:spcBef>
                  <a:spcPct val="20000"/>
                </a:spcBef>
                <a:buChar char="–"/>
                <a:defRPr sz="2800" b="1">
                  <a:solidFill>
                    <a:srgbClr val="333333"/>
                  </a:solidFill>
                  <a:latin typeface="Arial" panose="020B0604020202020204" pitchFamily="34" charset="0"/>
                  <a:cs typeface="Arial" panose="020B0604020202020204" pitchFamily="34" charset="0"/>
                </a:defRPr>
              </a:lvl2pPr>
              <a:lvl3pPr marL="1143000" indent="-228600">
                <a:spcBef>
                  <a:spcPct val="20000"/>
                </a:spcBef>
                <a:buChar char="•"/>
                <a:defRPr sz="2400" b="1">
                  <a:solidFill>
                    <a:srgbClr val="333333"/>
                  </a:solidFill>
                  <a:latin typeface="Arial" panose="020B0604020202020204" pitchFamily="34" charset="0"/>
                  <a:cs typeface="Arial" panose="020B0604020202020204" pitchFamily="34" charset="0"/>
                </a:defRPr>
              </a:lvl3pPr>
              <a:lvl4pPr marL="1600200" indent="-228600">
                <a:spcBef>
                  <a:spcPct val="20000"/>
                </a:spcBef>
                <a:buChar char="–"/>
                <a:defRPr sz="2000" b="1">
                  <a:solidFill>
                    <a:srgbClr val="333333"/>
                  </a:solidFill>
                  <a:latin typeface="Arial" panose="020B0604020202020204" pitchFamily="34" charset="0"/>
                  <a:cs typeface="Arial" panose="020B0604020202020204" pitchFamily="34" charset="0"/>
                </a:defRPr>
              </a:lvl4pPr>
              <a:lvl5pPr marL="2057400" indent="-228600">
                <a:spcBef>
                  <a:spcPct val="20000"/>
                </a:spcBef>
                <a:buChar char="»"/>
                <a:defRPr sz="2000" b="1">
                  <a:solidFill>
                    <a:srgbClr val="33333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9pPr>
            </a:lstStyle>
            <a:p>
              <a:pPr eaLnBrk="1" hangingPunct="1">
                <a:lnSpc>
                  <a:spcPts val="1250"/>
                </a:lnSpc>
                <a:spcBef>
                  <a:spcPct val="0"/>
                </a:spcBef>
                <a:buFontTx/>
                <a:buNone/>
              </a:pPr>
              <a:r>
                <a:rPr lang="en-US" altLang="en-US" sz="900" b="0" baseline="0">
                  <a:solidFill>
                    <a:schemeClr val="tx1"/>
                  </a:solidFill>
                </a:rPr>
                <a:t>Being raped</a:t>
              </a:r>
            </a:p>
            <a:p>
              <a:pPr eaLnBrk="1" hangingPunct="1">
                <a:lnSpc>
                  <a:spcPts val="1250"/>
                </a:lnSpc>
                <a:spcBef>
                  <a:spcPct val="0"/>
                </a:spcBef>
                <a:buFontTx/>
                <a:buNone/>
              </a:pPr>
              <a:r>
                <a:rPr lang="en-US" altLang="en-US" sz="900" b="0" baseline="0">
                  <a:solidFill>
                    <a:schemeClr val="tx1"/>
                  </a:solidFill>
                </a:rPr>
                <a:t>Finding out that you are HIV-positive</a:t>
              </a:r>
            </a:p>
            <a:p>
              <a:pPr eaLnBrk="1" hangingPunct="1">
                <a:lnSpc>
                  <a:spcPts val="1250"/>
                </a:lnSpc>
                <a:spcBef>
                  <a:spcPct val="0"/>
                </a:spcBef>
                <a:buFontTx/>
                <a:buNone/>
              </a:pPr>
              <a:r>
                <a:rPr lang="en-US" altLang="en-US" sz="900" b="0" baseline="0">
                  <a:solidFill>
                    <a:schemeClr val="tx1"/>
                  </a:solidFill>
                </a:rPr>
                <a:t>Death of a close friend</a:t>
              </a:r>
            </a:p>
            <a:p>
              <a:pPr eaLnBrk="1" hangingPunct="1">
                <a:lnSpc>
                  <a:spcPts val="1250"/>
                </a:lnSpc>
                <a:spcBef>
                  <a:spcPct val="0"/>
                </a:spcBef>
                <a:buFontTx/>
                <a:buNone/>
              </a:pPr>
              <a:r>
                <a:rPr lang="en-US" altLang="en-US" sz="900" b="0" baseline="0">
                  <a:solidFill>
                    <a:schemeClr val="tx1"/>
                  </a:solidFill>
                </a:rPr>
                <a:t>Contracting a sexually transmitted disease (other than AIDS)</a:t>
              </a:r>
            </a:p>
            <a:p>
              <a:pPr eaLnBrk="1" hangingPunct="1">
                <a:lnSpc>
                  <a:spcPts val="1250"/>
                </a:lnSpc>
                <a:spcBef>
                  <a:spcPct val="0"/>
                </a:spcBef>
                <a:buFontTx/>
                <a:buNone/>
              </a:pPr>
              <a:r>
                <a:rPr lang="en-US" altLang="en-US" sz="900" b="0" baseline="0">
                  <a:solidFill>
                    <a:schemeClr val="tx1"/>
                  </a:solidFill>
                </a:rPr>
                <a:t>Concerns about being pregnant</a:t>
              </a:r>
            </a:p>
            <a:p>
              <a:pPr eaLnBrk="1" hangingPunct="1">
                <a:lnSpc>
                  <a:spcPts val="1250"/>
                </a:lnSpc>
                <a:spcBef>
                  <a:spcPct val="0"/>
                </a:spcBef>
                <a:buFontTx/>
                <a:buNone/>
              </a:pPr>
              <a:r>
                <a:rPr lang="en-US" altLang="en-US" sz="900" b="0" baseline="0">
                  <a:solidFill>
                    <a:schemeClr val="tx1"/>
                  </a:solidFill>
                </a:rPr>
                <a:t>Finals week</a:t>
              </a:r>
            </a:p>
            <a:p>
              <a:pPr eaLnBrk="1" hangingPunct="1">
                <a:lnSpc>
                  <a:spcPts val="1250"/>
                </a:lnSpc>
                <a:spcBef>
                  <a:spcPct val="0"/>
                </a:spcBef>
                <a:buFontTx/>
                <a:buNone/>
              </a:pPr>
              <a:r>
                <a:rPr lang="en-US" altLang="en-US" sz="900" b="0" baseline="0">
                  <a:solidFill>
                    <a:schemeClr val="tx1"/>
                  </a:solidFill>
                </a:rPr>
                <a:t>Oversleeping for an exam</a:t>
              </a:r>
            </a:p>
            <a:p>
              <a:pPr eaLnBrk="1" hangingPunct="1">
                <a:lnSpc>
                  <a:spcPts val="1250"/>
                </a:lnSpc>
                <a:spcBef>
                  <a:spcPct val="0"/>
                </a:spcBef>
                <a:buFontTx/>
                <a:buNone/>
              </a:pPr>
              <a:r>
                <a:rPr lang="en-US" altLang="en-US" sz="900" b="0" baseline="0">
                  <a:solidFill>
                    <a:schemeClr val="tx1"/>
                  </a:solidFill>
                </a:rPr>
                <a:t>Flunking a class</a:t>
              </a:r>
            </a:p>
            <a:p>
              <a:pPr eaLnBrk="1" hangingPunct="1">
                <a:lnSpc>
                  <a:spcPts val="1250"/>
                </a:lnSpc>
                <a:spcBef>
                  <a:spcPct val="0"/>
                </a:spcBef>
                <a:buFontTx/>
                <a:buNone/>
              </a:pPr>
              <a:r>
                <a:rPr lang="en-US" altLang="en-US" sz="900" b="0" baseline="0">
                  <a:solidFill>
                    <a:schemeClr val="tx1"/>
                  </a:solidFill>
                </a:rPr>
                <a:t>Having a boyfriend or girlfriend cheat on you</a:t>
              </a:r>
            </a:p>
            <a:p>
              <a:pPr eaLnBrk="1" hangingPunct="1">
                <a:lnSpc>
                  <a:spcPts val="1250"/>
                </a:lnSpc>
                <a:spcBef>
                  <a:spcPct val="0"/>
                </a:spcBef>
                <a:buFontTx/>
                <a:buNone/>
              </a:pPr>
              <a:r>
                <a:rPr lang="en-US" altLang="en-US" sz="900" b="0" baseline="0">
                  <a:solidFill>
                    <a:schemeClr val="tx1"/>
                  </a:solidFill>
                </a:rPr>
                <a:t>Financial difficulties</a:t>
              </a:r>
            </a:p>
            <a:p>
              <a:pPr eaLnBrk="1" hangingPunct="1">
                <a:lnSpc>
                  <a:spcPts val="1250"/>
                </a:lnSpc>
                <a:spcBef>
                  <a:spcPct val="0"/>
                </a:spcBef>
                <a:buFontTx/>
                <a:buNone/>
              </a:pPr>
              <a:r>
                <a:rPr lang="en-US" altLang="en-US" sz="900" b="0" baseline="0">
                  <a:solidFill>
                    <a:schemeClr val="tx1"/>
                  </a:solidFill>
                </a:rPr>
                <a:t>Writing a major term paper</a:t>
              </a:r>
            </a:p>
            <a:p>
              <a:pPr eaLnBrk="1" hangingPunct="1">
                <a:lnSpc>
                  <a:spcPts val="1250"/>
                </a:lnSpc>
                <a:spcBef>
                  <a:spcPct val="0"/>
                </a:spcBef>
                <a:buFontTx/>
                <a:buNone/>
              </a:pPr>
              <a:r>
                <a:rPr lang="en-US" altLang="en-US" sz="900" b="0" baseline="0">
                  <a:solidFill>
                    <a:schemeClr val="tx1"/>
                  </a:solidFill>
                </a:rPr>
                <a:t>Being caught cheating on a test</a:t>
              </a:r>
            </a:p>
            <a:p>
              <a:pPr eaLnBrk="1" hangingPunct="1">
                <a:lnSpc>
                  <a:spcPts val="1250"/>
                </a:lnSpc>
                <a:spcBef>
                  <a:spcPct val="0"/>
                </a:spcBef>
                <a:buFontTx/>
                <a:buNone/>
              </a:pPr>
              <a:r>
                <a:rPr lang="en-US" altLang="en-US" sz="900" b="0" baseline="0">
                  <a:solidFill>
                    <a:schemeClr val="tx1"/>
                  </a:solidFill>
                </a:rPr>
                <a:t>Two exams in one day</a:t>
              </a:r>
            </a:p>
            <a:p>
              <a:pPr eaLnBrk="1" hangingPunct="1">
                <a:lnSpc>
                  <a:spcPts val="1250"/>
                </a:lnSpc>
                <a:spcBef>
                  <a:spcPct val="0"/>
                </a:spcBef>
                <a:buFontTx/>
                <a:buNone/>
              </a:pPr>
              <a:r>
                <a:rPr lang="en-US" altLang="en-US" sz="900" b="0" baseline="0">
                  <a:solidFill>
                    <a:schemeClr val="tx1"/>
                  </a:solidFill>
                </a:rPr>
                <a:t>Getting married</a:t>
              </a:r>
            </a:p>
            <a:p>
              <a:pPr eaLnBrk="1" hangingPunct="1">
                <a:lnSpc>
                  <a:spcPts val="1250"/>
                </a:lnSpc>
                <a:spcBef>
                  <a:spcPct val="0"/>
                </a:spcBef>
                <a:buFontTx/>
                <a:buNone/>
              </a:pPr>
              <a:r>
                <a:rPr lang="en-US" altLang="en-US" sz="900" b="0" baseline="0">
                  <a:solidFill>
                    <a:schemeClr val="tx1"/>
                  </a:solidFill>
                </a:rPr>
                <a:t>Difficulties with parents</a:t>
              </a:r>
            </a:p>
            <a:p>
              <a:pPr eaLnBrk="1" hangingPunct="1">
                <a:lnSpc>
                  <a:spcPts val="1250"/>
                </a:lnSpc>
                <a:spcBef>
                  <a:spcPct val="0"/>
                </a:spcBef>
                <a:buFontTx/>
                <a:buNone/>
              </a:pPr>
              <a:r>
                <a:rPr lang="en-US" altLang="en-US" sz="900" b="0" baseline="0">
                  <a:solidFill>
                    <a:schemeClr val="tx1"/>
                  </a:solidFill>
                </a:rPr>
                <a:t>Talking in front of a class</a:t>
              </a:r>
            </a:p>
            <a:p>
              <a:pPr eaLnBrk="1" hangingPunct="1">
                <a:lnSpc>
                  <a:spcPts val="1250"/>
                </a:lnSpc>
                <a:spcBef>
                  <a:spcPct val="0"/>
                </a:spcBef>
                <a:buFontTx/>
                <a:buNone/>
              </a:pPr>
              <a:r>
                <a:rPr lang="en-US" altLang="en-US" sz="900" b="0" baseline="0">
                  <a:solidFill>
                    <a:schemeClr val="tx1"/>
                  </a:solidFill>
                </a:rPr>
                <a:t>Difficulties with a roommate</a:t>
              </a:r>
            </a:p>
            <a:p>
              <a:pPr eaLnBrk="1" hangingPunct="1">
                <a:lnSpc>
                  <a:spcPts val="1250"/>
                </a:lnSpc>
                <a:spcBef>
                  <a:spcPct val="0"/>
                </a:spcBef>
                <a:buFontTx/>
                <a:buNone/>
              </a:pPr>
              <a:r>
                <a:rPr lang="en-US" altLang="en-US" sz="900" b="0" baseline="0">
                  <a:solidFill>
                    <a:schemeClr val="tx1"/>
                  </a:solidFill>
                </a:rPr>
                <a:t>Job changes (applying, new job, work hassles)</a:t>
              </a:r>
            </a:p>
            <a:p>
              <a:pPr eaLnBrk="1" hangingPunct="1">
                <a:lnSpc>
                  <a:spcPts val="1250"/>
                </a:lnSpc>
                <a:spcBef>
                  <a:spcPct val="0"/>
                </a:spcBef>
                <a:buFontTx/>
                <a:buNone/>
              </a:pPr>
              <a:r>
                <a:rPr lang="en-US" altLang="en-US" sz="900" b="0" baseline="0">
                  <a:solidFill>
                    <a:schemeClr val="tx1"/>
                  </a:solidFill>
                </a:rPr>
                <a:t>A class you hate</a:t>
              </a:r>
            </a:p>
            <a:p>
              <a:pPr eaLnBrk="1" hangingPunct="1">
                <a:lnSpc>
                  <a:spcPts val="1250"/>
                </a:lnSpc>
                <a:spcBef>
                  <a:spcPct val="0"/>
                </a:spcBef>
                <a:buFontTx/>
                <a:buNone/>
              </a:pPr>
              <a:r>
                <a:rPr lang="en-US" altLang="en-US" sz="900" b="0" baseline="0">
                  <a:solidFill>
                    <a:schemeClr val="tx1"/>
                  </a:solidFill>
                </a:rPr>
                <a:t>Confrontations with professors</a:t>
              </a:r>
            </a:p>
            <a:p>
              <a:pPr eaLnBrk="1" hangingPunct="1">
                <a:lnSpc>
                  <a:spcPts val="1250"/>
                </a:lnSpc>
                <a:spcBef>
                  <a:spcPct val="0"/>
                </a:spcBef>
                <a:buFontTx/>
                <a:buNone/>
              </a:pPr>
              <a:r>
                <a:rPr lang="en-US" altLang="en-US" sz="900" b="0" baseline="0">
                  <a:solidFill>
                    <a:schemeClr val="tx1"/>
                  </a:solidFill>
                </a:rPr>
                <a:t>Maintaining a steady dating relationship</a:t>
              </a:r>
            </a:p>
            <a:p>
              <a:pPr eaLnBrk="1" hangingPunct="1">
                <a:lnSpc>
                  <a:spcPts val="1250"/>
                </a:lnSpc>
                <a:spcBef>
                  <a:spcPct val="0"/>
                </a:spcBef>
                <a:buFontTx/>
                <a:buNone/>
              </a:pPr>
              <a:r>
                <a:rPr lang="en-US" altLang="en-US" sz="900" b="0" baseline="0">
                  <a:solidFill>
                    <a:schemeClr val="tx1"/>
                  </a:solidFill>
                </a:rPr>
                <a:t>Commuting to campus or work, or both</a:t>
              </a:r>
            </a:p>
            <a:p>
              <a:pPr eaLnBrk="1" hangingPunct="1">
                <a:lnSpc>
                  <a:spcPts val="1250"/>
                </a:lnSpc>
                <a:spcBef>
                  <a:spcPct val="0"/>
                </a:spcBef>
                <a:buFontTx/>
                <a:buNone/>
              </a:pPr>
              <a:r>
                <a:rPr lang="en-US" altLang="en-US" sz="900" b="0" baseline="0">
                  <a:solidFill>
                    <a:schemeClr val="tx1"/>
                  </a:solidFill>
                </a:rPr>
                <a:t>Peer pressures</a:t>
              </a:r>
            </a:p>
            <a:p>
              <a:pPr eaLnBrk="1" hangingPunct="1">
                <a:lnSpc>
                  <a:spcPts val="1250"/>
                </a:lnSpc>
                <a:spcBef>
                  <a:spcPct val="0"/>
                </a:spcBef>
                <a:buFontTx/>
                <a:buNone/>
              </a:pPr>
              <a:r>
                <a:rPr lang="en-US" altLang="en-US" sz="900" b="0" baseline="0">
                  <a:solidFill>
                    <a:schemeClr val="tx1"/>
                  </a:solidFill>
                </a:rPr>
                <a:t>Being away from home for the first time</a:t>
              </a:r>
            </a:p>
            <a:p>
              <a:pPr eaLnBrk="1" hangingPunct="1">
                <a:lnSpc>
                  <a:spcPts val="1250"/>
                </a:lnSpc>
                <a:spcBef>
                  <a:spcPct val="0"/>
                </a:spcBef>
                <a:buFontTx/>
                <a:buNone/>
              </a:pPr>
              <a:r>
                <a:rPr lang="en-US" altLang="en-US" sz="900" b="0" baseline="0">
                  <a:solidFill>
                    <a:schemeClr val="tx1"/>
                  </a:solidFill>
                </a:rPr>
                <a:t>Getting straight A’s</a:t>
              </a:r>
            </a:p>
            <a:p>
              <a:pPr eaLnBrk="1" hangingPunct="1">
                <a:lnSpc>
                  <a:spcPts val="1250"/>
                </a:lnSpc>
                <a:spcBef>
                  <a:spcPct val="0"/>
                </a:spcBef>
                <a:buFontTx/>
                <a:buNone/>
              </a:pPr>
              <a:r>
                <a:rPr lang="en-US" altLang="en-US" sz="900" b="0" baseline="0">
                  <a:solidFill>
                    <a:schemeClr val="tx1"/>
                  </a:solidFill>
                </a:rPr>
                <a:t>Fraternity or sorority rush</a:t>
              </a:r>
            </a:p>
            <a:p>
              <a:pPr eaLnBrk="1" hangingPunct="1">
                <a:lnSpc>
                  <a:spcPts val="1250"/>
                </a:lnSpc>
                <a:spcBef>
                  <a:spcPct val="0"/>
                </a:spcBef>
                <a:buFontTx/>
                <a:buNone/>
              </a:pPr>
              <a:r>
                <a:rPr lang="en-US" altLang="en-US" sz="900" b="0" baseline="0">
                  <a:solidFill>
                    <a:schemeClr val="tx1"/>
                  </a:solidFill>
                </a:rPr>
                <a:t>Falling asleep in class</a:t>
              </a:r>
            </a:p>
          </p:txBody>
        </p:sp>
        <p:sp>
          <p:nvSpPr>
            <p:cNvPr id="23564" name="TextBox 11">
              <a:extLst>
                <a:ext uri="{FF2B5EF4-FFF2-40B4-BE49-F238E27FC236}">
                  <a16:creationId xmlns:a16="http://schemas.microsoft.com/office/drawing/2014/main" id="{067FE3FB-2469-40E5-8780-5F37B8BDE642}"/>
                </a:ext>
              </a:extLst>
            </p:cNvPr>
            <p:cNvSpPr txBox="1">
              <a:spLocks noChangeArrowheads="1"/>
            </p:cNvSpPr>
            <p:nvPr/>
          </p:nvSpPr>
          <p:spPr bwMode="auto">
            <a:xfrm>
              <a:off x="4876800" y="1371600"/>
              <a:ext cx="381000" cy="458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rgbClr val="333333"/>
                  </a:solidFill>
                  <a:latin typeface="Arial" panose="020B0604020202020204" pitchFamily="34" charset="0"/>
                  <a:cs typeface="Arial" panose="020B0604020202020204" pitchFamily="34" charset="0"/>
                </a:defRPr>
              </a:lvl1pPr>
              <a:lvl2pPr marL="742950" indent="-285750">
                <a:spcBef>
                  <a:spcPct val="20000"/>
                </a:spcBef>
                <a:buChar char="–"/>
                <a:defRPr sz="2800" b="1">
                  <a:solidFill>
                    <a:srgbClr val="333333"/>
                  </a:solidFill>
                  <a:latin typeface="Arial" panose="020B0604020202020204" pitchFamily="34" charset="0"/>
                  <a:cs typeface="Arial" panose="020B0604020202020204" pitchFamily="34" charset="0"/>
                </a:defRPr>
              </a:lvl2pPr>
              <a:lvl3pPr marL="1143000" indent="-228600">
                <a:spcBef>
                  <a:spcPct val="20000"/>
                </a:spcBef>
                <a:buChar char="•"/>
                <a:defRPr sz="2400" b="1">
                  <a:solidFill>
                    <a:srgbClr val="333333"/>
                  </a:solidFill>
                  <a:latin typeface="Arial" panose="020B0604020202020204" pitchFamily="34" charset="0"/>
                  <a:cs typeface="Arial" panose="020B0604020202020204" pitchFamily="34" charset="0"/>
                </a:defRPr>
              </a:lvl3pPr>
              <a:lvl4pPr marL="1600200" indent="-228600">
                <a:spcBef>
                  <a:spcPct val="20000"/>
                </a:spcBef>
                <a:buChar char="–"/>
                <a:defRPr sz="2000" b="1">
                  <a:solidFill>
                    <a:srgbClr val="333333"/>
                  </a:solidFill>
                  <a:latin typeface="Arial" panose="020B0604020202020204" pitchFamily="34" charset="0"/>
                  <a:cs typeface="Arial" panose="020B0604020202020204" pitchFamily="34" charset="0"/>
                </a:defRPr>
              </a:lvl4pPr>
              <a:lvl5pPr marL="2057400" indent="-228600">
                <a:spcBef>
                  <a:spcPct val="20000"/>
                </a:spcBef>
                <a:buChar char="»"/>
                <a:defRPr sz="2000" b="1">
                  <a:solidFill>
                    <a:srgbClr val="33333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9pPr>
            </a:lstStyle>
            <a:p>
              <a:pPr eaLnBrk="1" hangingPunct="1">
                <a:lnSpc>
                  <a:spcPts val="1250"/>
                </a:lnSpc>
                <a:spcBef>
                  <a:spcPct val="0"/>
                </a:spcBef>
                <a:buFontTx/>
                <a:buNone/>
              </a:pPr>
              <a:r>
                <a:rPr lang="en-US" altLang="en-US" sz="900" b="0" baseline="0">
                  <a:solidFill>
                    <a:schemeClr val="tx1"/>
                  </a:solidFill>
                </a:rPr>
                <a:t>100</a:t>
              </a:r>
            </a:p>
            <a:p>
              <a:pPr eaLnBrk="1" hangingPunct="1">
                <a:lnSpc>
                  <a:spcPts val="1250"/>
                </a:lnSpc>
                <a:spcBef>
                  <a:spcPct val="0"/>
                </a:spcBef>
                <a:buFontTx/>
                <a:buNone/>
              </a:pPr>
              <a:r>
                <a:rPr lang="en-US" altLang="en-US" sz="900" b="0" baseline="0">
                  <a:solidFill>
                    <a:schemeClr val="tx1"/>
                  </a:solidFill>
                </a:rPr>
                <a:t>100</a:t>
              </a:r>
            </a:p>
            <a:p>
              <a:pPr eaLnBrk="1" hangingPunct="1">
                <a:lnSpc>
                  <a:spcPts val="1250"/>
                </a:lnSpc>
                <a:spcBef>
                  <a:spcPct val="0"/>
                </a:spcBef>
                <a:buFontTx/>
                <a:buNone/>
              </a:pPr>
              <a:r>
                <a:rPr lang="en-US" altLang="en-US" sz="900" b="0" baseline="0">
                  <a:solidFill>
                    <a:schemeClr val="tx1"/>
                  </a:solidFill>
                </a:rPr>
                <a:t>97</a:t>
              </a:r>
            </a:p>
            <a:p>
              <a:pPr eaLnBrk="1" hangingPunct="1">
                <a:lnSpc>
                  <a:spcPts val="1250"/>
                </a:lnSpc>
                <a:spcBef>
                  <a:spcPct val="0"/>
                </a:spcBef>
                <a:buFontTx/>
                <a:buNone/>
              </a:pPr>
              <a:r>
                <a:rPr lang="en-US" altLang="en-US" sz="900" b="0" baseline="0">
                  <a:solidFill>
                    <a:schemeClr val="tx1"/>
                  </a:solidFill>
                </a:rPr>
                <a:t>94</a:t>
              </a:r>
            </a:p>
            <a:p>
              <a:pPr eaLnBrk="1" hangingPunct="1">
                <a:lnSpc>
                  <a:spcPts val="1250"/>
                </a:lnSpc>
                <a:spcBef>
                  <a:spcPct val="0"/>
                </a:spcBef>
                <a:buFontTx/>
                <a:buNone/>
              </a:pPr>
              <a:r>
                <a:rPr lang="en-US" altLang="en-US" sz="900" b="0" baseline="0">
                  <a:solidFill>
                    <a:schemeClr val="tx1"/>
                  </a:solidFill>
                </a:rPr>
                <a:t>92</a:t>
              </a:r>
            </a:p>
            <a:p>
              <a:pPr eaLnBrk="1" hangingPunct="1">
                <a:lnSpc>
                  <a:spcPts val="1250"/>
                </a:lnSpc>
                <a:spcBef>
                  <a:spcPct val="0"/>
                </a:spcBef>
                <a:buFontTx/>
                <a:buNone/>
              </a:pPr>
              <a:r>
                <a:rPr lang="en-US" altLang="en-US" sz="900" b="0" baseline="0">
                  <a:solidFill>
                    <a:schemeClr val="tx1"/>
                  </a:solidFill>
                </a:rPr>
                <a:t>90</a:t>
              </a:r>
            </a:p>
            <a:p>
              <a:pPr eaLnBrk="1" hangingPunct="1">
                <a:lnSpc>
                  <a:spcPts val="1250"/>
                </a:lnSpc>
                <a:spcBef>
                  <a:spcPct val="0"/>
                </a:spcBef>
                <a:buFontTx/>
                <a:buNone/>
              </a:pPr>
              <a:r>
                <a:rPr lang="en-US" altLang="en-US" sz="900" b="0" baseline="0">
                  <a:solidFill>
                    <a:schemeClr val="tx1"/>
                  </a:solidFill>
                </a:rPr>
                <a:t>89</a:t>
              </a:r>
            </a:p>
            <a:p>
              <a:pPr eaLnBrk="1" hangingPunct="1">
                <a:lnSpc>
                  <a:spcPts val="1250"/>
                </a:lnSpc>
                <a:spcBef>
                  <a:spcPct val="0"/>
                </a:spcBef>
                <a:buFontTx/>
                <a:buNone/>
              </a:pPr>
              <a:r>
                <a:rPr lang="en-US" altLang="en-US" sz="900" b="0" baseline="0">
                  <a:solidFill>
                    <a:schemeClr val="tx1"/>
                  </a:solidFill>
                </a:rPr>
                <a:t>89</a:t>
              </a:r>
            </a:p>
            <a:p>
              <a:pPr eaLnBrk="1" hangingPunct="1">
                <a:lnSpc>
                  <a:spcPts val="1250"/>
                </a:lnSpc>
                <a:spcBef>
                  <a:spcPct val="0"/>
                </a:spcBef>
                <a:buFontTx/>
                <a:buNone/>
              </a:pPr>
              <a:r>
                <a:rPr lang="en-US" altLang="en-US" sz="900" b="0" baseline="0">
                  <a:solidFill>
                    <a:schemeClr val="tx1"/>
                  </a:solidFill>
                </a:rPr>
                <a:t>85</a:t>
              </a:r>
            </a:p>
            <a:p>
              <a:pPr eaLnBrk="1" hangingPunct="1">
                <a:lnSpc>
                  <a:spcPts val="1250"/>
                </a:lnSpc>
                <a:spcBef>
                  <a:spcPct val="0"/>
                </a:spcBef>
                <a:buFontTx/>
                <a:buNone/>
              </a:pPr>
              <a:r>
                <a:rPr lang="en-US" altLang="en-US" sz="900" b="0" baseline="0">
                  <a:solidFill>
                    <a:schemeClr val="tx1"/>
                  </a:solidFill>
                </a:rPr>
                <a:t>84</a:t>
              </a:r>
            </a:p>
            <a:p>
              <a:pPr eaLnBrk="1" hangingPunct="1">
                <a:lnSpc>
                  <a:spcPts val="1250"/>
                </a:lnSpc>
                <a:spcBef>
                  <a:spcPct val="0"/>
                </a:spcBef>
                <a:buFontTx/>
                <a:buNone/>
              </a:pPr>
              <a:r>
                <a:rPr lang="en-US" altLang="en-US" sz="900" b="0" baseline="0">
                  <a:solidFill>
                    <a:schemeClr val="tx1"/>
                  </a:solidFill>
                </a:rPr>
                <a:t>83</a:t>
              </a:r>
            </a:p>
            <a:p>
              <a:pPr eaLnBrk="1" hangingPunct="1">
                <a:lnSpc>
                  <a:spcPts val="1250"/>
                </a:lnSpc>
                <a:spcBef>
                  <a:spcPct val="0"/>
                </a:spcBef>
                <a:buFontTx/>
                <a:buNone/>
              </a:pPr>
              <a:r>
                <a:rPr lang="en-US" altLang="en-US" sz="900" b="0" baseline="0">
                  <a:solidFill>
                    <a:schemeClr val="tx1"/>
                  </a:solidFill>
                </a:rPr>
                <a:t>83</a:t>
              </a:r>
            </a:p>
            <a:p>
              <a:pPr eaLnBrk="1" hangingPunct="1">
                <a:lnSpc>
                  <a:spcPts val="1250"/>
                </a:lnSpc>
                <a:spcBef>
                  <a:spcPct val="0"/>
                </a:spcBef>
                <a:buFontTx/>
                <a:buNone/>
              </a:pPr>
              <a:r>
                <a:rPr lang="en-US" altLang="en-US" sz="900" b="0" baseline="0">
                  <a:solidFill>
                    <a:schemeClr val="tx1"/>
                  </a:solidFill>
                </a:rPr>
                <a:t>80</a:t>
              </a:r>
            </a:p>
            <a:p>
              <a:pPr eaLnBrk="1" hangingPunct="1">
                <a:lnSpc>
                  <a:spcPts val="1250"/>
                </a:lnSpc>
                <a:spcBef>
                  <a:spcPct val="0"/>
                </a:spcBef>
                <a:buFontTx/>
                <a:buNone/>
              </a:pPr>
              <a:r>
                <a:rPr lang="en-US" altLang="en-US" sz="900" b="0" baseline="0">
                  <a:solidFill>
                    <a:schemeClr val="tx1"/>
                  </a:solidFill>
                </a:rPr>
                <a:t>76</a:t>
              </a:r>
            </a:p>
            <a:p>
              <a:pPr eaLnBrk="1" hangingPunct="1">
                <a:lnSpc>
                  <a:spcPts val="1250"/>
                </a:lnSpc>
                <a:spcBef>
                  <a:spcPct val="0"/>
                </a:spcBef>
                <a:buFontTx/>
                <a:buNone/>
              </a:pPr>
              <a:r>
                <a:rPr lang="en-US" altLang="en-US" sz="900" b="0" baseline="0">
                  <a:solidFill>
                    <a:schemeClr val="tx1"/>
                  </a:solidFill>
                </a:rPr>
                <a:t>73</a:t>
              </a:r>
            </a:p>
            <a:p>
              <a:pPr eaLnBrk="1" hangingPunct="1">
                <a:lnSpc>
                  <a:spcPts val="1250"/>
                </a:lnSpc>
                <a:spcBef>
                  <a:spcPct val="0"/>
                </a:spcBef>
                <a:buFontTx/>
                <a:buNone/>
              </a:pPr>
              <a:r>
                <a:rPr lang="en-US" altLang="en-US" sz="900" b="0" baseline="0">
                  <a:solidFill>
                    <a:schemeClr val="tx1"/>
                  </a:solidFill>
                </a:rPr>
                <a:t>72</a:t>
              </a:r>
            </a:p>
            <a:p>
              <a:pPr eaLnBrk="1" hangingPunct="1">
                <a:lnSpc>
                  <a:spcPts val="1250"/>
                </a:lnSpc>
                <a:spcBef>
                  <a:spcPct val="0"/>
                </a:spcBef>
                <a:buFontTx/>
                <a:buNone/>
              </a:pPr>
              <a:r>
                <a:rPr lang="en-US" altLang="en-US" sz="900" b="0" baseline="0">
                  <a:solidFill>
                    <a:schemeClr val="tx1"/>
                  </a:solidFill>
                </a:rPr>
                <a:t>66</a:t>
              </a:r>
            </a:p>
            <a:p>
              <a:pPr eaLnBrk="1" hangingPunct="1">
                <a:lnSpc>
                  <a:spcPts val="1250"/>
                </a:lnSpc>
                <a:spcBef>
                  <a:spcPct val="0"/>
                </a:spcBef>
                <a:buFontTx/>
                <a:buNone/>
              </a:pPr>
              <a:r>
                <a:rPr lang="en-US" altLang="en-US" sz="900" b="0" baseline="0">
                  <a:solidFill>
                    <a:schemeClr val="tx1"/>
                  </a:solidFill>
                </a:rPr>
                <a:t>65</a:t>
              </a:r>
            </a:p>
            <a:p>
              <a:pPr eaLnBrk="1" hangingPunct="1">
                <a:lnSpc>
                  <a:spcPts val="1250"/>
                </a:lnSpc>
                <a:spcBef>
                  <a:spcPct val="0"/>
                </a:spcBef>
                <a:buFontTx/>
                <a:buNone/>
              </a:pPr>
              <a:r>
                <a:rPr lang="en-US" altLang="en-US" sz="900" b="0" baseline="0">
                  <a:solidFill>
                    <a:schemeClr val="tx1"/>
                  </a:solidFill>
                </a:rPr>
                <a:t>62</a:t>
              </a:r>
            </a:p>
            <a:p>
              <a:pPr eaLnBrk="1" hangingPunct="1">
                <a:lnSpc>
                  <a:spcPts val="1250"/>
                </a:lnSpc>
                <a:spcBef>
                  <a:spcPct val="0"/>
                </a:spcBef>
                <a:buFontTx/>
                <a:buNone/>
              </a:pPr>
              <a:r>
                <a:rPr lang="en-US" altLang="en-US" sz="900" b="0" baseline="0">
                  <a:solidFill>
                    <a:schemeClr val="tx1"/>
                  </a:solidFill>
                </a:rPr>
                <a:t>60</a:t>
              </a:r>
            </a:p>
            <a:p>
              <a:pPr eaLnBrk="1" hangingPunct="1">
                <a:lnSpc>
                  <a:spcPts val="1250"/>
                </a:lnSpc>
                <a:spcBef>
                  <a:spcPct val="0"/>
                </a:spcBef>
                <a:buFontTx/>
                <a:buNone/>
              </a:pPr>
              <a:r>
                <a:rPr lang="en-US" altLang="en-US" sz="900" b="0" baseline="0">
                  <a:solidFill>
                    <a:schemeClr val="tx1"/>
                  </a:solidFill>
                </a:rPr>
                <a:t>55</a:t>
              </a:r>
            </a:p>
            <a:p>
              <a:pPr eaLnBrk="1" hangingPunct="1">
                <a:lnSpc>
                  <a:spcPts val="1250"/>
                </a:lnSpc>
                <a:spcBef>
                  <a:spcPct val="0"/>
                </a:spcBef>
                <a:buFontTx/>
                <a:buNone/>
              </a:pPr>
              <a:r>
                <a:rPr lang="en-US" altLang="en-US" sz="900" b="0" baseline="0">
                  <a:solidFill>
                    <a:schemeClr val="tx1"/>
                  </a:solidFill>
                </a:rPr>
                <a:t>54</a:t>
              </a:r>
            </a:p>
            <a:p>
              <a:pPr eaLnBrk="1" hangingPunct="1">
                <a:lnSpc>
                  <a:spcPts val="1250"/>
                </a:lnSpc>
                <a:spcBef>
                  <a:spcPct val="0"/>
                </a:spcBef>
                <a:buFontTx/>
                <a:buNone/>
              </a:pPr>
              <a:r>
                <a:rPr lang="en-US" altLang="en-US" sz="900" b="0" baseline="0">
                  <a:solidFill>
                    <a:schemeClr val="tx1"/>
                  </a:solidFill>
                </a:rPr>
                <a:t>53</a:t>
              </a:r>
            </a:p>
            <a:p>
              <a:pPr eaLnBrk="1" hangingPunct="1">
                <a:lnSpc>
                  <a:spcPts val="1250"/>
                </a:lnSpc>
                <a:spcBef>
                  <a:spcPct val="0"/>
                </a:spcBef>
                <a:buFontTx/>
                <a:buNone/>
              </a:pPr>
              <a:r>
                <a:rPr lang="en-US" altLang="en-US" sz="900" b="0" baseline="0">
                  <a:solidFill>
                    <a:schemeClr val="tx1"/>
                  </a:solidFill>
                </a:rPr>
                <a:t>53</a:t>
              </a:r>
            </a:p>
            <a:p>
              <a:pPr eaLnBrk="1" hangingPunct="1">
                <a:lnSpc>
                  <a:spcPts val="1250"/>
                </a:lnSpc>
                <a:spcBef>
                  <a:spcPct val="0"/>
                </a:spcBef>
                <a:buFontTx/>
                <a:buNone/>
              </a:pPr>
              <a:r>
                <a:rPr lang="en-US" altLang="en-US" sz="900" b="0" baseline="0">
                  <a:solidFill>
                    <a:schemeClr val="tx1"/>
                  </a:solidFill>
                </a:rPr>
                <a:t>51</a:t>
              </a:r>
            </a:p>
            <a:p>
              <a:pPr eaLnBrk="1" hangingPunct="1">
                <a:lnSpc>
                  <a:spcPts val="1250"/>
                </a:lnSpc>
                <a:spcBef>
                  <a:spcPct val="0"/>
                </a:spcBef>
                <a:buFontTx/>
                <a:buNone/>
              </a:pPr>
              <a:r>
                <a:rPr lang="en-US" altLang="en-US" sz="900" b="0" baseline="0">
                  <a:solidFill>
                    <a:schemeClr val="tx1"/>
                  </a:solidFill>
                </a:rPr>
                <a:t>47</a:t>
              </a:r>
            </a:p>
            <a:p>
              <a:pPr eaLnBrk="1" hangingPunct="1">
                <a:lnSpc>
                  <a:spcPts val="1250"/>
                </a:lnSpc>
                <a:spcBef>
                  <a:spcPct val="0"/>
                </a:spcBef>
                <a:buFontTx/>
                <a:buNone/>
              </a:pPr>
              <a:r>
                <a:rPr lang="en-US" altLang="en-US" sz="900" b="0" baseline="0">
                  <a:solidFill>
                    <a:schemeClr val="tx1"/>
                  </a:solidFill>
                </a:rPr>
                <a:t>40</a:t>
              </a:r>
            </a:p>
          </p:txBody>
        </p:sp>
        <p:sp>
          <p:nvSpPr>
            <p:cNvPr id="23565" name="TextBox 13">
              <a:extLst>
                <a:ext uri="{FF2B5EF4-FFF2-40B4-BE49-F238E27FC236}">
                  <a16:creationId xmlns:a16="http://schemas.microsoft.com/office/drawing/2014/main" id="{32449C6E-454F-4DD4-A473-A7E5567449D5}"/>
                </a:ext>
              </a:extLst>
            </p:cNvPr>
            <p:cNvSpPr txBox="1">
              <a:spLocks noChangeArrowheads="1"/>
            </p:cNvSpPr>
            <p:nvPr/>
          </p:nvSpPr>
          <p:spPr bwMode="auto">
            <a:xfrm>
              <a:off x="1371417" y="1247745"/>
              <a:ext cx="49244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rgbClr val="333333"/>
                  </a:solidFill>
                  <a:latin typeface="Arial" panose="020B0604020202020204" pitchFamily="34" charset="0"/>
                  <a:cs typeface="Arial" panose="020B0604020202020204" pitchFamily="34" charset="0"/>
                </a:defRPr>
              </a:lvl1pPr>
              <a:lvl2pPr marL="742950" indent="-285750">
                <a:spcBef>
                  <a:spcPct val="20000"/>
                </a:spcBef>
                <a:buChar char="–"/>
                <a:defRPr sz="2800" b="1">
                  <a:solidFill>
                    <a:srgbClr val="333333"/>
                  </a:solidFill>
                  <a:latin typeface="Arial" panose="020B0604020202020204" pitchFamily="34" charset="0"/>
                  <a:cs typeface="Arial" panose="020B0604020202020204" pitchFamily="34" charset="0"/>
                </a:defRPr>
              </a:lvl2pPr>
              <a:lvl3pPr marL="1143000" indent="-228600">
                <a:spcBef>
                  <a:spcPct val="20000"/>
                </a:spcBef>
                <a:buChar char="•"/>
                <a:defRPr sz="2400" b="1">
                  <a:solidFill>
                    <a:srgbClr val="333333"/>
                  </a:solidFill>
                  <a:latin typeface="Arial" panose="020B0604020202020204" pitchFamily="34" charset="0"/>
                  <a:cs typeface="Arial" panose="020B0604020202020204" pitchFamily="34" charset="0"/>
                </a:defRPr>
              </a:lvl3pPr>
              <a:lvl4pPr marL="1600200" indent="-228600">
                <a:spcBef>
                  <a:spcPct val="20000"/>
                </a:spcBef>
                <a:buChar char="–"/>
                <a:defRPr sz="2000" b="1">
                  <a:solidFill>
                    <a:srgbClr val="333333"/>
                  </a:solidFill>
                  <a:latin typeface="Arial" panose="020B0604020202020204" pitchFamily="34" charset="0"/>
                  <a:cs typeface="Arial" panose="020B0604020202020204" pitchFamily="34" charset="0"/>
                </a:defRPr>
              </a:lvl4pPr>
              <a:lvl5pPr marL="2057400" indent="-228600">
                <a:spcBef>
                  <a:spcPct val="20000"/>
                </a:spcBef>
                <a:buChar char="»"/>
                <a:defRPr sz="2000" b="1">
                  <a:solidFill>
                    <a:srgbClr val="33333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700" baseline="0">
                  <a:solidFill>
                    <a:schemeClr val="tx1"/>
                  </a:solidFill>
                </a:rPr>
                <a:t>EVENT</a:t>
              </a:r>
            </a:p>
          </p:txBody>
        </p:sp>
        <p:sp>
          <p:nvSpPr>
            <p:cNvPr id="23566" name="TextBox 14">
              <a:extLst>
                <a:ext uri="{FF2B5EF4-FFF2-40B4-BE49-F238E27FC236}">
                  <a16:creationId xmlns:a16="http://schemas.microsoft.com/office/drawing/2014/main" id="{AD3924FF-689E-48D8-93EE-010EBDE88F13}"/>
                </a:ext>
              </a:extLst>
            </p:cNvPr>
            <p:cNvSpPr txBox="1">
              <a:spLocks noChangeArrowheads="1"/>
            </p:cNvSpPr>
            <p:nvPr/>
          </p:nvSpPr>
          <p:spPr bwMode="auto">
            <a:xfrm>
              <a:off x="4800600" y="1247745"/>
              <a:ext cx="52208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rgbClr val="333333"/>
                  </a:solidFill>
                  <a:latin typeface="Arial" panose="020B0604020202020204" pitchFamily="34" charset="0"/>
                  <a:cs typeface="Arial" panose="020B0604020202020204" pitchFamily="34" charset="0"/>
                </a:defRPr>
              </a:lvl1pPr>
              <a:lvl2pPr marL="742950" indent="-285750">
                <a:spcBef>
                  <a:spcPct val="20000"/>
                </a:spcBef>
                <a:buChar char="–"/>
                <a:defRPr sz="2800" b="1">
                  <a:solidFill>
                    <a:srgbClr val="333333"/>
                  </a:solidFill>
                  <a:latin typeface="Arial" panose="020B0604020202020204" pitchFamily="34" charset="0"/>
                  <a:cs typeface="Arial" panose="020B0604020202020204" pitchFamily="34" charset="0"/>
                </a:defRPr>
              </a:lvl2pPr>
              <a:lvl3pPr marL="1143000" indent="-228600">
                <a:spcBef>
                  <a:spcPct val="20000"/>
                </a:spcBef>
                <a:buChar char="•"/>
                <a:defRPr sz="2400" b="1">
                  <a:solidFill>
                    <a:srgbClr val="333333"/>
                  </a:solidFill>
                  <a:latin typeface="Arial" panose="020B0604020202020204" pitchFamily="34" charset="0"/>
                  <a:cs typeface="Arial" panose="020B0604020202020204" pitchFamily="34" charset="0"/>
                </a:defRPr>
              </a:lvl3pPr>
              <a:lvl4pPr marL="1600200" indent="-228600">
                <a:spcBef>
                  <a:spcPct val="20000"/>
                </a:spcBef>
                <a:buChar char="–"/>
                <a:defRPr sz="2000" b="1">
                  <a:solidFill>
                    <a:srgbClr val="333333"/>
                  </a:solidFill>
                  <a:latin typeface="Arial" panose="020B0604020202020204" pitchFamily="34" charset="0"/>
                  <a:cs typeface="Arial" panose="020B0604020202020204" pitchFamily="34" charset="0"/>
                </a:defRPr>
              </a:lvl4pPr>
              <a:lvl5pPr marL="2057400" indent="-228600">
                <a:spcBef>
                  <a:spcPct val="20000"/>
                </a:spcBef>
                <a:buChar char="»"/>
                <a:defRPr sz="2000" b="1">
                  <a:solidFill>
                    <a:srgbClr val="33333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700" baseline="0">
                  <a:solidFill>
                    <a:schemeClr val="tx1"/>
                  </a:solidFill>
                </a:rPr>
                <a:t>RATING</a:t>
              </a:r>
            </a:p>
          </p:txBody>
        </p:sp>
        <p:sp>
          <p:nvSpPr>
            <p:cNvPr id="23567" name="TextBox 15">
              <a:extLst>
                <a:ext uri="{FF2B5EF4-FFF2-40B4-BE49-F238E27FC236}">
                  <a16:creationId xmlns:a16="http://schemas.microsoft.com/office/drawing/2014/main" id="{2DAB113C-5B51-4D11-9F35-FCA182804FDD}"/>
                </a:ext>
              </a:extLst>
            </p:cNvPr>
            <p:cNvSpPr txBox="1">
              <a:spLocks noChangeArrowheads="1"/>
            </p:cNvSpPr>
            <p:nvPr/>
          </p:nvSpPr>
          <p:spPr bwMode="auto">
            <a:xfrm>
              <a:off x="1314061" y="988368"/>
              <a:ext cx="328055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rgbClr val="333333"/>
                  </a:solidFill>
                  <a:latin typeface="Arial" panose="020B0604020202020204" pitchFamily="34" charset="0"/>
                  <a:cs typeface="Arial" panose="020B0604020202020204" pitchFamily="34" charset="0"/>
                </a:defRPr>
              </a:lvl1pPr>
              <a:lvl2pPr marL="742950" indent="-285750">
                <a:spcBef>
                  <a:spcPct val="20000"/>
                </a:spcBef>
                <a:buChar char="–"/>
                <a:defRPr sz="2800" b="1">
                  <a:solidFill>
                    <a:srgbClr val="333333"/>
                  </a:solidFill>
                  <a:latin typeface="Arial" panose="020B0604020202020204" pitchFamily="34" charset="0"/>
                  <a:cs typeface="Arial" panose="020B0604020202020204" pitchFamily="34" charset="0"/>
                </a:defRPr>
              </a:lvl2pPr>
              <a:lvl3pPr marL="1143000" indent="-228600">
                <a:spcBef>
                  <a:spcPct val="20000"/>
                </a:spcBef>
                <a:buChar char="•"/>
                <a:defRPr sz="2400" b="1">
                  <a:solidFill>
                    <a:srgbClr val="333333"/>
                  </a:solidFill>
                  <a:latin typeface="Arial" panose="020B0604020202020204" pitchFamily="34" charset="0"/>
                  <a:cs typeface="Arial" panose="020B0604020202020204" pitchFamily="34" charset="0"/>
                </a:defRPr>
              </a:lvl3pPr>
              <a:lvl4pPr marL="1600200" indent="-228600">
                <a:spcBef>
                  <a:spcPct val="20000"/>
                </a:spcBef>
                <a:buChar char="–"/>
                <a:defRPr sz="2000" b="1">
                  <a:solidFill>
                    <a:srgbClr val="333333"/>
                  </a:solidFill>
                  <a:latin typeface="Arial" panose="020B0604020202020204" pitchFamily="34" charset="0"/>
                  <a:cs typeface="Arial" panose="020B0604020202020204" pitchFamily="34" charset="0"/>
                </a:defRPr>
              </a:lvl4pPr>
              <a:lvl5pPr marL="2057400" indent="-228600">
                <a:spcBef>
                  <a:spcPct val="20000"/>
                </a:spcBef>
                <a:buChar char="»"/>
                <a:defRPr sz="2000" b="1">
                  <a:solidFill>
                    <a:srgbClr val="33333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900" b="0" baseline="0">
                  <a:solidFill>
                    <a:schemeClr val="tx1"/>
                  </a:solidFill>
                </a:rPr>
                <a:t>TABLE 9.1    </a:t>
              </a:r>
              <a:r>
                <a:rPr lang="en-US" altLang="en-US" sz="900" baseline="0">
                  <a:solidFill>
                    <a:schemeClr val="tx1"/>
                  </a:solidFill>
                </a:rPr>
                <a:t>College Undergraduate Stress Scale (CUSS)</a:t>
              </a:r>
            </a:p>
          </p:txBody>
        </p:sp>
      </p:grpSp>
      <p:pic>
        <p:nvPicPr>
          <p:cNvPr id="23559" name="Picture 18" descr="peek">
            <a:extLst>
              <a:ext uri="{FF2B5EF4-FFF2-40B4-BE49-F238E27FC236}">
                <a16:creationId xmlns:a16="http://schemas.microsoft.com/office/drawing/2014/main" id="{C5E74C86-6FF5-4163-846F-E6F720CA49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133600"/>
            <a:ext cx="83820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Box 14">
            <a:extLst>
              <a:ext uri="{FF2B5EF4-FFF2-40B4-BE49-F238E27FC236}">
                <a16:creationId xmlns:a16="http://schemas.microsoft.com/office/drawing/2014/main" id="{9AD31A4E-5D0B-434B-8FC0-46F1B3B2697D}"/>
              </a:ext>
            </a:extLst>
          </p:cNvPr>
          <p:cNvSpPr txBox="1">
            <a:spLocks noChangeArrowheads="1"/>
          </p:cNvSpPr>
          <p:nvPr/>
        </p:nvSpPr>
        <p:spPr bwMode="auto">
          <a:xfrm>
            <a:off x="3429000" y="6019800"/>
            <a:ext cx="21399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rgbClr val="333333"/>
                </a:solidFill>
                <a:latin typeface="Arial" panose="020B0604020202020204" pitchFamily="34" charset="0"/>
                <a:cs typeface="Arial" panose="020B0604020202020204" pitchFamily="34" charset="0"/>
              </a:defRPr>
            </a:lvl1pPr>
            <a:lvl2pPr marL="742950" indent="-285750">
              <a:spcBef>
                <a:spcPct val="20000"/>
              </a:spcBef>
              <a:buChar char="–"/>
              <a:defRPr sz="2800" b="1">
                <a:solidFill>
                  <a:srgbClr val="333333"/>
                </a:solidFill>
                <a:latin typeface="Arial" panose="020B0604020202020204" pitchFamily="34" charset="0"/>
                <a:cs typeface="Arial" panose="020B0604020202020204" pitchFamily="34" charset="0"/>
              </a:defRPr>
            </a:lvl2pPr>
            <a:lvl3pPr marL="1143000" indent="-228600">
              <a:spcBef>
                <a:spcPct val="20000"/>
              </a:spcBef>
              <a:buChar char="•"/>
              <a:defRPr sz="2400" b="1">
                <a:solidFill>
                  <a:srgbClr val="333333"/>
                </a:solidFill>
                <a:latin typeface="Arial" panose="020B0604020202020204" pitchFamily="34" charset="0"/>
                <a:cs typeface="Arial" panose="020B0604020202020204" pitchFamily="34" charset="0"/>
              </a:defRPr>
            </a:lvl3pPr>
            <a:lvl4pPr marL="1600200" indent="-228600">
              <a:spcBef>
                <a:spcPct val="20000"/>
              </a:spcBef>
              <a:buChar char="–"/>
              <a:defRPr sz="2000" b="1">
                <a:solidFill>
                  <a:srgbClr val="333333"/>
                </a:solidFill>
                <a:latin typeface="Arial" panose="020B0604020202020204" pitchFamily="34" charset="0"/>
                <a:cs typeface="Arial" panose="020B0604020202020204" pitchFamily="34" charset="0"/>
              </a:defRPr>
            </a:lvl4pPr>
            <a:lvl5pPr marL="2057400" indent="-228600">
              <a:spcBef>
                <a:spcPct val="20000"/>
              </a:spcBef>
              <a:buChar char="»"/>
              <a:defRPr sz="2000" b="1">
                <a:solidFill>
                  <a:srgbClr val="33333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700" b="0" baseline="0">
                <a:solidFill>
                  <a:schemeClr val="tx1"/>
                </a:solidFill>
              </a:rPr>
              <a:t>Source: Adapted from Renner and Mackin (1998)</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5" descr="ripples_child">
            <a:extLst>
              <a:ext uri="{FF2B5EF4-FFF2-40B4-BE49-F238E27FC236}">
                <a16:creationId xmlns:a16="http://schemas.microsoft.com/office/drawing/2014/main" id="{A1F1F3E1-A020-4739-9A1D-C18445FAF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a:extLst>
              <a:ext uri="{FF2B5EF4-FFF2-40B4-BE49-F238E27FC236}">
                <a16:creationId xmlns:a16="http://schemas.microsoft.com/office/drawing/2014/main" id="{FA960A75-D172-4418-BC44-3025324CC817}"/>
              </a:ext>
            </a:extLst>
          </p:cNvPr>
          <p:cNvSpPr>
            <a:spLocks noGrp="1" noChangeArrowheads="1"/>
          </p:cNvSpPr>
          <p:nvPr>
            <p:ph type="title"/>
          </p:nvPr>
        </p:nvSpPr>
        <p:spPr/>
        <p:txBody>
          <a:bodyPr/>
          <a:lstStyle/>
          <a:p>
            <a:pPr eaLnBrk="1" hangingPunct="1">
              <a:buClr>
                <a:schemeClr val="tx1"/>
              </a:buClr>
            </a:pPr>
            <a:r>
              <a:rPr lang="en-US" altLang="en-US"/>
              <a:t>Hassles</a:t>
            </a:r>
          </a:p>
        </p:txBody>
      </p:sp>
      <p:sp>
        <p:nvSpPr>
          <p:cNvPr id="25604" name="Rectangle 24">
            <a:extLst>
              <a:ext uri="{FF2B5EF4-FFF2-40B4-BE49-F238E27FC236}">
                <a16:creationId xmlns:a16="http://schemas.microsoft.com/office/drawing/2014/main" id="{914B3C09-C7B7-4BF3-8078-5754FCA27982}"/>
              </a:ext>
            </a:extLst>
          </p:cNvPr>
          <p:cNvSpPr>
            <a:spLocks noGrp="1" noChangeArrowheads="1"/>
          </p:cNvSpPr>
          <p:nvPr>
            <p:ph type="body" idx="4294967295"/>
          </p:nvPr>
        </p:nvSpPr>
        <p:spPr>
          <a:xfrm>
            <a:off x="457200" y="1371600"/>
            <a:ext cx="8229600" cy="1981200"/>
          </a:xfrm>
        </p:spPr>
        <p:txBody>
          <a:bodyPr/>
          <a:lstStyle/>
          <a:p>
            <a:r>
              <a:rPr lang="en-US" altLang="en-US" b="0"/>
              <a:t>Hassles</a:t>
            </a:r>
            <a:r>
              <a:rPr lang="en-US" altLang="en-US"/>
              <a:t> – frustrations, delays, irritations, minor disagreements, etc.</a:t>
            </a:r>
          </a:p>
          <a:p>
            <a:pPr lvl="1"/>
            <a:r>
              <a:rPr lang="en-US" altLang="en-US"/>
              <a:t>residual “ripples” from stressors</a:t>
            </a:r>
          </a:p>
          <a:p>
            <a:endParaRPr lang="en-US" altLang="en-US"/>
          </a:p>
        </p:txBody>
      </p:sp>
      <p:pic>
        <p:nvPicPr>
          <p:cNvPr id="19474" name="Picture 18" descr="last-viewed">
            <a:hlinkClick r:id="" action="ppaction://hlinkshowjump?jump=lastslideviewed"/>
            <a:hlinkHover r:id="" action="ppaction://noaction" highlightClick="1"/>
            <a:extLst>
              <a:ext uri="{FF2B5EF4-FFF2-40B4-BE49-F238E27FC236}">
                <a16:creationId xmlns:a16="http://schemas.microsoft.com/office/drawing/2014/main" id="{88D5BD1E-BCD2-4774-823C-CB6FFBA68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13" y="5764213"/>
            <a:ext cx="55086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19474"/>
                                        </p:tgtEl>
                                        <p:attrNameLst>
                                          <p:attrName>style.opacity</p:attrName>
                                        </p:attrNameLst>
                                      </p:cBhvr>
                                      <p:to>
                                        <p:strVal val="0.5"/>
                                      </p:to>
                                    </p:set>
                                    <p:animEffect filter="image" prLst="opacity: 0.5">
                                      <p:cBhvr rctx="IE">
                                        <p:cTn id="7" dur="indefinite"/>
                                        <p:tgtEl>
                                          <p:spTgt spid="19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B5838C1-8627-4BB1-8C8E-DD1222B0DAF8}"/>
              </a:ext>
            </a:extLst>
          </p:cNvPr>
          <p:cNvSpPr>
            <a:spLocks noGrp="1" noChangeArrowheads="1"/>
          </p:cNvSpPr>
          <p:nvPr>
            <p:ph type="title"/>
          </p:nvPr>
        </p:nvSpPr>
        <p:spPr/>
        <p:txBody>
          <a:bodyPr/>
          <a:lstStyle/>
          <a:p>
            <a:pPr eaLnBrk="1" hangingPunct="1">
              <a:buClr>
                <a:schemeClr val="tx1"/>
              </a:buClr>
            </a:pPr>
            <a:r>
              <a:rPr lang="en-US" altLang="en-US"/>
              <a:t>Everyday Sources of Stress</a:t>
            </a:r>
          </a:p>
        </p:txBody>
      </p:sp>
      <p:sp>
        <p:nvSpPr>
          <p:cNvPr id="62467" name="Rectangle 3">
            <a:extLst>
              <a:ext uri="{FF2B5EF4-FFF2-40B4-BE49-F238E27FC236}">
                <a16:creationId xmlns:a16="http://schemas.microsoft.com/office/drawing/2014/main" id="{C017A708-43E0-4F07-8E78-39C6570A3459}"/>
              </a:ext>
            </a:extLst>
          </p:cNvPr>
          <p:cNvSpPr>
            <a:spLocks noGrp="1" noChangeArrowheads="1"/>
          </p:cNvSpPr>
          <p:nvPr>
            <p:ph type="body" idx="1"/>
          </p:nvPr>
        </p:nvSpPr>
        <p:spPr>
          <a:xfrm>
            <a:off x="457200" y="1371600"/>
            <a:ext cx="4343400" cy="4572000"/>
          </a:xfrm>
        </p:spPr>
        <p:txBody>
          <a:bodyPr/>
          <a:lstStyle/>
          <a:p>
            <a:pPr eaLnBrk="1" hangingPunct="1">
              <a:lnSpc>
                <a:spcPct val="90000"/>
              </a:lnSpc>
              <a:buClr>
                <a:schemeClr val="tx1"/>
              </a:buClr>
            </a:pPr>
            <a:r>
              <a:rPr lang="en-US" altLang="en-US" sz="2800" b="0"/>
              <a:t>Pressure</a:t>
            </a:r>
            <a:r>
              <a:rPr lang="en-US" altLang="en-US" sz="2800"/>
              <a:t> - urgent demands or expectations from outside source</a:t>
            </a:r>
          </a:p>
          <a:p>
            <a:pPr eaLnBrk="1" hangingPunct="1">
              <a:lnSpc>
                <a:spcPct val="90000"/>
              </a:lnSpc>
              <a:buClr>
                <a:schemeClr val="tx1"/>
              </a:buClr>
            </a:pPr>
            <a:r>
              <a:rPr lang="en-US" altLang="en-US" sz="2800" b="0"/>
              <a:t>Uncontrollability</a:t>
            </a:r>
            <a:r>
              <a:rPr lang="en-US" altLang="en-US" sz="2800"/>
              <a:t> - degree of control over event or situation</a:t>
            </a:r>
          </a:p>
          <a:p>
            <a:pPr eaLnBrk="1" hangingPunct="1">
              <a:lnSpc>
                <a:spcPct val="90000"/>
              </a:lnSpc>
              <a:buClr>
                <a:schemeClr val="tx1"/>
              </a:buClr>
            </a:pPr>
            <a:r>
              <a:rPr lang="en-US" altLang="en-US" sz="2800" b="0"/>
              <a:t>Frustration</a:t>
            </a:r>
            <a:r>
              <a:rPr lang="en-US" altLang="en-US" sz="2800"/>
              <a:t> – desired goal or fulfillment of perceived need blocked</a:t>
            </a:r>
          </a:p>
        </p:txBody>
      </p:sp>
      <p:pic>
        <p:nvPicPr>
          <p:cNvPr id="23559" name="Picture 7" descr="mirror">
            <a:extLst>
              <a:ext uri="{FF2B5EF4-FFF2-40B4-BE49-F238E27FC236}">
                <a16:creationId xmlns:a16="http://schemas.microsoft.com/office/drawing/2014/main" id="{0A8479CD-9242-4B69-83F2-998E5E2EE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4763" y="1644650"/>
            <a:ext cx="4059237"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8" descr="police">
            <a:extLst>
              <a:ext uri="{FF2B5EF4-FFF2-40B4-BE49-F238E27FC236}">
                <a16:creationId xmlns:a16="http://schemas.microsoft.com/office/drawing/2014/main" id="{37190ED7-5F2C-44F5-9E0D-92B8EB937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530475"/>
            <a:ext cx="1830388"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9" descr="red_right">
            <a:extLst>
              <a:ext uri="{FF2B5EF4-FFF2-40B4-BE49-F238E27FC236}">
                <a16:creationId xmlns:a16="http://schemas.microsoft.com/office/drawing/2014/main" id="{756B3ACA-24A4-4E64-9EAC-D1A17BE81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5" y="2286000"/>
            <a:ext cx="1425575"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0" descr="red_left">
            <a:extLst>
              <a:ext uri="{FF2B5EF4-FFF2-40B4-BE49-F238E27FC236}">
                <a16:creationId xmlns:a16="http://schemas.microsoft.com/office/drawing/2014/main" id="{12818C96-4A8C-4CA8-A33F-8A8972A517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0025" y="2284413"/>
            <a:ext cx="139223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
            <a:extLst>
              <a:ext uri="{FF2B5EF4-FFF2-40B4-BE49-F238E27FC236}">
                <a16:creationId xmlns:a16="http://schemas.microsoft.com/office/drawing/2014/main" id="{C6994433-800B-4883-8D65-7AC41CE0E363}"/>
              </a:ext>
            </a:extLst>
          </p:cNvPr>
          <p:cNvGrpSpPr>
            <a:grpSpLocks/>
          </p:cNvGrpSpPr>
          <p:nvPr/>
        </p:nvGrpSpPr>
        <p:grpSpPr bwMode="auto">
          <a:xfrm>
            <a:off x="4876800" y="1676400"/>
            <a:ext cx="3952875" cy="4038600"/>
            <a:chOff x="3072" y="1056"/>
            <a:chExt cx="2490" cy="2544"/>
          </a:xfrm>
        </p:grpSpPr>
        <p:pic>
          <p:nvPicPr>
            <p:cNvPr id="27659" name="Picture 11" descr="cartoon">
              <a:extLst>
                <a:ext uri="{FF2B5EF4-FFF2-40B4-BE49-F238E27FC236}">
                  <a16:creationId xmlns:a16="http://schemas.microsoft.com/office/drawing/2014/main" id="{A284402B-84E8-49AE-9908-8335724F45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 y="1056"/>
              <a:ext cx="2490" cy="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 Box 12">
              <a:extLst>
                <a:ext uri="{FF2B5EF4-FFF2-40B4-BE49-F238E27FC236}">
                  <a16:creationId xmlns:a16="http://schemas.microsoft.com/office/drawing/2014/main" id="{53BE5345-7674-4111-9064-BAA16FDDB9AB}"/>
                </a:ext>
              </a:extLst>
            </p:cNvPr>
            <p:cNvSpPr txBox="1">
              <a:spLocks noChangeArrowheads="1"/>
            </p:cNvSpPr>
            <p:nvPr/>
          </p:nvSpPr>
          <p:spPr bwMode="gray">
            <a:xfrm>
              <a:off x="3327" y="3234"/>
              <a:ext cx="214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rgbClr val="333333"/>
                  </a:solidFill>
                  <a:latin typeface="Arial" panose="020B0604020202020204" pitchFamily="34" charset="0"/>
                  <a:cs typeface="Arial" panose="020B0604020202020204" pitchFamily="34" charset="0"/>
                </a:defRPr>
              </a:lvl1pPr>
              <a:lvl2pPr marL="742950" indent="-285750">
                <a:spcBef>
                  <a:spcPct val="20000"/>
                </a:spcBef>
                <a:buChar char="–"/>
                <a:defRPr sz="2800" b="1">
                  <a:solidFill>
                    <a:srgbClr val="333333"/>
                  </a:solidFill>
                  <a:latin typeface="Arial" panose="020B0604020202020204" pitchFamily="34" charset="0"/>
                  <a:cs typeface="Arial" panose="020B0604020202020204" pitchFamily="34" charset="0"/>
                </a:defRPr>
              </a:lvl2pPr>
              <a:lvl3pPr marL="1143000" indent="-228600">
                <a:spcBef>
                  <a:spcPct val="20000"/>
                </a:spcBef>
                <a:buChar char="•"/>
                <a:defRPr sz="2400" b="1">
                  <a:solidFill>
                    <a:srgbClr val="333333"/>
                  </a:solidFill>
                  <a:latin typeface="Arial" panose="020B0604020202020204" pitchFamily="34" charset="0"/>
                  <a:cs typeface="Arial" panose="020B0604020202020204" pitchFamily="34" charset="0"/>
                </a:defRPr>
              </a:lvl3pPr>
              <a:lvl4pPr marL="1600200" indent="-228600">
                <a:spcBef>
                  <a:spcPct val="20000"/>
                </a:spcBef>
                <a:buChar char="–"/>
                <a:defRPr sz="2000" b="1">
                  <a:solidFill>
                    <a:srgbClr val="333333"/>
                  </a:solidFill>
                  <a:latin typeface="Arial" panose="020B0604020202020204" pitchFamily="34" charset="0"/>
                  <a:cs typeface="Arial" panose="020B0604020202020204" pitchFamily="34" charset="0"/>
                </a:defRPr>
              </a:lvl4pPr>
              <a:lvl5pPr marL="2057400" indent="-228600">
                <a:spcBef>
                  <a:spcPct val="20000"/>
                </a:spcBef>
                <a:buChar char="»"/>
                <a:defRPr sz="2000" b="1">
                  <a:solidFill>
                    <a:srgbClr val="33333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a:solidFill>
                    <a:srgbClr val="002A7E"/>
                  </a:solidFill>
                </a:rPr>
                <a:t>“I suppose this puts my new bike</a:t>
              </a:r>
            </a:p>
            <a:p>
              <a:pPr eaLnBrk="1" hangingPunct="1">
                <a:spcBef>
                  <a:spcPct val="0"/>
                </a:spcBef>
                <a:buFontTx/>
                <a:buNone/>
              </a:pPr>
              <a:r>
                <a:rPr lang="en-US" altLang="en-US" sz="2400">
                  <a:solidFill>
                    <a:srgbClr val="002A7E"/>
                  </a:solidFill>
                </a:rPr>
                <a:t>On the back burner?”</a:t>
              </a:r>
            </a:p>
          </p:txBody>
        </p:sp>
      </p:grpSp>
      <p:pic>
        <p:nvPicPr>
          <p:cNvPr id="23566" name="Picture 14" descr="too_loud">
            <a:extLst>
              <a:ext uri="{FF2B5EF4-FFF2-40B4-BE49-F238E27FC236}">
                <a16:creationId xmlns:a16="http://schemas.microsoft.com/office/drawing/2014/main" id="{A0CEE826-1CFD-4C44-B007-B6DF7FD777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2066925"/>
            <a:ext cx="278765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5">
            <a:extLst>
              <a:ext uri="{FF2B5EF4-FFF2-40B4-BE49-F238E27FC236}">
                <a16:creationId xmlns:a16="http://schemas.microsoft.com/office/drawing/2014/main" id="{A22C0CC8-83D1-47AA-8895-D10E4E72B27A}"/>
              </a:ext>
            </a:extLst>
          </p:cNvPr>
          <p:cNvSpPr txBox="1">
            <a:spLocks noChangeArrowheads="1"/>
          </p:cNvSpPr>
          <p:nvPr/>
        </p:nvSpPr>
        <p:spPr bwMode="auto">
          <a:xfrm>
            <a:off x="1828800" y="776288"/>
            <a:ext cx="393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rgbClr val="333333"/>
                </a:solidFill>
                <a:latin typeface="Arial" panose="020B0604020202020204" pitchFamily="34" charset="0"/>
                <a:cs typeface="Arial" panose="020B0604020202020204" pitchFamily="34" charset="0"/>
              </a:defRPr>
            </a:lvl1pPr>
            <a:lvl2pPr marL="742950" indent="-285750">
              <a:spcBef>
                <a:spcPct val="20000"/>
              </a:spcBef>
              <a:buChar char="–"/>
              <a:defRPr sz="2800" b="1">
                <a:solidFill>
                  <a:srgbClr val="333333"/>
                </a:solidFill>
                <a:latin typeface="Arial" panose="020B0604020202020204" pitchFamily="34" charset="0"/>
                <a:cs typeface="Arial" panose="020B0604020202020204" pitchFamily="34" charset="0"/>
              </a:defRPr>
            </a:lvl2pPr>
            <a:lvl3pPr marL="1143000" indent="-228600">
              <a:spcBef>
                <a:spcPct val="20000"/>
              </a:spcBef>
              <a:buChar char="•"/>
              <a:defRPr sz="2400" b="1">
                <a:solidFill>
                  <a:srgbClr val="333333"/>
                </a:solidFill>
                <a:latin typeface="Arial" panose="020B0604020202020204" pitchFamily="34" charset="0"/>
                <a:cs typeface="Arial" panose="020B0604020202020204" pitchFamily="34" charset="0"/>
              </a:defRPr>
            </a:lvl3pPr>
            <a:lvl4pPr marL="1600200" indent="-228600">
              <a:spcBef>
                <a:spcPct val="20000"/>
              </a:spcBef>
              <a:buChar char="–"/>
              <a:defRPr sz="2000" b="1">
                <a:solidFill>
                  <a:srgbClr val="333333"/>
                </a:solidFill>
                <a:latin typeface="Arial" panose="020B0604020202020204" pitchFamily="34" charset="0"/>
                <a:cs typeface="Arial" panose="020B0604020202020204" pitchFamily="34" charset="0"/>
              </a:defRPr>
            </a:lvl4pPr>
            <a:lvl5pPr marL="2057400" indent="-228600">
              <a:spcBef>
                <a:spcPct val="20000"/>
              </a:spcBef>
              <a:buChar char="»"/>
              <a:defRPr sz="2000" b="1">
                <a:solidFill>
                  <a:srgbClr val="33333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1200" baseline="0">
                <a:solidFill>
                  <a:schemeClr val="tx1"/>
                </a:solidFill>
              </a:rPr>
              <a:t>9.3 What are some psychological factors in stress?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fade">
                                      <p:cBhvr>
                                        <p:cTn id="7" dur="500"/>
                                        <p:tgtEl>
                                          <p:spTgt spid="624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566"/>
                                        </p:tgtEl>
                                        <p:attrNameLst>
                                          <p:attrName>style.visibility</p:attrName>
                                        </p:attrNameLst>
                                      </p:cBhvr>
                                      <p:to>
                                        <p:strVal val="visible"/>
                                      </p:to>
                                    </p:set>
                                    <p:animEffect transition="in" filter="fade">
                                      <p:cBhvr>
                                        <p:cTn id="10" dur="500"/>
                                        <p:tgtEl>
                                          <p:spTgt spid="235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2467">
                                            <p:txEl>
                                              <p:pRg st="1" end="1"/>
                                            </p:txEl>
                                          </p:spTgt>
                                        </p:tgtEl>
                                        <p:attrNameLst>
                                          <p:attrName>style.visibility</p:attrName>
                                        </p:attrNameLst>
                                      </p:cBhvr>
                                      <p:to>
                                        <p:strVal val="visible"/>
                                      </p:to>
                                    </p:set>
                                    <p:animEffect transition="in" filter="fade">
                                      <p:cBhvr>
                                        <p:cTn id="15" dur="500"/>
                                        <p:tgtEl>
                                          <p:spTgt spid="62467">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xit" presetSubtype="0" fill="hold" nodeType="withEffect">
                                  <p:stCondLst>
                                    <p:cond delay="0"/>
                                  </p:stCondLst>
                                  <p:childTnLst>
                                    <p:animEffect transition="out" filter="fade">
                                      <p:cBhvr>
                                        <p:cTn id="20" dur="500"/>
                                        <p:tgtEl>
                                          <p:spTgt spid="23566"/>
                                        </p:tgtEl>
                                      </p:cBhvr>
                                    </p:animEffect>
                                    <p:set>
                                      <p:cBhvr>
                                        <p:cTn id="21" dur="1" fill="hold">
                                          <p:stCondLst>
                                            <p:cond delay="499"/>
                                          </p:stCondLst>
                                        </p:cTn>
                                        <p:tgtEl>
                                          <p:spTgt spid="23566"/>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62467">
                                            <p:txEl>
                                              <p:pRg st="2" end="2"/>
                                            </p:txEl>
                                          </p:spTgt>
                                        </p:tgtEl>
                                        <p:attrNameLst>
                                          <p:attrName>style.visibility</p:attrName>
                                        </p:attrNameLst>
                                      </p:cBhvr>
                                      <p:to>
                                        <p:strVal val="visible"/>
                                      </p:to>
                                    </p:set>
                                    <p:animEffect transition="in" filter="fade">
                                      <p:cBhvr>
                                        <p:cTn id="26" dur="500"/>
                                        <p:tgtEl>
                                          <p:spTgt spid="62467">
                                            <p:txEl>
                                              <p:pRg st="2" end="2"/>
                                            </p:txEl>
                                          </p:spTgt>
                                        </p:tgtEl>
                                      </p:cBhvr>
                                    </p:animEffect>
                                  </p:childTnLst>
                                </p:cTn>
                              </p:par>
                              <p:par>
                                <p:cTn id="27" presetID="10" presetClass="exit" presetSubtype="0" fill="hold" nodeType="withEffect">
                                  <p:stCondLst>
                                    <p:cond delay="0"/>
                                  </p:stCondLst>
                                  <p:childTnLst>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23559"/>
                                        </p:tgtEl>
                                        <p:attrNameLst>
                                          <p:attrName>style.visibility</p:attrName>
                                        </p:attrNameLst>
                                      </p:cBhvr>
                                      <p:to>
                                        <p:strVal val="visible"/>
                                      </p:to>
                                    </p:set>
                                    <p:animEffect transition="in" filter="fade">
                                      <p:cBhvr>
                                        <p:cTn id="32" dur="500"/>
                                        <p:tgtEl>
                                          <p:spTgt spid="23559"/>
                                        </p:tgtEl>
                                      </p:cBhvr>
                                    </p:animEffect>
                                  </p:childTnLst>
                                </p:cTn>
                              </p:par>
                              <p:par>
                                <p:cTn id="33" presetID="23" presetClass="entr" presetSubtype="16" fill="hold" nodeType="withEffect">
                                  <p:stCondLst>
                                    <p:cond delay="0"/>
                                  </p:stCondLst>
                                  <p:childTnLst>
                                    <p:set>
                                      <p:cBhvr>
                                        <p:cTn id="34" dur="1" fill="hold">
                                          <p:stCondLst>
                                            <p:cond delay="0"/>
                                          </p:stCondLst>
                                        </p:cTn>
                                        <p:tgtEl>
                                          <p:spTgt spid="23560"/>
                                        </p:tgtEl>
                                        <p:attrNameLst>
                                          <p:attrName>style.visibility</p:attrName>
                                        </p:attrNameLst>
                                      </p:cBhvr>
                                      <p:to>
                                        <p:strVal val="visible"/>
                                      </p:to>
                                    </p:set>
                                    <p:anim calcmode="lin" valueType="num">
                                      <p:cBhvr>
                                        <p:cTn id="35" dur="5000" fill="hold"/>
                                        <p:tgtEl>
                                          <p:spTgt spid="23560"/>
                                        </p:tgtEl>
                                        <p:attrNameLst>
                                          <p:attrName>ppt_w</p:attrName>
                                        </p:attrNameLst>
                                      </p:cBhvr>
                                      <p:tavLst>
                                        <p:tav tm="0">
                                          <p:val>
                                            <p:fltVal val="0"/>
                                          </p:val>
                                        </p:tav>
                                        <p:tav tm="100000">
                                          <p:val>
                                            <p:strVal val="#ppt_w"/>
                                          </p:val>
                                        </p:tav>
                                      </p:tavLst>
                                    </p:anim>
                                    <p:anim calcmode="lin" valueType="num">
                                      <p:cBhvr>
                                        <p:cTn id="36" dur="5000" fill="hold"/>
                                        <p:tgtEl>
                                          <p:spTgt spid="23560"/>
                                        </p:tgtEl>
                                        <p:attrNameLst>
                                          <p:attrName>ppt_h</p:attrName>
                                        </p:attrNameLst>
                                      </p:cBhvr>
                                      <p:tavLst>
                                        <p:tav tm="0">
                                          <p:val>
                                            <p:fltVal val="0"/>
                                          </p:val>
                                        </p:tav>
                                        <p:tav tm="100000">
                                          <p:val>
                                            <p:strVal val="#ppt_h"/>
                                          </p:val>
                                        </p:tav>
                                      </p:tavLst>
                                    </p:anim>
                                  </p:childTnLst>
                                </p:cTn>
                              </p:par>
                              <p:par>
                                <p:cTn id="37" presetID="64" presetClass="path" presetSubtype="0" accel="50000" decel="50000" fill="hold" nodeType="withEffect">
                                  <p:stCondLst>
                                    <p:cond delay="0"/>
                                  </p:stCondLst>
                                  <p:childTnLst>
                                    <p:animMotion origin="layout" path="M -0.02639 0.06088 L 0 -4.07407E-6 " pathEditMode="relative" rAng="0" ptsTypes="AA">
                                      <p:cBhvr>
                                        <p:cTn id="38" dur="5000" fill="hold"/>
                                        <p:tgtEl>
                                          <p:spTgt spid="23560"/>
                                        </p:tgtEl>
                                        <p:attrNameLst>
                                          <p:attrName>ppt_x</p:attrName>
                                          <p:attrName>ppt_y</p:attrName>
                                        </p:attrNameLst>
                                      </p:cBhvr>
                                      <p:rCtr x="1319" y="-3056"/>
                                    </p:animMotion>
                                  </p:childTnLst>
                                </p:cTn>
                              </p:par>
                            </p:childTnLst>
                          </p:cTn>
                        </p:par>
                        <p:par>
                          <p:cTn id="39" fill="hold" nodeType="afterGroup">
                            <p:stCondLst>
                              <p:cond delay="5000"/>
                            </p:stCondLst>
                            <p:childTnLst>
                              <p:par>
                                <p:cTn id="40" presetID="10" presetClass="entr" presetSubtype="0" fill="hold" nodeType="afterEffect">
                                  <p:stCondLst>
                                    <p:cond delay="0"/>
                                  </p:stCondLst>
                                  <p:childTnLst>
                                    <p:set>
                                      <p:cBhvr>
                                        <p:cTn id="41" dur="1" fill="hold">
                                          <p:stCondLst>
                                            <p:cond delay="0"/>
                                          </p:stCondLst>
                                        </p:cTn>
                                        <p:tgtEl>
                                          <p:spTgt spid="23561"/>
                                        </p:tgtEl>
                                        <p:attrNameLst>
                                          <p:attrName>style.visibility</p:attrName>
                                        </p:attrNameLst>
                                      </p:cBhvr>
                                      <p:to>
                                        <p:strVal val="visible"/>
                                      </p:to>
                                    </p:set>
                                    <p:animEffect transition="in" filter="fade">
                                      <p:cBhvr>
                                        <p:cTn id="42" dur="1000"/>
                                        <p:tgtEl>
                                          <p:spTgt spid="23561"/>
                                        </p:tgtEl>
                                      </p:cBhvr>
                                    </p:animEffect>
                                  </p:childTnLst>
                                </p:cTn>
                              </p:par>
                            </p:childTnLst>
                          </p:cTn>
                        </p:par>
                        <p:par>
                          <p:cTn id="43" fill="hold" nodeType="afterGroup">
                            <p:stCondLst>
                              <p:cond delay="6000"/>
                            </p:stCondLst>
                            <p:childTnLst>
                              <p:par>
                                <p:cTn id="44" presetID="10" presetClass="exit" presetSubtype="0" fill="hold" nodeType="afterEffect">
                                  <p:stCondLst>
                                    <p:cond delay="0"/>
                                  </p:stCondLst>
                                  <p:childTnLst>
                                    <p:animEffect transition="out" filter="fade">
                                      <p:cBhvr>
                                        <p:cTn id="45" dur="1000"/>
                                        <p:tgtEl>
                                          <p:spTgt spid="23561"/>
                                        </p:tgtEl>
                                      </p:cBhvr>
                                    </p:animEffect>
                                    <p:set>
                                      <p:cBhvr>
                                        <p:cTn id="46" dur="1" fill="hold">
                                          <p:stCondLst>
                                            <p:cond delay="999"/>
                                          </p:stCondLst>
                                        </p:cTn>
                                        <p:tgtEl>
                                          <p:spTgt spid="23561"/>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23562"/>
                                        </p:tgtEl>
                                        <p:attrNameLst>
                                          <p:attrName>style.visibility</p:attrName>
                                        </p:attrNameLst>
                                      </p:cBhvr>
                                      <p:to>
                                        <p:strVal val="visible"/>
                                      </p:to>
                                    </p:set>
                                    <p:animEffect transition="in" filter="fade">
                                      <p:cBhvr>
                                        <p:cTn id="49" dur="1000"/>
                                        <p:tgtEl>
                                          <p:spTgt spid="23562"/>
                                        </p:tgtEl>
                                      </p:cBhvr>
                                    </p:animEffect>
                                  </p:childTnLst>
                                </p:cTn>
                              </p:par>
                            </p:childTnLst>
                          </p:cTn>
                        </p:par>
                        <p:par>
                          <p:cTn id="50" fill="hold" nodeType="afterGroup">
                            <p:stCondLst>
                              <p:cond delay="7000"/>
                            </p:stCondLst>
                            <p:childTnLst>
                              <p:par>
                                <p:cTn id="51" presetID="10" presetClass="exit" presetSubtype="0" fill="hold" nodeType="afterEffect">
                                  <p:stCondLst>
                                    <p:cond delay="0"/>
                                  </p:stCondLst>
                                  <p:childTnLst>
                                    <p:animEffect transition="out" filter="fade">
                                      <p:cBhvr>
                                        <p:cTn id="52" dur="1000"/>
                                        <p:tgtEl>
                                          <p:spTgt spid="23562"/>
                                        </p:tgtEl>
                                      </p:cBhvr>
                                    </p:animEffect>
                                    <p:set>
                                      <p:cBhvr>
                                        <p:cTn id="53" dur="1" fill="hold">
                                          <p:stCondLst>
                                            <p:cond delay="999"/>
                                          </p:stCondLst>
                                        </p:cTn>
                                        <p:tgtEl>
                                          <p:spTgt spid="23562"/>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23561"/>
                                        </p:tgtEl>
                                        <p:attrNameLst>
                                          <p:attrName>style.visibility</p:attrName>
                                        </p:attrNameLst>
                                      </p:cBhvr>
                                      <p:to>
                                        <p:strVal val="visible"/>
                                      </p:to>
                                    </p:set>
                                    <p:animEffect transition="in" filter="fade">
                                      <p:cBhvr>
                                        <p:cTn id="56" dur="1000"/>
                                        <p:tgtEl>
                                          <p:spTgt spid="23561"/>
                                        </p:tgtEl>
                                      </p:cBhvr>
                                    </p:animEffect>
                                  </p:childTnLst>
                                </p:cTn>
                              </p:par>
                            </p:childTnLst>
                          </p:cTn>
                        </p:par>
                        <p:par>
                          <p:cTn id="57" fill="hold" nodeType="afterGroup">
                            <p:stCondLst>
                              <p:cond delay="8000"/>
                            </p:stCondLst>
                            <p:childTnLst>
                              <p:par>
                                <p:cTn id="58" presetID="10" presetClass="exit" presetSubtype="0" fill="hold" nodeType="afterEffect">
                                  <p:stCondLst>
                                    <p:cond delay="0"/>
                                  </p:stCondLst>
                                  <p:childTnLst>
                                    <p:animEffect transition="out" filter="fade">
                                      <p:cBhvr>
                                        <p:cTn id="59" dur="1000"/>
                                        <p:tgtEl>
                                          <p:spTgt spid="23561"/>
                                        </p:tgtEl>
                                      </p:cBhvr>
                                    </p:animEffect>
                                    <p:set>
                                      <p:cBhvr>
                                        <p:cTn id="60" dur="1" fill="hold">
                                          <p:stCondLst>
                                            <p:cond delay="999"/>
                                          </p:stCondLst>
                                        </p:cTn>
                                        <p:tgtEl>
                                          <p:spTgt spid="23561"/>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23562"/>
                                        </p:tgtEl>
                                        <p:attrNameLst>
                                          <p:attrName>style.visibility</p:attrName>
                                        </p:attrNameLst>
                                      </p:cBhvr>
                                      <p:to>
                                        <p:strVal val="visible"/>
                                      </p:to>
                                    </p:set>
                                    <p:animEffect transition="in" filter="fade">
                                      <p:cBhvr>
                                        <p:cTn id="63" dur="1000"/>
                                        <p:tgtEl>
                                          <p:spTgt spid="23562"/>
                                        </p:tgtEl>
                                      </p:cBhvr>
                                    </p:animEffect>
                                  </p:childTnLst>
                                </p:cTn>
                              </p:par>
                            </p:childTnLst>
                          </p:cTn>
                        </p:par>
                        <p:par>
                          <p:cTn id="64" fill="hold" nodeType="afterGroup">
                            <p:stCondLst>
                              <p:cond delay="9000"/>
                            </p:stCondLst>
                            <p:childTnLst>
                              <p:par>
                                <p:cTn id="65" presetID="10" presetClass="exit" presetSubtype="0" fill="hold" nodeType="afterEffect">
                                  <p:stCondLst>
                                    <p:cond delay="0"/>
                                  </p:stCondLst>
                                  <p:childTnLst>
                                    <p:animEffect transition="out" filter="fade">
                                      <p:cBhvr>
                                        <p:cTn id="66" dur="1000"/>
                                        <p:tgtEl>
                                          <p:spTgt spid="23562"/>
                                        </p:tgtEl>
                                      </p:cBhvr>
                                    </p:animEffect>
                                    <p:set>
                                      <p:cBhvr>
                                        <p:cTn id="67" dur="1" fill="hold">
                                          <p:stCondLst>
                                            <p:cond delay="999"/>
                                          </p:stCondLst>
                                        </p:cTn>
                                        <p:tgtEl>
                                          <p:spTgt spid="23562"/>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23561"/>
                                        </p:tgtEl>
                                        <p:attrNameLst>
                                          <p:attrName>style.visibility</p:attrName>
                                        </p:attrNameLst>
                                      </p:cBhvr>
                                      <p:to>
                                        <p:strVal val="visible"/>
                                      </p:to>
                                    </p:set>
                                    <p:animEffect transition="in" filter="fade">
                                      <p:cBhvr>
                                        <p:cTn id="70" dur="1000"/>
                                        <p:tgtEl>
                                          <p:spTgt spid="23561"/>
                                        </p:tgtEl>
                                      </p:cBhvr>
                                    </p:animEffect>
                                  </p:childTnLst>
                                </p:cTn>
                              </p:par>
                            </p:childTnLst>
                          </p:cTn>
                        </p:par>
                        <p:par>
                          <p:cTn id="71" fill="hold" nodeType="afterGroup">
                            <p:stCondLst>
                              <p:cond delay="10000"/>
                            </p:stCondLst>
                            <p:childTnLst>
                              <p:par>
                                <p:cTn id="72" presetID="10" presetClass="exit" presetSubtype="0" fill="hold" nodeType="afterEffect">
                                  <p:stCondLst>
                                    <p:cond delay="0"/>
                                  </p:stCondLst>
                                  <p:childTnLst>
                                    <p:animEffect transition="out" filter="fade">
                                      <p:cBhvr>
                                        <p:cTn id="73" dur="1000"/>
                                        <p:tgtEl>
                                          <p:spTgt spid="23561"/>
                                        </p:tgtEl>
                                      </p:cBhvr>
                                    </p:animEffect>
                                    <p:set>
                                      <p:cBhvr>
                                        <p:cTn id="74" dur="1" fill="hold">
                                          <p:stCondLst>
                                            <p:cond delay="999"/>
                                          </p:stCondLst>
                                        </p:cTn>
                                        <p:tgtEl>
                                          <p:spTgt spid="23561"/>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23562"/>
                                        </p:tgtEl>
                                        <p:attrNameLst>
                                          <p:attrName>style.visibility</p:attrName>
                                        </p:attrNameLst>
                                      </p:cBhvr>
                                      <p:to>
                                        <p:strVal val="visible"/>
                                      </p:to>
                                    </p:set>
                                    <p:animEffect transition="in" filter="fade">
                                      <p:cBhvr>
                                        <p:cTn id="77" dur="1000"/>
                                        <p:tgtEl>
                                          <p:spTgt spid="23562"/>
                                        </p:tgtEl>
                                      </p:cBhvr>
                                    </p:animEffect>
                                  </p:childTnLst>
                                </p:cTn>
                              </p:par>
                            </p:childTnLst>
                          </p:cTn>
                        </p:par>
                        <p:par>
                          <p:cTn id="78" fill="hold" nodeType="afterGroup">
                            <p:stCondLst>
                              <p:cond delay="11000"/>
                            </p:stCondLst>
                            <p:childTnLst>
                              <p:par>
                                <p:cTn id="79" presetID="10" presetClass="exit" presetSubtype="0" fill="hold" nodeType="afterEffect">
                                  <p:stCondLst>
                                    <p:cond delay="0"/>
                                  </p:stCondLst>
                                  <p:childTnLst>
                                    <p:animEffect transition="out" filter="fade">
                                      <p:cBhvr>
                                        <p:cTn id="80" dur="1000"/>
                                        <p:tgtEl>
                                          <p:spTgt spid="23562"/>
                                        </p:tgtEl>
                                      </p:cBhvr>
                                    </p:animEffect>
                                    <p:set>
                                      <p:cBhvr>
                                        <p:cTn id="81" dur="1" fill="hold">
                                          <p:stCondLst>
                                            <p:cond delay="999"/>
                                          </p:stCondLst>
                                        </p:cTn>
                                        <p:tgtEl>
                                          <p:spTgt spid="23562"/>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23561"/>
                                        </p:tgtEl>
                                        <p:attrNameLst>
                                          <p:attrName>style.visibility</p:attrName>
                                        </p:attrNameLst>
                                      </p:cBhvr>
                                      <p:to>
                                        <p:strVal val="visible"/>
                                      </p:to>
                                    </p:set>
                                    <p:animEffect transition="in" filter="fade">
                                      <p:cBhvr>
                                        <p:cTn id="84" dur="1000"/>
                                        <p:tgtEl>
                                          <p:spTgt spid="23561"/>
                                        </p:tgtEl>
                                      </p:cBhvr>
                                    </p:animEffect>
                                  </p:childTnLst>
                                </p:cTn>
                              </p:par>
                            </p:childTnLst>
                          </p:cTn>
                        </p:par>
                        <p:par>
                          <p:cTn id="85" fill="hold" nodeType="afterGroup">
                            <p:stCondLst>
                              <p:cond delay="12000"/>
                            </p:stCondLst>
                            <p:childTnLst>
                              <p:par>
                                <p:cTn id="86" presetID="10" presetClass="exit" presetSubtype="0" fill="hold" nodeType="afterEffect">
                                  <p:stCondLst>
                                    <p:cond delay="0"/>
                                  </p:stCondLst>
                                  <p:childTnLst>
                                    <p:animEffect transition="out" filter="fade">
                                      <p:cBhvr>
                                        <p:cTn id="87" dur="1000"/>
                                        <p:tgtEl>
                                          <p:spTgt spid="23561"/>
                                        </p:tgtEl>
                                      </p:cBhvr>
                                    </p:animEffect>
                                    <p:set>
                                      <p:cBhvr>
                                        <p:cTn id="88" dur="1" fill="hold">
                                          <p:stCondLst>
                                            <p:cond delay="999"/>
                                          </p:stCondLst>
                                        </p:cTn>
                                        <p:tgtEl>
                                          <p:spTgt spid="23561"/>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23562"/>
                                        </p:tgtEl>
                                        <p:attrNameLst>
                                          <p:attrName>style.visibility</p:attrName>
                                        </p:attrNameLst>
                                      </p:cBhvr>
                                      <p:to>
                                        <p:strVal val="visible"/>
                                      </p:to>
                                    </p:set>
                                    <p:animEffect transition="in" filter="fade">
                                      <p:cBhvr>
                                        <p:cTn id="91" dur="1000"/>
                                        <p:tgtEl>
                                          <p:spTgt spid="23562"/>
                                        </p:tgtEl>
                                      </p:cBhvr>
                                    </p:animEffect>
                                  </p:childTnLst>
                                </p:cTn>
                              </p:par>
                            </p:childTnLst>
                          </p:cTn>
                        </p:par>
                        <p:par>
                          <p:cTn id="92" fill="hold" nodeType="afterGroup">
                            <p:stCondLst>
                              <p:cond delay="13000"/>
                            </p:stCondLst>
                            <p:childTnLst>
                              <p:par>
                                <p:cTn id="93" presetID="10" presetClass="exit" presetSubtype="0" fill="hold" nodeType="afterEffect">
                                  <p:stCondLst>
                                    <p:cond delay="0"/>
                                  </p:stCondLst>
                                  <p:childTnLst>
                                    <p:animEffect transition="out" filter="fade">
                                      <p:cBhvr>
                                        <p:cTn id="94" dur="1000"/>
                                        <p:tgtEl>
                                          <p:spTgt spid="23562"/>
                                        </p:tgtEl>
                                      </p:cBhvr>
                                    </p:animEffect>
                                    <p:set>
                                      <p:cBhvr>
                                        <p:cTn id="95" dur="1" fill="hold">
                                          <p:stCondLst>
                                            <p:cond delay="999"/>
                                          </p:stCondLst>
                                        </p:cTn>
                                        <p:tgtEl>
                                          <p:spTgt spid="23562"/>
                                        </p:tgtEl>
                                        <p:attrNameLst>
                                          <p:attrName>style.visibility</p:attrName>
                                        </p:attrNameLst>
                                      </p:cBhvr>
                                      <p:to>
                                        <p:strVal val="hidden"/>
                                      </p:to>
                                    </p:set>
                                  </p:childTnLst>
                                </p:cTn>
                              </p:par>
                              <p:par>
                                <p:cTn id="96" presetID="10" presetClass="entr" presetSubtype="0" fill="hold" nodeType="withEffect">
                                  <p:stCondLst>
                                    <p:cond delay="0"/>
                                  </p:stCondLst>
                                  <p:childTnLst>
                                    <p:set>
                                      <p:cBhvr>
                                        <p:cTn id="97" dur="1" fill="hold">
                                          <p:stCondLst>
                                            <p:cond delay="0"/>
                                          </p:stCondLst>
                                        </p:cTn>
                                        <p:tgtEl>
                                          <p:spTgt spid="23561"/>
                                        </p:tgtEl>
                                        <p:attrNameLst>
                                          <p:attrName>style.visibility</p:attrName>
                                        </p:attrNameLst>
                                      </p:cBhvr>
                                      <p:to>
                                        <p:strVal val="visible"/>
                                      </p:to>
                                    </p:set>
                                    <p:animEffect transition="in" filter="fade">
                                      <p:cBhvr>
                                        <p:cTn id="98" dur="1000"/>
                                        <p:tgtEl>
                                          <p:spTgt spid="23561"/>
                                        </p:tgtEl>
                                      </p:cBhvr>
                                    </p:animEffect>
                                  </p:childTnLst>
                                </p:cTn>
                              </p:par>
                            </p:childTnLst>
                          </p:cTn>
                        </p:par>
                        <p:par>
                          <p:cTn id="99" fill="hold" nodeType="afterGroup">
                            <p:stCondLst>
                              <p:cond delay="14000"/>
                            </p:stCondLst>
                            <p:childTnLst>
                              <p:par>
                                <p:cTn id="100" presetID="10" presetClass="exit" presetSubtype="0" fill="hold" nodeType="afterEffect">
                                  <p:stCondLst>
                                    <p:cond delay="0"/>
                                  </p:stCondLst>
                                  <p:childTnLst>
                                    <p:animEffect transition="out" filter="fade">
                                      <p:cBhvr>
                                        <p:cTn id="101" dur="1000"/>
                                        <p:tgtEl>
                                          <p:spTgt spid="23561"/>
                                        </p:tgtEl>
                                      </p:cBhvr>
                                    </p:animEffect>
                                    <p:set>
                                      <p:cBhvr>
                                        <p:cTn id="102" dur="1" fill="hold">
                                          <p:stCondLst>
                                            <p:cond delay="999"/>
                                          </p:stCondLst>
                                        </p:cTn>
                                        <p:tgtEl>
                                          <p:spTgt spid="23561"/>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23562"/>
                                        </p:tgtEl>
                                        <p:attrNameLst>
                                          <p:attrName>style.visibility</p:attrName>
                                        </p:attrNameLst>
                                      </p:cBhvr>
                                      <p:to>
                                        <p:strVal val="visible"/>
                                      </p:to>
                                    </p:set>
                                    <p:animEffect transition="in" filter="fade">
                                      <p:cBhvr>
                                        <p:cTn id="105" dur="1000"/>
                                        <p:tgtEl>
                                          <p:spTgt spid="23562"/>
                                        </p:tgtEl>
                                      </p:cBhvr>
                                    </p:animEffect>
                                  </p:childTnLst>
                                </p:cTn>
                              </p:par>
                            </p:childTnLst>
                          </p:cTn>
                        </p:par>
                        <p:par>
                          <p:cTn id="106" fill="hold" nodeType="afterGroup">
                            <p:stCondLst>
                              <p:cond delay="15000"/>
                            </p:stCondLst>
                            <p:childTnLst>
                              <p:par>
                                <p:cTn id="107" presetID="10" presetClass="exit" presetSubtype="0" fill="hold" nodeType="afterEffect">
                                  <p:stCondLst>
                                    <p:cond delay="0"/>
                                  </p:stCondLst>
                                  <p:childTnLst>
                                    <p:animEffect transition="out" filter="fade">
                                      <p:cBhvr>
                                        <p:cTn id="108" dur="1000"/>
                                        <p:tgtEl>
                                          <p:spTgt spid="23562"/>
                                        </p:tgtEl>
                                      </p:cBhvr>
                                    </p:animEffect>
                                    <p:set>
                                      <p:cBhvr>
                                        <p:cTn id="109" dur="1" fill="hold">
                                          <p:stCondLst>
                                            <p:cond delay="999"/>
                                          </p:stCondLst>
                                        </p:cTn>
                                        <p:tgtEl>
                                          <p:spTgt spid="23562"/>
                                        </p:tgtEl>
                                        <p:attrNameLst>
                                          <p:attrName>style.visibility</p:attrName>
                                        </p:attrNameLst>
                                      </p:cBhvr>
                                      <p:to>
                                        <p:strVal val="hidden"/>
                                      </p:to>
                                    </p:set>
                                  </p:childTnLst>
                                </p:cTn>
                              </p:par>
                              <p:par>
                                <p:cTn id="110" presetID="10" presetClass="entr" presetSubtype="0" fill="hold" nodeType="withEffect">
                                  <p:stCondLst>
                                    <p:cond delay="0"/>
                                  </p:stCondLst>
                                  <p:childTnLst>
                                    <p:set>
                                      <p:cBhvr>
                                        <p:cTn id="111" dur="1" fill="hold">
                                          <p:stCondLst>
                                            <p:cond delay="0"/>
                                          </p:stCondLst>
                                        </p:cTn>
                                        <p:tgtEl>
                                          <p:spTgt spid="23561"/>
                                        </p:tgtEl>
                                        <p:attrNameLst>
                                          <p:attrName>style.visibility</p:attrName>
                                        </p:attrNameLst>
                                      </p:cBhvr>
                                      <p:to>
                                        <p:strVal val="visible"/>
                                      </p:to>
                                    </p:set>
                                    <p:animEffect transition="in" filter="fade">
                                      <p:cBhvr>
                                        <p:cTn id="112" dur="1000"/>
                                        <p:tgtEl>
                                          <p:spTgt spid="23561"/>
                                        </p:tgtEl>
                                      </p:cBhvr>
                                    </p:animEffect>
                                  </p:childTnLst>
                                </p:cTn>
                              </p:par>
                            </p:childTnLst>
                          </p:cTn>
                        </p:par>
                        <p:par>
                          <p:cTn id="113" fill="hold" nodeType="afterGroup">
                            <p:stCondLst>
                              <p:cond delay="16000"/>
                            </p:stCondLst>
                            <p:childTnLst>
                              <p:par>
                                <p:cTn id="114" presetID="10" presetClass="exit" presetSubtype="0" fill="hold" nodeType="afterEffect">
                                  <p:stCondLst>
                                    <p:cond delay="0"/>
                                  </p:stCondLst>
                                  <p:childTnLst>
                                    <p:animEffect transition="out" filter="fade">
                                      <p:cBhvr>
                                        <p:cTn id="115" dur="1000"/>
                                        <p:tgtEl>
                                          <p:spTgt spid="23561"/>
                                        </p:tgtEl>
                                      </p:cBhvr>
                                    </p:animEffect>
                                    <p:set>
                                      <p:cBhvr>
                                        <p:cTn id="116" dur="1" fill="hold">
                                          <p:stCondLst>
                                            <p:cond delay="999"/>
                                          </p:stCondLst>
                                        </p:cTn>
                                        <p:tgtEl>
                                          <p:spTgt spid="23561"/>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23562"/>
                                        </p:tgtEl>
                                        <p:attrNameLst>
                                          <p:attrName>style.visibility</p:attrName>
                                        </p:attrNameLst>
                                      </p:cBhvr>
                                      <p:to>
                                        <p:strVal val="visible"/>
                                      </p:to>
                                    </p:set>
                                    <p:animEffect transition="in" filter="fade">
                                      <p:cBhvr>
                                        <p:cTn id="119" dur="1000"/>
                                        <p:tgtEl>
                                          <p:spTgt spid="23562"/>
                                        </p:tgtEl>
                                      </p:cBhvr>
                                    </p:animEffect>
                                  </p:childTnLst>
                                </p:cTn>
                              </p:par>
                            </p:childTnLst>
                          </p:cTn>
                        </p:par>
                        <p:par>
                          <p:cTn id="120" fill="hold" nodeType="afterGroup">
                            <p:stCondLst>
                              <p:cond delay="17000"/>
                            </p:stCondLst>
                            <p:childTnLst>
                              <p:par>
                                <p:cTn id="121" presetID="10" presetClass="exit" presetSubtype="0" fill="hold" nodeType="afterEffect">
                                  <p:stCondLst>
                                    <p:cond delay="0"/>
                                  </p:stCondLst>
                                  <p:childTnLst>
                                    <p:animEffect transition="out" filter="fade">
                                      <p:cBhvr>
                                        <p:cTn id="122" dur="1000"/>
                                        <p:tgtEl>
                                          <p:spTgt spid="23562"/>
                                        </p:tgtEl>
                                      </p:cBhvr>
                                    </p:animEffect>
                                    <p:set>
                                      <p:cBhvr>
                                        <p:cTn id="123" dur="1" fill="hold">
                                          <p:stCondLst>
                                            <p:cond delay="999"/>
                                          </p:stCondLst>
                                        </p:cTn>
                                        <p:tgtEl>
                                          <p:spTgt spid="235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38FB119D-C079-4D64-B245-4D6BD511736D}"/>
              </a:ext>
            </a:extLst>
          </p:cNvPr>
          <p:cNvSpPr>
            <a:spLocks noGrp="1" noChangeArrowheads="1"/>
          </p:cNvSpPr>
          <p:nvPr>
            <p:ph type="title"/>
          </p:nvPr>
        </p:nvSpPr>
        <p:spPr/>
        <p:txBody>
          <a:bodyPr/>
          <a:lstStyle/>
          <a:p>
            <a:pPr eaLnBrk="1" hangingPunct="1">
              <a:buClr>
                <a:schemeClr val="tx1"/>
              </a:buClr>
            </a:pPr>
            <a:r>
              <a:rPr lang="en-US" altLang="en-US"/>
              <a:t>Everyday Sources of Stress</a:t>
            </a:r>
          </a:p>
        </p:txBody>
      </p:sp>
      <p:pic>
        <p:nvPicPr>
          <p:cNvPr id="29699" name="Picture 8" descr="noname">
            <a:extLst>
              <a:ext uri="{FF2B5EF4-FFF2-40B4-BE49-F238E27FC236}">
                <a16:creationId xmlns:a16="http://schemas.microsoft.com/office/drawing/2014/main" id="{FA5BADE5-EC5C-4F4A-A42A-5D326D0FC66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216275"/>
            <a:ext cx="91678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9">
            <a:extLst>
              <a:ext uri="{FF2B5EF4-FFF2-40B4-BE49-F238E27FC236}">
                <a16:creationId xmlns:a16="http://schemas.microsoft.com/office/drawing/2014/main" id="{DF4E1FFB-3902-4CA0-B610-3F9415FB45C8}"/>
              </a:ext>
            </a:extLst>
          </p:cNvPr>
          <p:cNvSpPr>
            <a:spLocks noChangeArrowheads="1"/>
          </p:cNvSpPr>
          <p:nvPr/>
        </p:nvSpPr>
        <p:spPr bwMode="gray">
          <a:xfrm rot="16200000" flipV="1">
            <a:off x="3771900" y="-571500"/>
            <a:ext cx="1600200" cy="914400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b="1">
                <a:solidFill>
                  <a:srgbClr val="333333"/>
                </a:solidFill>
                <a:latin typeface="Arial" panose="020B0604020202020204" pitchFamily="34" charset="0"/>
                <a:cs typeface="Arial" panose="020B0604020202020204" pitchFamily="34" charset="0"/>
              </a:defRPr>
            </a:lvl1pPr>
            <a:lvl2pPr marL="742950" indent="-285750">
              <a:spcBef>
                <a:spcPct val="20000"/>
              </a:spcBef>
              <a:buChar char="–"/>
              <a:defRPr sz="2800" b="1">
                <a:solidFill>
                  <a:srgbClr val="333333"/>
                </a:solidFill>
                <a:latin typeface="Arial" panose="020B0604020202020204" pitchFamily="34" charset="0"/>
                <a:cs typeface="Arial" panose="020B0604020202020204" pitchFamily="34" charset="0"/>
              </a:defRPr>
            </a:lvl2pPr>
            <a:lvl3pPr marL="1143000" indent="-228600">
              <a:spcBef>
                <a:spcPct val="20000"/>
              </a:spcBef>
              <a:buChar char="•"/>
              <a:defRPr sz="2400" b="1">
                <a:solidFill>
                  <a:srgbClr val="333333"/>
                </a:solidFill>
                <a:latin typeface="Arial" panose="020B0604020202020204" pitchFamily="34" charset="0"/>
                <a:cs typeface="Arial" panose="020B0604020202020204" pitchFamily="34" charset="0"/>
              </a:defRPr>
            </a:lvl3pPr>
            <a:lvl4pPr marL="1600200" indent="-228600">
              <a:spcBef>
                <a:spcPct val="20000"/>
              </a:spcBef>
              <a:buChar char="–"/>
              <a:defRPr sz="2000" b="1">
                <a:solidFill>
                  <a:srgbClr val="333333"/>
                </a:solidFill>
                <a:latin typeface="Arial" panose="020B0604020202020204" pitchFamily="34" charset="0"/>
                <a:cs typeface="Arial" panose="020B0604020202020204" pitchFamily="34" charset="0"/>
              </a:defRPr>
            </a:lvl4pPr>
            <a:lvl5pPr marL="2057400" indent="-228600">
              <a:spcBef>
                <a:spcPct val="20000"/>
              </a:spcBef>
              <a:buChar char="»"/>
              <a:defRPr sz="2000" b="1">
                <a:solidFill>
                  <a:srgbClr val="33333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b="0">
              <a:solidFill>
                <a:schemeClr val="tx1"/>
              </a:solidFill>
            </a:endParaRPr>
          </a:p>
        </p:txBody>
      </p:sp>
      <p:pic>
        <p:nvPicPr>
          <p:cNvPr id="29701" name="Picture 10" descr="curve_top">
            <a:extLst>
              <a:ext uri="{FF2B5EF4-FFF2-40B4-BE49-F238E27FC236}">
                <a16:creationId xmlns:a16="http://schemas.microsoft.com/office/drawing/2014/main" id="{8CB0AD7A-86C5-4FB5-AB10-09C093CCAE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1650"/>
            <a:ext cx="9144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1" descr="curve_bottom">
            <a:extLst>
              <a:ext uri="{FF2B5EF4-FFF2-40B4-BE49-F238E27FC236}">
                <a16:creationId xmlns:a16="http://schemas.microsoft.com/office/drawing/2014/main" id="{4F5E76B8-50A9-4BA0-97C0-8FF84828DA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83025"/>
            <a:ext cx="91440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5" descr="agression">
            <a:extLst>
              <a:ext uri="{FF2B5EF4-FFF2-40B4-BE49-F238E27FC236}">
                <a16:creationId xmlns:a16="http://schemas.microsoft.com/office/drawing/2014/main" id="{192092E5-22B0-49AB-A067-B6832D37A4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937000"/>
            <a:ext cx="91440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6" name="Rectangle 16">
            <a:extLst>
              <a:ext uri="{FF2B5EF4-FFF2-40B4-BE49-F238E27FC236}">
                <a16:creationId xmlns:a16="http://schemas.microsoft.com/office/drawing/2014/main" id="{7D32EBF9-F568-473B-9878-7A01BBC75F7A}"/>
              </a:ext>
            </a:extLst>
          </p:cNvPr>
          <p:cNvSpPr>
            <a:spLocks noChangeArrowheads="1"/>
          </p:cNvSpPr>
          <p:nvPr/>
        </p:nvSpPr>
        <p:spPr bwMode="gray">
          <a:xfrm>
            <a:off x="0" y="2819400"/>
            <a:ext cx="9144000" cy="3379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b="1">
                <a:solidFill>
                  <a:srgbClr val="333333"/>
                </a:solidFill>
                <a:latin typeface="Arial" panose="020B0604020202020204" pitchFamily="34" charset="0"/>
                <a:cs typeface="Arial" panose="020B0604020202020204" pitchFamily="34" charset="0"/>
              </a:defRPr>
            </a:lvl1pPr>
            <a:lvl2pPr marL="742950" indent="-285750">
              <a:spcBef>
                <a:spcPct val="20000"/>
              </a:spcBef>
              <a:buChar char="–"/>
              <a:defRPr sz="2800" b="1">
                <a:solidFill>
                  <a:srgbClr val="333333"/>
                </a:solidFill>
                <a:latin typeface="Arial" panose="020B0604020202020204" pitchFamily="34" charset="0"/>
                <a:cs typeface="Arial" panose="020B0604020202020204" pitchFamily="34" charset="0"/>
              </a:defRPr>
            </a:lvl2pPr>
            <a:lvl3pPr marL="1143000" indent="-228600">
              <a:spcBef>
                <a:spcPct val="20000"/>
              </a:spcBef>
              <a:buChar char="•"/>
              <a:defRPr sz="2400" b="1">
                <a:solidFill>
                  <a:srgbClr val="333333"/>
                </a:solidFill>
                <a:latin typeface="Arial" panose="020B0604020202020204" pitchFamily="34" charset="0"/>
                <a:cs typeface="Arial" panose="020B0604020202020204" pitchFamily="34" charset="0"/>
              </a:defRPr>
            </a:lvl3pPr>
            <a:lvl4pPr marL="1600200" indent="-228600">
              <a:spcBef>
                <a:spcPct val="20000"/>
              </a:spcBef>
              <a:buChar char="–"/>
              <a:defRPr sz="2000" b="1">
                <a:solidFill>
                  <a:srgbClr val="333333"/>
                </a:solidFill>
                <a:latin typeface="Arial" panose="020B0604020202020204" pitchFamily="34" charset="0"/>
                <a:cs typeface="Arial" panose="020B0604020202020204" pitchFamily="34" charset="0"/>
              </a:defRPr>
            </a:lvl4pPr>
            <a:lvl5pPr marL="2057400" indent="-228600">
              <a:spcBef>
                <a:spcPct val="20000"/>
              </a:spcBef>
              <a:buChar char="»"/>
              <a:defRPr sz="2000" b="1">
                <a:solidFill>
                  <a:srgbClr val="33333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b="0">
              <a:solidFill>
                <a:schemeClr val="tx1"/>
              </a:solidFill>
            </a:endParaRPr>
          </a:p>
        </p:txBody>
      </p:sp>
      <p:sp>
        <p:nvSpPr>
          <p:cNvPr id="182275" name="Rectangle 3">
            <a:extLst>
              <a:ext uri="{FF2B5EF4-FFF2-40B4-BE49-F238E27FC236}">
                <a16:creationId xmlns:a16="http://schemas.microsoft.com/office/drawing/2014/main" id="{094C1835-2311-4DEB-AB44-9BC307D91258}"/>
              </a:ext>
            </a:extLst>
          </p:cNvPr>
          <p:cNvSpPr>
            <a:spLocks noGrp="1" noChangeArrowheads="1"/>
          </p:cNvSpPr>
          <p:nvPr>
            <p:ph type="body" idx="1"/>
          </p:nvPr>
        </p:nvSpPr>
        <p:spPr/>
        <p:txBody>
          <a:bodyPr/>
          <a:lstStyle/>
          <a:p>
            <a:pPr eaLnBrk="1" hangingPunct="1">
              <a:lnSpc>
                <a:spcPct val="80000"/>
              </a:lnSpc>
              <a:buClr>
                <a:schemeClr val="tx1"/>
              </a:buClr>
            </a:pPr>
            <a:r>
              <a:rPr lang="en-US" altLang="en-US" sz="2800" b="0"/>
              <a:t>Aggression </a:t>
            </a:r>
            <a:r>
              <a:rPr lang="en-US" altLang="en-US" sz="2800"/>
              <a:t>– actions meant to harm or destroy; often stems from frustration</a:t>
            </a:r>
            <a:endParaRPr lang="en-US" altLang="en-US" sz="2800" u="sng"/>
          </a:p>
          <a:p>
            <a:pPr lvl="1" eaLnBrk="1" hangingPunct="1">
              <a:lnSpc>
                <a:spcPct val="80000"/>
              </a:lnSpc>
              <a:buClr>
                <a:schemeClr val="tx1"/>
              </a:buClr>
            </a:pPr>
            <a:r>
              <a:rPr lang="en-US" altLang="en-US" sz="2400" b="0"/>
              <a:t>Displaced aggression</a:t>
            </a:r>
            <a:r>
              <a:rPr lang="en-US" altLang="en-US" sz="2400"/>
              <a:t> – frustration focused on less threatening/available target</a:t>
            </a:r>
            <a:endParaRPr lang="en-US" altLang="en-US" sz="2400" u="sng"/>
          </a:p>
          <a:p>
            <a:pPr lvl="1" eaLnBrk="1" hangingPunct="1">
              <a:lnSpc>
                <a:spcPct val="80000"/>
              </a:lnSpc>
              <a:buClr>
                <a:schemeClr val="tx1"/>
              </a:buClr>
            </a:pPr>
            <a:r>
              <a:rPr lang="en-US" altLang="en-US" sz="2400" b="0"/>
              <a:t>Escape or withdrawal</a:t>
            </a:r>
            <a:r>
              <a:rPr lang="en-US" altLang="en-US" sz="2400"/>
              <a:t> - leaving the presence of a stressor, literally or psychologically</a:t>
            </a:r>
            <a:endParaRPr lang="en-US" altLang="en-US" sz="2400" u="sng"/>
          </a:p>
        </p:txBody>
      </p:sp>
      <p:pic>
        <p:nvPicPr>
          <p:cNvPr id="25614" name="Picture 14" descr="last-viewed">
            <a:hlinkClick r:id="" action="ppaction://hlinkshowjump?jump=lastslideviewed"/>
            <a:hlinkHover r:id="" action="ppaction://noaction" highlightClick="1"/>
            <a:extLst>
              <a:ext uri="{FF2B5EF4-FFF2-40B4-BE49-F238E27FC236}">
                <a16:creationId xmlns:a16="http://schemas.microsoft.com/office/drawing/2014/main" id="{C1E965AD-B381-4F63-B942-1953924302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413" y="5764213"/>
            <a:ext cx="55086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grpId="0" nodeType="afterEffect">
                                  <p:stCondLst>
                                    <p:cond delay="0"/>
                                  </p:stCondLst>
                                  <p:childTnLst>
                                    <p:animMotion origin="layout" path="M 0 1.11111E-6 L 1.16667 1.11111E-6 " pathEditMode="relative" rAng="0" ptsTypes="AA">
                                      <p:cBhvr>
                                        <p:cTn id="6" dur="1000" fill="hold"/>
                                        <p:tgtEl>
                                          <p:spTgt spid="25616"/>
                                        </p:tgtEl>
                                        <p:attrNameLst>
                                          <p:attrName>ppt_x</p:attrName>
                                          <p:attrName>ppt_y</p:attrName>
                                        </p:attrNameLst>
                                      </p:cBhvr>
                                      <p:rCtr x="58333" y="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182275">
                                            <p:txEl>
                                              <p:pRg st="0" end="0"/>
                                            </p:txEl>
                                          </p:spTgt>
                                        </p:tgtEl>
                                        <p:attrNameLst>
                                          <p:attrName>style.visibility</p:attrName>
                                        </p:attrNameLst>
                                      </p:cBhvr>
                                      <p:to>
                                        <p:strVal val="visible"/>
                                      </p:to>
                                    </p:set>
                                    <p:animEffect transition="in" filter="fade">
                                      <p:cBhvr>
                                        <p:cTn id="11" dur="500"/>
                                        <p:tgtEl>
                                          <p:spTgt spid="182275">
                                            <p:txEl>
                                              <p:pRg st="0" end="0"/>
                                            </p:txEl>
                                          </p:spTgt>
                                        </p:tgtEl>
                                      </p:cBhvr>
                                    </p:animEffect>
                                  </p:childTnLst>
                                  <p:subTnLst>
                                    <p:animClr clrSpc="rgb" dir="cw">
                                      <p:cBhvr override="childStyle">
                                        <p:cTn dur="1" fill="hold" display="0" masterRel="nextClick" afterEffect="1"/>
                                        <p:tgtEl>
                                          <p:spTgt spid="182275">
                                            <p:txEl>
                                              <p:pRg st="0" end="0"/>
                                            </p:txEl>
                                          </p:spTgt>
                                        </p:tgtEl>
                                        <p:attrNameLst>
                                          <p:attrName>ppt_c</p:attrName>
                                        </p:attrNameLst>
                                      </p:cBhvr>
                                      <p:to>
                                        <a:srgbClr val="B2B2B2"/>
                                      </p:to>
                                    </p:animClr>
                                  </p:sub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82275">
                                            <p:txEl>
                                              <p:pRg st="1" end="1"/>
                                            </p:txEl>
                                          </p:spTgt>
                                        </p:tgtEl>
                                        <p:attrNameLst>
                                          <p:attrName>style.visibility</p:attrName>
                                        </p:attrNameLst>
                                      </p:cBhvr>
                                      <p:to>
                                        <p:strVal val="visible"/>
                                      </p:to>
                                    </p:set>
                                    <p:animEffect transition="in" filter="fade">
                                      <p:cBhvr>
                                        <p:cTn id="16" dur="500"/>
                                        <p:tgtEl>
                                          <p:spTgt spid="182275">
                                            <p:txEl>
                                              <p:pRg st="1" end="1"/>
                                            </p:txEl>
                                          </p:spTgt>
                                        </p:tgtEl>
                                      </p:cBhvr>
                                    </p:animEffect>
                                  </p:childTnLst>
                                  <p:subTnLst>
                                    <p:animClr clrSpc="rgb" dir="cw">
                                      <p:cBhvr override="childStyle">
                                        <p:cTn dur="1" fill="hold" display="0" masterRel="nextClick" afterEffect="1"/>
                                        <p:tgtEl>
                                          <p:spTgt spid="182275">
                                            <p:txEl>
                                              <p:pRg st="1" end="1"/>
                                            </p:txEl>
                                          </p:spTgt>
                                        </p:tgtEl>
                                        <p:attrNameLst>
                                          <p:attrName>ppt_c</p:attrName>
                                        </p:attrNameLst>
                                      </p:cBhvr>
                                      <p:to>
                                        <a:srgbClr val="B2B2B2"/>
                                      </p:to>
                                    </p:animClr>
                                  </p:sub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82275">
                                            <p:txEl>
                                              <p:pRg st="2" end="2"/>
                                            </p:txEl>
                                          </p:spTgt>
                                        </p:tgtEl>
                                        <p:attrNameLst>
                                          <p:attrName>style.visibility</p:attrName>
                                        </p:attrNameLst>
                                      </p:cBhvr>
                                      <p:to>
                                        <p:strVal val="visible"/>
                                      </p:to>
                                    </p:set>
                                    <p:animEffect transition="in" filter="fade">
                                      <p:cBhvr>
                                        <p:cTn id="21" dur="500"/>
                                        <p:tgtEl>
                                          <p:spTgt spid="182275">
                                            <p:txEl>
                                              <p:pRg st="2" end="2"/>
                                            </p:txEl>
                                          </p:spTgt>
                                        </p:tgtEl>
                                      </p:cBhvr>
                                    </p:animEffect>
                                  </p:childTnLst>
                                </p:cTn>
                              </p:par>
                              <p:par>
                                <p:cTn id="22" presetID="9" presetClass="emph" presetSubtype="0" nodeType="withEffect">
                                  <p:stCondLst>
                                    <p:cond delay="0"/>
                                  </p:stCondLst>
                                  <p:childTnLst>
                                    <p:set>
                                      <p:cBhvr rctx="PPT">
                                        <p:cTn id="23" dur="indefinite"/>
                                        <p:tgtEl>
                                          <p:spTgt spid="25614"/>
                                        </p:tgtEl>
                                        <p:attrNameLst>
                                          <p:attrName>style.opacity</p:attrName>
                                        </p:attrNameLst>
                                      </p:cBhvr>
                                      <p:to>
                                        <p:strVal val="0.5"/>
                                      </p:to>
                                    </p:set>
                                    <p:animEffect filter="image" prLst="opacity: 0.5">
                                      <p:cBhvr rctx="IE">
                                        <p:cTn id="24" dur="indefinite"/>
                                        <p:tgtEl>
                                          <p:spTgt spid="25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4600"/>
        </a:solidFill>
        <a:effectLst/>
      </p:bgPr>
    </p:bg>
    <p:spTree>
      <p:nvGrpSpPr>
        <p:cNvPr id="1" name=""/>
        <p:cNvGrpSpPr/>
        <p:nvPr/>
      </p:nvGrpSpPr>
      <p:grpSpPr>
        <a:xfrm>
          <a:off x="0" y="0"/>
          <a:ext cx="0" cy="0"/>
          <a:chOff x="0" y="0"/>
          <a:chExt cx="0" cy="0"/>
        </a:xfrm>
      </p:grpSpPr>
      <p:pic>
        <p:nvPicPr>
          <p:cNvPr id="31746" name="Picture 5" descr="american_suicide">
            <a:extLst>
              <a:ext uri="{FF2B5EF4-FFF2-40B4-BE49-F238E27FC236}">
                <a16:creationId xmlns:a16="http://schemas.microsoft.com/office/drawing/2014/main" id="{634ED964-CD31-454B-AD9C-C91D973CB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1400"/>
            <a:ext cx="9144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8" name="Rectangle 2">
            <a:extLst>
              <a:ext uri="{FF2B5EF4-FFF2-40B4-BE49-F238E27FC236}">
                <a16:creationId xmlns:a16="http://schemas.microsoft.com/office/drawing/2014/main" id="{ED5DC87B-EF50-41A2-8184-3DD70B12F044}"/>
              </a:ext>
            </a:extLst>
          </p:cNvPr>
          <p:cNvSpPr>
            <a:spLocks noGrp="1" noChangeArrowheads="1"/>
          </p:cNvSpPr>
          <p:nvPr>
            <p:ph type="title"/>
          </p:nvPr>
        </p:nvSpPr>
        <p:spPr>
          <a:effectLst>
            <a:outerShdw blurRad="63500" dist="17961" dir="2700000" algn="ctr" rotWithShape="0">
              <a:schemeClr val="bg1">
                <a:alpha val="74998"/>
              </a:schemeClr>
            </a:outerShdw>
          </a:effectLst>
        </p:spPr>
        <p:txBody>
          <a:bodyPr/>
          <a:lstStyle/>
          <a:p>
            <a:pPr>
              <a:defRPr/>
            </a:pPr>
            <a:r>
              <a:rPr lang="en-US"/>
              <a:t>Suicide in America</a:t>
            </a:r>
          </a:p>
        </p:txBody>
      </p:sp>
      <p:sp>
        <p:nvSpPr>
          <p:cNvPr id="254979" name="Rectangle 3">
            <a:extLst>
              <a:ext uri="{FF2B5EF4-FFF2-40B4-BE49-F238E27FC236}">
                <a16:creationId xmlns:a16="http://schemas.microsoft.com/office/drawing/2014/main" id="{EA72FF4F-A891-4EC3-933F-65D64F8C845C}"/>
              </a:ext>
            </a:extLst>
          </p:cNvPr>
          <p:cNvSpPr>
            <a:spLocks noGrp="1" noChangeArrowheads="1"/>
          </p:cNvSpPr>
          <p:nvPr>
            <p:ph type="body" idx="1"/>
          </p:nvPr>
        </p:nvSpPr>
        <p:spPr>
          <a:xfrm>
            <a:off x="457200" y="1371600"/>
            <a:ext cx="8229600" cy="3581400"/>
          </a:xfrm>
          <a:effectLst>
            <a:outerShdw blurRad="63500" dist="17961" dir="2700000" algn="ctr" rotWithShape="0">
              <a:schemeClr val="tx1">
                <a:alpha val="74998"/>
              </a:schemeClr>
            </a:outerShdw>
          </a:effectLst>
        </p:spPr>
        <p:txBody>
          <a:bodyPr/>
          <a:lstStyle/>
          <a:p>
            <a:pPr>
              <a:defRPr/>
            </a:pPr>
            <a:r>
              <a:rPr lang="en-US" sz="2400">
                <a:solidFill>
                  <a:schemeClr val="bg1"/>
                </a:solidFill>
              </a:rPr>
              <a:t>1980 to 1996 – suicide (10 to 14 years of age) rates doubled</a:t>
            </a:r>
          </a:p>
          <a:p>
            <a:pPr>
              <a:defRPr/>
            </a:pPr>
            <a:r>
              <a:rPr lang="en-US" sz="2400">
                <a:solidFill>
                  <a:schemeClr val="bg1"/>
                </a:solidFill>
              </a:rPr>
              <a:t>2004 – third leading cause of death for adolescents</a:t>
            </a:r>
          </a:p>
          <a:p>
            <a:pPr>
              <a:defRPr/>
            </a:pPr>
            <a:r>
              <a:rPr lang="en-US" sz="2400">
                <a:solidFill>
                  <a:schemeClr val="bg1"/>
                </a:solidFill>
              </a:rPr>
              <a:t>Rates increase with age (elderly highest)</a:t>
            </a:r>
          </a:p>
          <a:p>
            <a:pPr>
              <a:defRPr/>
            </a:pPr>
            <a:r>
              <a:rPr lang="en-US" sz="2400">
                <a:solidFill>
                  <a:schemeClr val="bg1"/>
                </a:solidFill>
              </a:rPr>
              <a:t>Men four times as likely to complete suicide attempt (as compared to women)</a:t>
            </a:r>
          </a:p>
          <a:p>
            <a:pPr>
              <a:defRPr/>
            </a:pPr>
            <a:r>
              <a:rPr lang="en-US" sz="2400">
                <a:solidFill>
                  <a:schemeClr val="bg1"/>
                </a:solidFill>
              </a:rPr>
              <a:t>American Indian/Alaskan natives particularly at risk  </a:t>
            </a:r>
          </a:p>
        </p:txBody>
      </p:sp>
      <p:pic>
        <p:nvPicPr>
          <p:cNvPr id="254980" name="Picture 4" descr="last-viewed">
            <a:hlinkClick r:id="" action="ppaction://hlinkshowjump?jump=lastslideviewed"/>
            <a:hlinkHover r:id="" action="ppaction://noaction" highlightClick="1"/>
            <a:extLst>
              <a:ext uri="{FF2B5EF4-FFF2-40B4-BE49-F238E27FC236}">
                <a16:creationId xmlns:a16="http://schemas.microsoft.com/office/drawing/2014/main" id="{0933F7A8-7117-4C56-967D-42BCF42905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13" y="5764213"/>
            <a:ext cx="55086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254980"/>
                                        </p:tgtEl>
                                        <p:attrNameLst>
                                          <p:attrName>style.opacity</p:attrName>
                                        </p:attrNameLst>
                                      </p:cBhvr>
                                      <p:to>
                                        <p:strVal val="0.5"/>
                                      </p:to>
                                    </p:set>
                                    <p:animEffect filter="image" prLst="opacity: 0.5">
                                      <p:cBhvr rctx="IE">
                                        <p:cTn id="7" dur="indefinite"/>
                                        <p:tgtEl>
                                          <p:spTgt spid="25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
            <a:extLst>
              <a:ext uri="{FF2B5EF4-FFF2-40B4-BE49-F238E27FC236}">
                <a16:creationId xmlns:a16="http://schemas.microsoft.com/office/drawing/2014/main" id="{74FE41B3-5315-4BFF-B535-96B374DB1596}"/>
              </a:ext>
            </a:extLst>
          </p:cNvPr>
          <p:cNvSpPr>
            <a:spLocks noChangeArrowheads="1"/>
          </p:cNvSpPr>
          <p:nvPr/>
        </p:nvSpPr>
        <p:spPr bwMode="gray">
          <a:xfrm>
            <a:off x="0" y="0"/>
            <a:ext cx="9144000" cy="152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b="1">
                <a:solidFill>
                  <a:srgbClr val="333333"/>
                </a:solidFill>
                <a:latin typeface="Arial" panose="020B0604020202020204" pitchFamily="34" charset="0"/>
                <a:cs typeface="Arial" panose="020B0604020202020204" pitchFamily="34" charset="0"/>
              </a:defRPr>
            </a:lvl1pPr>
            <a:lvl2pPr marL="742950" indent="-285750">
              <a:spcBef>
                <a:spcPct val="20000"/>
              </a:spcBef>
              <a:buChar char="–"/>
              <a:defRPr sz="2800" b="1">
                <a:solidFill>
                  <a:srgbClr val="333333"/>
                </a:solidFill>
                <a:latin typeface="Arial" panose="020B0604020202020204" pitchFamily="34" charset="0"/>
                <a:cs typeface="Arial" panose="020B0604020202020204" pitchFamily="34" charset="0"/>
              </a:defRPr>
            </a:lvl2pPr>
            <a:lvl3pPr marL="1143000" indent="-228600">
              <a:spcBef>
                <a:spcPct val="20000"/>
              </a:spcBef>
              <a:buChar char="•"/>
              <a:defRPr sz="2400" b="1">
                <a:solidFill>
                  <a:srgbClr val="333333"/>
                </a:solidFill>
                <a:latin typeface="Arial" panose="020B0604020202020204" pitchFamily="34" charset="0"/>
                <a:cs typeface="Arial" panose="020B0604020202020204" pitchFamily="34" charset="0"/>
              </a:defRPr>
            </a:lvl3pPr>
            <a:lvl4pPr marL="1600200" indent="-228600">
              <a:spcBef>
                <a:spcPct val="20000"/>
              </a:spcBef>
              <a:buChar char="–"/>
              <a:defRPr sz="2000" b="1">
                <a:solidFill>
                  <a:srgbClr val="333333"/>
                </a:solidFill>
                <a:latin typeface="Arial" panose="020B0604020202020204" pitchFamily="34" charset="0"/>
                <a:cs typeface="Arial" panose="020B0604020202020204" pitchFamily="34" charset="0"/>
              </a:defRPr>
            </a:lvl4pPr>
            <a:lvl5pPr marL="2057400" indent="-228600">
              <a:spcBef>
                <a:spcPct val="20000"/>
              </a:spcBef>
              <a:buChar char="»"/>
              <a:defRPr sz="2000" b="1">
                <a:solidFill>
                  <a:srgbClr val="33333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b="0">
              <a:solidFill>
                <a:schemeClr val="tx1"/>
              </a:solidFill>
            </a:endParaRPr>
          </a:p>
        </p:txBody>
      </p:sp>
      <p:sp>
        <p:nvSpPr>
          <p:cNvPr id="33795" name="AutoShape 11">
            <a:extLst>
              <a:ext uri="{FF2B5EF4-FFF2-40B4-BE49-F238E27FC236}">
                <a16:creationId xmlns:a16="http://schemas.microsoft.com/office/drawing/2014/main" id="{333C9EFA-B5DE-422D-9D3D-1D14BAEE4711}"/>
              </a:ext>
            </a:extLst>
          </p:cNvPr>
          <p:cNvSpPr>
            <a:spLocks noChangeArrowheads="1"/>
          </p:cNvSpPr>
          <p:nvPr/>
        </p:nvSpPr>
        <p:spPr bwMode="gray">
          <a:xfrm>
            <a:off x="381000" y="381000"/>
            <a:ext cx="9829800" cy="5486400"/>
          </a:xfrm>
          <a:prstGeom prst="roundRect">
            <a:avLst>
              <a:gd name="adj" fmla="val 16667"/>
            </a:avLst>
          </a:prstGeom>
          <a:solidFill>
            <a:srgbClr val="00CCFF">
              <a:alpha val="70195"/>
            </a:srgbClr>
          </a:solidFill>
          <a:ln w="38100">
            <a:solidFill>
              <a:srgbClr val="333399"/>
            </a:solidFill>
            <a:round/>
            <a:headEnd/>
            <a:tailEnd/>
          </a:ln>
        </p:spPr>
        <p:txBody>
          <a:bodyPr wrap="none" anchor="ctr"/>
          <a:lstStyle>
            <a:lvl1pPr>
              <a:spcBef>
                <a:spcPct val="20000"/>
              </a:spcBef>
              <a:buChar char="•"/>
              <a:defRPr sz="3200" b="1">
                <a:solidFill>
                  <a:srgbClr val="333333"/>
                </a:solidFill>
                <a:latin typeface="Arial" panose="020B0604020202020204" pitchFamily="34" charset="0"/>
                <a:cs typeface="Arial" panose="020B0604020202020204" pitchFamily="34" charset="0"/>
              </a:defRPr>
            </a:lvl1pPr>
            <a:lvl2pPr marL="742950" indent="-285750">
              <a:spcBef>
                <a:spcPct val="20000"/>
              </a:spcBef>
              <a:buChar char="–"/>
              <a:defRPr sz="2800" b="1">
                <a:solidFill>
                  <a:srgbClr val="333333"/>
                </a:solidFill>
                <a:latin typeface="Arial" panose="020B0604020202020204" pitchFamily="34" charset="0"/>
                <a:cs typeface="Arial" panose="020B0604020202020204" pitchFamily="34" charset="0"/>
              </a:defRPr>
            </a:lvl2pPr>
            <a:lvl3pPr marL="1143000" indent="-228600">
              <a:spcBef>
                <a:spcPct val="20000"/>
              </a:spcBef>
              <a:buChar char="•"/>
              <a:defRPr sz="2400" b="1">
                <a:solidFill>
                  <a:srgbClr val="333333"/>
                </a:solidFill>
                <a:latin typeface="Arial" panose="020B0604020202020204" pitchFamily="34" charset="0"/>
                <a:cs typeface="Arial" panose="020B0604020202020204" pitchFamily="34" charset="0"/>
              </a:defRPr>
            </a:lvl3pPr>
            <a:lvl4pPr marL="1600200" indent="-228600">
              <a:spcBef>
                <a:spcPct val="20000"/>
              </a:spcBef>
              <a:buChar char="–"/>
              <a:defRPr sz="2000" b="1">
                <a:solidFill>
                  <a:srgbClr val="333333"/>
                </a:solidFill>
                <a:latin typeface="Arial" panose="020B0604020202020204" pitchFamily="34" charset="0"/>
                <a:cs typeface="Arial" panose="020B0604020202020204" pitchFamily="34" charset="0"/>
              </a:defRPr>
            </a:lvl4pPr>
            <a:lvl5pPr marL="2057400" indent="-228600">
              <a:spcBef>
                <a:spcPct val="20000"/>
              </a:spcBef>
              <a:buChar char="»"/>
              <a:defRPr sz="2000" b="1">
                <a:solidFill>
                  <a:srgbClr val="33333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rgbClr val="333333"/>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b="0">
              <a:solidFill>
                <a:schemeClr val="tx1"/>
              </a:solidFill>
            </a:endParaRPr>
          </a:p>
        </p:txBody>
      </p:sp>
      <p:sp>
        <p:nvSpPr>
          <p:cNvPr id="33796" name="Rectangle 12">
            <a:extLst>
              <a:ext uri="{FF2B5EF4-FFF2-40B4-BE49-F238E27FC236}">
                <a16:creationId xmlns:a16="http://schemas.microsoft.com/office/drawing/2014/main" id="{AE3B80B9-B3F8-45EA-AD31-B7FE7A353D2E}"/>
              </a:ext>
            </a:extLst>
          </p:cNvPr>
          <p:cNvSpPr>
            <a:spLocks noGrp="1" noChangeArrowheads="1"/>
          </p:cNvSpPr>
          <p:nvPr>
            <p:ph type="body" idx="4294967295"/>
          </p:nvPr>
        </p:nvSpPr>
        <p:spPr>
          <a:noFill/>
        </p:spPr>
        <p:txBody>
          <a:bodyPr/>
          <a:lstStyle/>
          <a:p>
            <a:r>
              <a:rPr lang="en-US" altLang="en-US"/>
              <a:t>Feelings of emptiness</a:t>
            </a:r>
          </a:p>
          <a:p>
            <a:r>
              <a:rPr lang="en-US" altLang="en-US"/>
              <a:t>Lack of energy</a:t>
            </a:r>
          </a:p>
          <a:p>
            <a:r>
              <a:rPr lang="en-US" altLang="en-US"/>
              <a:t>Inability to feel pleasure</a:t>
            </a:r>
          </a:p>
          <a:p>
            <a:r>
              <a:rPr lang="en-US" altLang="en-US"/>
              <a:t>Irritability</a:t>
            </a:r>
          </a:p>
          <a:p>
            <a:r>
              <a:rPr lang="en-US" altLang="en-US"/>
              <a:t>Sleeping problems</a:t>
            </a:r>
          </a:p>
          <a:p>
            <a:r>
              <a:rPr lang="en-US" altLang="en-US"/>
              <a:t>Eating more or less than                           usual</a:t>
            </a:r>
          </a:p>
          <a:p>
            <a:endParaRPr lang="en-US" altLang="en-US"/>
          </a:p>
          <a:p>
            <a:endParaRPr lang="en-US" altLang="en-US" sz="2400"/>
          </a:p>
        </p:txBody>
      </p:sp>
      <p:pic>
        <p:nvPicPr>
          <p:cNvPr id="33797" name="Picture 13" descr="header_sheen">
            <a:extLst>
              <a:ext uri="{FF2B5EF4-FFF2-40B4-BE49-F238E27FC236}">
                <a16:creationId xmlns:a16="http://schemas.microsoft.com/office/drawing/2014/main" id="{A435A0B2-C938-4C2E-A762-4152F0B3E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66725"/>
            <a:ext cx="86868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8" name="Rectangle 14">
            <a:extLst>
              <a:ext uri="{FF2B5EF4-FFF2-40B4-BE49-F238E27FC236}">
                <a16:creationId xmlns:a16="http://schemas.microsoft.com/office/drawing/2014/main" id="{7418F030-CB68-49BC-8669-9C5BD6D462D3}"/>
              </a:ext>
            </a:extLst>
          </p:cNvPr>
          <p:cNvSpPr>
            <a:spLocks noGrp="1" noChangeArrowheads="1"/>
          </p:cNvSpPr>
          <p:nvPr>
            <p:ph type="title" idx="4294967295"/>
          </p:nvPr>
        </p:nvSpPr>
        <p:spPr>
          <a:xfrm>
            <a:off x="762000" y="457200"/>
            <a:ext cx="7696200" cy="685800"/>
          </a:xfrm>
          <a:effectLst>
            <a:outerShdw blurRad="63500" dist="17961" dir="2700000" algn="ctr" rotWithShape="0">
              <a:schemeClr val="bg1">
                <a:alpha val="74998"/>
              </a:schemeClr>
            </a:outerShdw>
          </a:effectLst>
        </p:spPr>
        <p:txBody>
          <a:bodyPr/>
          <a:lstStyle/>
          <a:p>
            <a:pPr>
              <a:defRPr/>
            </a:pPr>
            <a:r>
              <a:rPr lang="en-US"/>
              <a:t>Signs of Impending Suicide</a:t>
            </a:r>
          </a:p>
        </p:txBody>
      </p:sp>
      <p:pic>
        <p:nvPicPr>
          <p:cNvPr id="33799" name="Picture 6">
            <a:extLst>
              <a:ext uri="{FF2B5EF4-FFF2-40B4-BE49-F238E27FC236}">
                <a16:creationId xmlns:a16="http://schemas.microsoft.com/office/drawing/2014/main" id="{D6D05E29-F73B-4405-A918-413EDD3CED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600200"/>
            <a:ext cx="2506663" cy="3886200"/>
          </a:xfrm>
          <a:prstGeom prst="rect">
            <a:avLst/>
          </a:prstGeom>
          <a:noFill/>
          <a:ln w="9525">
            <a:solidFill>
              <a:srgbClr val="3333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6_Custom Design">
  <a:themeElements>
    <a:clrScheme name="1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6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1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6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6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6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6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6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6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6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6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6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6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6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Custom Design">
  <a:themeElements>
    <a:clrScheme name="8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Custom Design">
      <a:majorFont>
        <a:latin typeface="Courier Ne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8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Custom Design">
  <a:themeElements>
    <a:clrScheme name="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Custom Design">
  <a:themeElements>
    <a:clrScheme name="10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Custom Design">
      <a:majorFont>
        <a:latin typeface="Courier Ne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10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Custom Design">
  <a:themeElements>
    <a:clrScheme name="1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1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Custom Design">
  <a:themeElements>
    <a:clrScheme name="1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1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Custom Design">
  <a:themeElements>
    <a:clrScheme name="1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1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Custom Design">
  <a:themeElements>
    <a:clrScheme name="1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1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5_Custom Design">
  <a:themeElements>
    <a:clrScheme name="15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5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15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5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5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5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5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5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5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5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5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5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5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5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28556</TotalTime>
  <Words>1357</Words>
  <Application>Microsoft Office PowerPoint</Application>
  <PresentationFormat>On-screen Show (4:3)</PresentationFormat>
  <Paragraphs>146</Paragraphs>
  <Slides>9</Slides>
  <Notes>9</Notes>
  <HiddenSlides>0</HiddenSlides>
  <MMClips>0</MMClips>
  <ScaleCrop>false</ScaleCrop>
  <HeadingPairs>
    <vt:vector size="8" baseType="variant">
      <vt:variant>
        <vt:lpstr>Fonts Used</vt:lpstr>
      </vt:variant>
      <vt:variant>
        <vt:i4>4</vt:i4>
      </vt:variant>
      <vt:variant>
        <vt:lpstr>Theme</vt:lpstr>
      </vt:variant>
      <vt:variant>
        <vt:i4>11</vt:i4>
      </vt:variant>
      <vt:variant>
        <vt:lpstr>Embedded OLE Servers</vt:lpstr>
      </vt:variant>
      <vt:variant>
        <vt:i4>0</vt:i4>
      </vt:variant>
      <vt:variant>
        <vt:lpstr>Slide Titles</vt:lpstr>
      </vt:variant>
      <vt:variant>
        <vt:i4>9</vt:i4>
      </vt:variant>
    </vt:vector>
  </HeadingPairs>
  <TitlesOfParts>
    <vt:vector size="24" baseType="lpstr">
      <vt:lpstr>ＭＳ Ｐゴシック</vt:lpstr>
      <vt:lpstr>Arial</vt:lpstr>
      <vt:lpstr>Arial Black</vt:lpstr>
      <vt:lpstr>Courier New</vt:lpstr>
      <vt:lpstr>1_Default Design</vt:lpstr>
      <vt:lpstr>8_Custom Design</vt:lpstr>
      <vt:lpstr>9_Custom Design</vt:lpstr>
      <vt:lpstr>10_Custom Design</vt:lpstr>
      <vt:lpstr>11_Custom Design</vt:lpstr>
      <vt:lpstr>12_Custom Design</vt:lpstr>
      <vt:lpstr>13_Custom Design</vt:lpstr>
      <vt:lpstr>14_Custom Design</vt:lpstr>
      <vt:lpstr>15_Custom Design</vt:lpstr>
      <vt:lpstr>16_Custom Design</vt:lpstr>
      <vt:lpstr>Custom Design</vt:lpstr>
      <vt:lpstr>PowerPoint Presentation</vt:lpstr>
      <vt:lpstr>Stress and Stressors</vt:lpstr>
      <vt:lpstr>Environmental Stressors</vt:lpstr>
      <vt:lpstr>Major Life Changes</vt:lpstr>
      <vt:lpstr>Hassles</vt:lpstr>
      <vt:lpstr>Everyday Sources of Stress</vt:lpstr>
      <vt:lpstr>Everyday Sources of Stress</vt:lpstr>
      <vt:lpstr>Suicide in America</vt:lpstr>
      <vt:lpstr>Signs of Impending Suicide</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Psychology</dc:title>
  <dc:creator>Derek Borman</dc:creator>
  <cp:lastModifiedBy>Craig Eben</cp:lastModifiedBy>
  <cp:revision>484</cp:revision>
  <dcterms:created xsi:type="dcterms:W3CDTF">2009-07-29T22:23:40Z</dcterms:created>
  <dcterms:modified xsi:type="dcterms:W3CDTF">2018-03-01T21:43:40Z</dcterms:modified>
</cp:coreProperties>
</file>