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E5D21-9B67-4280-9095-28A72C7E2024}" v="1530" dt="2020-02-09T23:05:11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1688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E492C-D591-4DBC-89EC-5C5602037633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A2A1AE-7EDB-4B9C-B321-265F141E6898}">
      <dgm:prSet/>
      <dgm:spPr/>
      <dgm:t>
        <a:bodyPr/>
        <a:lstStyle/>
        <a:p>
          <a:r>
            <a:rPr lang="en-US" dirty="0"/>
            <a:t>OCD presents with obsessions and/or compulsions that significantly impair one’s functioning.</a:t>
          </a:r>
        </a:p>
      </dgm:t>
      <dgm:extLst>
        <a:ext uri="{E40237B7-FDA0-4F09-8148-C483321AD2D9}">
          <dgm14:cNvPr xmlns:dgm14="http://schemas.microsoft.com/office/drawing/2010/diagram" id="0" name="" descr="OCD presents with obsessions and/or compulsions that significantly impair one’s functioning. Obsessions  intrusive, time-consuming, unwanted, repetitive, and persistent thoughts, urges, or images (e.g., contamination, errors of uncertainty, thoughts of physical harm or violence, orderliness)&#10;Compulsions  repetitive behaviors or mental acts that an individual performs in order to alleviate the anxiety caused by an obsession (e.g., checking, counting, hand-washing, symmetry, repeating specific words)&#10;&#10;"/>
        </a:ext>
      </dgm:extLst>
    </dgm:pt>
    <dgm:pt modelId="{324CAEE9-2E4D-4685-B798-B951D97ECED7}" type="parTrans" cxnId="{996F6E90-0A64-42D0-AB3E-8B81ACB8D30D}">
      <dgm:prSet/>
      <dgm:spPr/>
      <dgm:t>
        <a:bodyPr/>
        <a:lstStyle/>
        <a:p>
          <a:endParaRPr lang="en-US"/>
        </a:p>
      </dgm:t>
    </dgm:pt>
    <dgm:pt modelId="{62B44328-36D4-40BA-BA4F-F6AFF9C356CF}" type="sibTrans" cxnId="{996F6E90-0A64-42D0-AB3E-8B81ACB8D30D}">
      <dgm:prSet/>
      <dgm:spPr/>
      <dgm:t>
        <a:bodyPr/>
        <a:lstStyle/>
        <a:p>
          <a:endParaRPr lang="en-US"/>
        </a:p>
      </dgm:t>
    </dgm:pt>
    <dgm:pt modelId="{F1C92C30-88A0-40B6-B23F-0F636FF91C92}">
      <dgm:prSet/>
      <dgm:spPr/>
      <dgm:t>
        <a:bodyPr/>
        <a:lstStyle/>
        <a:p>
          <a:r>
            <a:rPr lang="en-US" dirty="0"/>
            <a:t>Obsessions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intrusive, time-consuming, unwanted, repetitive, and persistent thoughts, urges, or images (e.g., contamination, errors of uncertainty, thoughts of physical harm or violence, orderliness)</a:t>
          </a:r>
        </a:p>
      </dgm:t>
    </dgm:pt>
    <dgm:pt modelId="{99787E5B-66DB-4165-B8C0-07D4131475C8}" type="parTrans" cxnId="{383DE54C-69D9-421A-968E-2C08FF5C91DC}">
      <dgm:prSet/>
      <dgm:spPr/>
      <dgm:t>
        <a:bodyPr/>
        <a:lstStyle/>
        <a:p>
          <a:endParaRPr lang="en-US"/>
        </a:p>
      </dgm:t>
    </dgm:pt>
    <dgm:pt modelId="{3246DE8D-A551-4645-814E-8FD5E97C8246}" type="sibTrans" cxnId="{383DE54C-69D9-421A-968E-2C08FF5C91DC}">
      <dgm:prSet/>
      <dgm:spPr/>
      <dgm:t>
        <a:bodyPr/>
        <a:lstStyle/>
        <a:p>
          <a:endParaRPr lang="en-US"/>
        </a:p>
      </dgm:t>
    </dgm:pt>
    <dgm:pt modelId="{3EDD32BE-9193-438F-BEC4-4BA09FA05EB0}">
      <dgm:prSet/>
      <dgm:spPr/>
      <dgm:t>
        <a:bodyPr/>
        <a:lstStyle/>
        <a:p>
          <a:r>
            <a:rPr lang="en-US" dirty="0"/>
            <a:t>Compulsions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repetitive behaviors or mental acts that an individual performs in order to alleviate the anxiety caused by an obsession (e.g., checking, counting, hand-washing, symmetry, repeating specific words)</a:t>
          </a:r>
        </a:p>
      </dgm:t>
    </dgm:pt>
    <dgm:pt modelId="{7871636D-5BF9-4E3F-AF28-88C19D263D17}" type="parTrans" cxnId="{7C69DC57-FD2E-4D48-81C4-BCBB59E2DE69}">
      <dgm:prSet/>
      <dgm:spPr/>
      <dgm:t>
        <a:bodyPr/>
        <a:lstStyle/>
        <a:p>
          <a:endParaRPr lang="en-US"/>
        </a:p>
      </dgm:t>
    </dgm:pt>
    <dgm:pt modelId="{45F57E73-873A-4E40-A7CC-A8387DF64699}" type="sibTrans" cxnId="{7C69DC57-FD2E-4D48-81C4-BCBB59E2DE69}">
      <dgm:prSet/>
      <dgm:spPr/>
      <dgm:t>
        <a:bodyPr/>
        <a:lstStyle/>
        <a:p>
          <a:endParaRPr lang="en-US"/>
        </a:p>
      </dgm:t>
    </dgm:pt>
    <dgm:pt modelId="{F0E7F69B-6994-4A13-8364-8FB4B9733E66}">
      <dgm:prSet/>
      <dgm:spPr/>
      <dgm:t>
        <a:bodyPr/>
        <a:lstStyle/>
        <a:p>
          <a:r>
            <a:rPr lang="en-US" dirty="0"/>
            <a:t>High comorbidity (76%) with other anxiety disorders.</a:t>
          </a:r>
        </a:p>
      </dgm:t>
      <dgm:extLst>
        <a:ext uri="{E40237B7-FDA0-4F09-8148-C483321AD2D9}">
          <dgm14:cNvPr xmlns:dgm14="http://schemas.microsoft.com/office/drawing/2010/diagram" id="0" name="" descr="High comorbidity (76%) with other anxiety disorders. Also, 41% will be diagnosed with a major depressive episode.&#10;Childhood triad: OCD, tic disorder, ADHD&#10;Those with schizophrenia, bipolar disorder, and Tourette’s have a higher chance of having OCD.&#10;&#10;"/>
        </a:ext>
      </dgm:extLst>
    </dgm:pt>
    <dgm:pt modelId="{0B5C467E-1475-4E87-8748-6F41A50C3EC8}" type="parTrans" cxnId="{8B0101A8-EAC4-4B29-B0F2-DF51200B40A9}">
      <dgm:prSet/>
      <dgm:spPr/>
      <dgm:t>
        <a:bodyPr/>
        <a:lstStyle/>
        <a:p>
          <a:endParaRPr lang="en-US"/>
        </a:p>
      </dgm:t>
    </dgm:pt>
    <dgm:pt modelId="{95F9F51C-3884-4D0D-A62A-EF16BFB7B46A}" type="sibTrans" cxnId="{8B0101A8-EAC4-4B29-B0F2-DF51200B40A9}">
      <dgm:prSet/>
      <dgm:spPr/>
      <dgm:t>
        <a:bodyPr/>
        <a:lstStyle/>
        <a:p>
          <a:endParaRPr lang="en-US"/>
        </a:p>
      </dgm:t>
    </dgm:pt>
    <dgm:pt modelId="{B9693629-4B7B-4507-9FB4-63D6140B5463}">
      <dgm:prSet/>
      <dgm:spPr/>
      <dgm:t>
        <a:bodyPr/>
        <a:lstStyle/>
        <a:p>
          <a:r>
            <a:rPr lang="en-US" dirty="0"/>
            <a:t>Also, 41% will be diagnosed with a major depressive episode.</a:t>
          </a:r>
        </a:p>
      </dgm:t>
    </dgm:pt>
    <dgm:pt modelId="{287E2742-FA52-4703-9E1C-038364F9C1C0}" type="parTrans" cxnId="{E5DC8F81-7D9E-4707-A307-D6E420992DDD}">
      <dgm:prSet/>
      <dgm:spPr/>
      <dgm:t>
        <a:bodyPr/>
        <a:lstStyle/>
        <a:p>
          <a:endParaRPr lang="en-US"/>
        </a:p>
      </dgm:t>
    </dgm:pt>
    <dgm:pt modelId="{0F6EDA07-3148-4065-8F47-E1AAF65758CD}" type="sibTrans" cxnId="{E5DC8F81-7D9E-4707-A307-D6E420992DDD}">
      <dgm:prSet/>
      <dgm:spPr/>
      <dgm:t>
        <a:bodyPr/>
        <a:lstStyle/>
        <a:p>
          <a:endParaRPr lang="en-US"/>
        </a:p>
      </dgm:t>
    </dgm:pt>
    <dgm:pt modelId="{C7F97445-4834-4BE4-A750-1BED70F00A3D}">
      <dgm:prSet/>
      <dgm:spPr/>
      <dgm:t>
        <a:bodyPr/>
        <a:lstStyle/>
        <a:p>
          <a:r>
            <a:rPr lang="en-US" dirty="0"/>
            <a:t>Childhood triad: OCD, tic disorder, ADHD</a:t>
          </a:r>
        </a:p>
      </dgm:t>
    </dgm:pt>
    <dgm:pt modelId="{CAF1890A-02E3-4425-B2AF-AF8120D4DC39}" type="parTrans" cxnId="{C6C31B91-435F-4861-B14C-92AAABF24C55}">
      <dgm:prSet/>
      <dgm:spPr/>
      <dgm:t>
        <a:bodyPr/>
        <a:lstStyle/>
        <a:p>
          <a:endParaRPr lang="en-US"/>
        </a:p>
      </dgm:t>
    </dgm:pt>
    <dgm:pt modelId="{ECC42248-CA40-4FEC-A0EE-71D52B20004B}" type="sibTrans" cxnId="{C6C31B91-435F-4861-B14C-92AAABF24C55}">
      <dgm:prSet/>
      <dgm:spPr/>
      <dgm:t>
        <a:bodyPr/>
        <a:lstStyle/>
        <a:p>
          <a:endParaRPr lang="en-US"/>
        </a:p>
      </dgm:t>
    </dgm:pt>
    <dgm:pt modelId="{A6ACEF58-FC48-4AB0-ACF5-4B2A116D7BE3}">
      <dgm:prSet/>
      <dgm:spPr/>
      <dgm:t>
        <a:bodyPr/>
        <a:lstStyle/>
        <a:p>
          <a:r>
            <a:rPr lang="en-US" dirty="0"/>
            <a:t>Those with schizophrenia, bipolar disorder, and Tourette’s have a higher chance of having OCD.</a:t>
          </a:r>
        </a:p>
      </dgm:t>
    </dgm:pt>
    <dgm:pt modelId="{1D825BDF-8A05-4298-B937-0532729AB83C}" type="parTrans" cxnId="{3FE7AD3B-C49A-443E-8C60-3F81BF9DDA48}">
      <dgm:prSet/>
      <dgm:spPr/>
      <dgm:t>
        <a:bodyPr/>
        <a:lstStyle/>
        <a:p>
          <a:endParaRPr lang="en-US"/>
        </a:p>
      </dgm:t>
    </dgm:pt>
    <dgm:pt modelId="{0369E3D3-70E9-4402-9367-C1A1F5BFA1FB}" type="sibTrans" cxnId="{3FE7AD3B-C49A-443E-8C60-3F81BF9DDA48}">
      <dgm:prSet/>
      <dgm:spPr/>
      <dgm:t>
        <a:bodyPr/>
        <a:lstStyle/>
        <a:p>
          <a:endParaRPr lang="en-US"/>
        </a:p>
      </dgm:t>
    </dgm:pt>
    <dgm:pt modelId="{9C6477FA-7EB6-4CE4-8D60-E7985775E8B3}">
      <dgm:prSet/>
      <dgm:spPr/>
      <dgm:t>
        <a:bodyPr/>
        <a:lstStyle/>
        <a:p>
          <a:r>
            <a:rPr lang="en-US" dirty="0"/>
            <a:t>Prevalence in the United States and worldwide is 1.2%.</a:t>
          </a:r>
        </a:p>
      </dgm:t>
      <dgm:extLst>
        <a:ext uri="{E40237B7-FDA0-4F09-8148-C483321AD2D9}">
          <dgm14:cNvPr xmlns:dgm14="http://schemas.microsoft.com/office/drawing/2010/diagram" id="0" name="" descr="Prevalence in the United States and worldwide is 1.2%. More common in women than men except in childhood; genders tend to differ in how their OCD presents&#10;&#10;"/>
        </a:ext>
      </dgm:extLst>
    </dgm:pt>
    <dgm:pt modelId="{29B1C96B-0C49-467C-80DE-95C891D54B39}" type="parTrans" cxnId="{B0D340E5-6842-4972-A8D0-11E252F58CEE}">
      <dgm:prSet/>
      <dgm:spPr/>
      <dgm:t>
        <a:bodyPr/>
        <a:lstStyle/>
        <a:p>
          <a:endParaRPr lang="en-US"/>
        </a:p>
      </dgm:t>
    </dgm:pt>
    <dgm:pt modelId="{79DF1FF8-E61E-4F10-B851-7F23790F390B}" type="sibTrans" cxnId="{B0D340E5-6842-4972-A8D0-11E252F58CEE}">
      <dgm:prSet/>
      <dgm:spPr/>
      <dgm:t>
        <a:bodyPr/>
        <a:lstStyle/>
        <a:p>
          <a:endParaRPr lang="en-US"/>
        </a:p>
      </dgm:t>
    </dgm:pt>
    <dgm:pt modelId="{06E95CB2-699F-4862-80DC-F2E90166F60E}">
      <dgm:prSet/>
      <dgm:spPr/>
      <dgm:t>
        <a:bodyPr/>
        <a:lstStyle/>
        <a:p>
          <a:r>
            <a:rPr lang="en-US" dirty="0"/>
            <a:t>More common in women than men except in childhood; genders tend to differ in how their OCD presents</a:t>
          </a:r>
        </a:p>
      </dgm:t>
    </dgm:pt>
    <dgm:pt modelId="{1869BC22-DF0C-44E2-A259-22BC84F9510B}" type="parTrans" cxnId="{FA3FFC43-825A-42A3-9FD9-7A2D9AA95C2C}">
      <dgm:prSet/>
      <dgm:spPr/>
      <dgm:t>
        <a:bodyPr/>
        <a:lstStyle/>
        <a:p>
          <a:endParaRPr lang="en-US"/>
        </a:p>
      </dgm:t>
    </dgm:pt>
    <dgm:pt modelId="{09849FB8-ADFF-40FC-AA5F-9D4A25DC758E}" type="sibTrans" cxnId="{FA3FFC43-825A-42A3-9FD9-7A2D9AA95C2C}">
      <dgm:prSet/>
      <dgm:spPr/>
      <dgm:t>
        <a:bodyPr/>
        <a:lstStyle/>
        <a:p>
          <a:endParaRPr lang="en-US"/>
        </a:p>
      </dgm:t>
    </dgm:pt>
    <dgm:pt modelId="{A834C636-873F-4E10-BAB8-F4BE6A1F299D}" type="pres">
      <dgm:prSet presAssocID="{969E492C-D591-4DBC-89EC-5C5602037633}" presName="Name0" presStyleCnt="0">
        <dgm:presLayoutVars>
          <dgm:dir/>
          <dgm:animLvl val="lvl"/>
          <dgm:resizeHandles val="exact"/>
        </dgm:presLayoutVars>
      </dgm:prSet>
      <dgm:spPr/>
    </dgm:pt>
    <dgm:pt modelId="{F6D363E1-3B2B-4BDE-B576-2812A6B29DD9}" type="pres">
      <dgm:prSet presAssocID="{F8A2A1AE-7EDB-4B9C-B321-265F141E6898}" presName="linNode" presStyleCnt="0"/>
      <dgm:spPr/>
    </dgm:pt>
    <dgm:pt modelId="{28BCE27B-F27A-436A-A0FA-1EFB9A00C150}" type="pres">
      <dgm:prSet presAssocID="{F8A2A1AE-7EDB-4B9C-B321-265F141E689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4782BA2-C52F-48CC-8EE4-A0071F7C9306}" type="pres">
      <dgm:prSet presAssocID="{F8A2A1AE-7EDB-4B9C-B321-265F141E6898}" presName="descendantText" presStyleLbl="alignAccFollowNode1" presStyleIdx="0" presStyleCnt="3">
        <dgm:presLayoutVars>
          <dgm:bulletEnabled val="1"/>
        </dgm:presLayoutVars>
      </dgm:prSet>
      <dgm:spPr/>
    </dgm:pt>
    <dgm:pt modelId="{18E2594B-747D-4C2F-B9D0-89AE867CF56B}" type="pres">
      <dgm:prSet presAssocID="{62B44328-36D4-40BA-BA4F-F6AFF9C356CF}" presName="sp" presStyleCnt="0"/>
      <dgm:spPr/>
    </dgm:pt>
    <dgm:pt modelId="{B9AF7ADE-D399-49EF-BD12-58044A9D6B98}" type="pres">
      <dgm:prSet presAssocID="{F0E7F69B-6994-4A13-8364-8FB4B9733E66}" presName="linNode" presStyleCnt="0"/>
      <dgm:spPr/>
    </dgm:pt>
    <dgm:pt modelId="{7238EB00-228C-457B-B406-585CD09024B3}" type="pres">
      <dgm:prSet presAssocID="{F0E7F69B-6994-4A13-8364-8FB4B9733E6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2F648D-EA7B-4826-BCB8-E319088B48AE}" type="pres">
      <dgm:prSet presAssocID="{F0E7F69B-6994-4A13-8364-8FB4B9733E66}" presName="descendantText" presStyleLbl="alignAccFollowNode1" presStyleIdx="1" presStyleCnt="3">
        <dgm:presLayoutVars>
          <dgm:bulletEnabled val="1"/>
        </dgm:presLayoutVars>
      </dgm:prSet>
      <dgm:spPr/>
    </dgm:pt>
    <dgm:pt modelId="{BCBB3754-D794-4806-8B2F-ABE0817585ED}" type="pres">
      <dgm:prSet presAssocID="{95F9F51C-3884-4D0D-A62A-EF16BFB7B46A}" presName="sp" presStyleCnt="0"/>
      <dgm:spPr/>
    </dgm:pt>
    <dgm:pt modelId="{5DDEEE73-CF96-4A3A-82D5-CB0122F0CFD6}" type="pres">
      <dgm:prSet presAssocID="{9C6477FA-7EB6-4CE4-8D60-E7985775E8B3}" presName="linNode" presStyleCnt="0"/>
      <dgm:spPr/>
    </dgm:pt>
    <dgm:pt modelId="{33382234-3CC0-4497-8099-3210F9A61883}" type="pres">
      <dgm:prSet presAssocID="{9C6477FA-7EB6-4CE4-8D60-E7985775E8B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4CCB4B0-FDB6-48E4-A58D-C80910534CB9}" type="pres">
      <dgm:prSet presAssocID="{9C6477FA-7EB6-4CE4-8D60-E7985775E8B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94C5104-9BD4-4667-87A8-D238218F01D4}" type="presOf" srcId="{C7F97445-4834-4BE4-A750-1BED70F00A3D}" destId="{D62F648D-EA7B-4826-BCB8-E319088B48AE}" srcOrd="0" destOrd="1" presId="urn:microsoft.com/office/officeart/2005/8/layout/vList5"/>
    <dgm:cxn modelId="{70E5FA19-AD85-4020-8EEB-475AA97CD0EA}" type="presOf" srcId="{F8A2A1AE-7EDB-4B9C-B321-265F141E6898}" destId="{28BCE27B-F27A-436A-A0FA-1EFB9A00C150}" srcOrd="0" destOrd="0" presId="urn:microsoft.com/office/officeart/2005/8/layout/vList5"/>
    <dgm:cxn modelId="{C51D8D22-72CD-455C-98C0-24B048492392}" type="presOf" srcId="{9C6477FA-7EB6-4CE4-8D60-E7985775E8B3}" destId="{33382234-3CC0-4497-8099-3210F9A61883}" srcOrd="0" destOrd="0" presId="urn:microsoft.com/office/officeart/2005/8/layout/vList5"/>
    <dgm:cxn modelId="{90352F2F-E320-42B4-9DB3-9D28575458FD}" type="presOf" srcId="{969E492C-D591-4DBC-89EC-5C5602037633}" destId="{A834C636-873F-4E10-BAB8-F4BE6A1F299D}" srcOrd="0" destOrd="0" presId="urn:microsoft.com/office/officeart/2005/8/layout/vList5"/>
    <dgm:cxn modelId="{71A7D236-BAB4-4967-82A7-1126F8620DB7}" type="presOf" srcId="{B9693629-4B7B-4507-9FB4-63D6140B5463}" destId="{D62F648D-EA7B-4826-BCB8-E319088B48AE}" srcOrd="0" destOrd="0" presId="urn:microsoft.com/office/officeart/2005/8/layout/vList5"/>
    <dgm:cxn modelId="{3FE7AD3B-C49A-443E-8C60-3F81BF9DDA48}" srcId="{F0E7F69B-6994-4A13-8364-8FB4B9733E66}" destId="{A6ACEF58-FC48-4AB0-ACF5-4B2A116D7BE3}" srcOrd="2" destOrd="0" parTransId="{1D825BDF-8A05-4298-B937-0532729AB83C}" sibTransId="{0369E3D3-70E9-4402-9367-C1A1F5BFA1FB}"/>
    <dgm:cxn modelId="{FA3FFC43-825A-42A3-9FD9-7A2D9AA95C2C}" srcId="{9C6477FA-7EB6-4CE4-8D60-E7985775E8B3}" destId="{06E95CB2-699F-4862-80DC-F2E90166F60E}" srcOrd="0" destOrd="0" parTransId="{1869BC22-DF0C-44E2-A259-22BC84F9510B}" sibTransId="{09849FB8-ADFF-40FC-AA5F-9D4A25DC758E}"/>
    <dgm:cxn modelId="{383DE54C-69D9-421A-968E-2C08FF5C91DC}" srcId="{F8A2A1AE-7EDB-4B9C-B321-265F141E6898}" destId="{F1C92C30-88A0-40B6-B23F-0F636FF91C92}" srcOrd="0" destOrd="0" parTransId="{99787E5B-66DB-4165-B8C0-07D4131475C8}" sibTransId="{3246DE8D-A551-4645-814E-8FD5E97C8246}"/>
    <dgm:cxn modelId="{7C69DC57-FD2E-4D48-81C4-BCBB59E2DE69}" srcId="{F8A2A1AE-7EDB-4B9C-B321-265F141E6898}" destId="{3EDD32BE-9193-438F-BEC4-4BA09FA05EB0}" srcOrd="1" destOrd="0" parTransId="{7871636D-5BF9-4E3F-AF28-88C19D263D17}" sibTransId="{45F57E73-873A-4E40-A7CC-A8387DF64699}"/>
    <dgm:cxn modelId="{EECE9979-E7FF-4224-A057-55E21DB102D8}" type="presOf" srcId="{F0E7F69B-6994-4A13-8364-8FB4B9733E66}" destId="{7238EB00-228C-457B-B406-585CD09024B3}" srcOrd="0" destOrd="0" presId="urn:microsoft.com/office/officeart/2005/8/layout/vList5"/>
    <dgm:cxn modelId="{8953357E-8B14-413A-93E8-2D04DE49B7BF}" type="presOf" srcId="{A6ACEF58-FC48-4AB0-ACF5-4B2A116D7BE3}" destId="{D62F648D-EA7B-4826-BCB8-E319088B48AE}" srcOrd="0" destOrd="2" presId="urn:microsoft.com/office/officeart/2005/8/layout/vList5"/>
    <dgm:cxn modelId="{E5DC8F81-7D9E-4707-A307-D6E420992DDD}" srcId="{F0E7F69B-6994-4A13-8364-8FB4B9733E66}" destId="{B9693629-4B7B-4507-9FB4-63D6140B5463}" srcOrd="0" destOrd="0" parTransId="{287E2742-FA52-4703-9E1C-038364F9C1C0}" sibTransId="{0F6EDA07-3148-4065-8F47-E1AAF65758CD}"/>
    <dgm:cxn modelId="{996F6E90-0A64-42D0-AB3E-8B81ACB8D30D}" srcId="{969E492C-D591-4DBC-89EC-5C5602037633}" destId="{F8A2A1AE-7EDB-4B9C-B321-265F141E6898}" srcOrd="0" destOrd="0" parTransId="{324CAEE9-2E4D-4685-B798-B951D97ECED7}" sibTransId="{62B44328-36D4-40BA-BA4F-F6AFF9C356CF}"/>
    <dgm:cxn modelId="{C6C31B91-435F-4861-B14C-92AAABF24C55}" srcId="{F0E7F69B-6994-4A13-8364-8FB4B9733E66}" destId="{C7F97445-4834-4BE4-A750-1BED70F00A3D}" srcOrd="1" destOrd="0" parTransId="{CAF1890A-02E3-4425-B2AF-AF8120D4DC39}" sibTransId="{ECC42248-CA40-4FEC-A0EE-71D52B20004B}"/>
    <dgm:cxn modelId="{8B0101A8-EAC4-4B29-B0F2-DF51200B40A9}" srcId="{969E492C-D591-4DBC-89EC-5C5602037633}" destId="{F0E7F69B-6994-4A13-8364-8FB4B9733E66}" srcOrd="1" destOrd="0" parTransId="{0B5C467E-1475-4E87-8748-6F41A50C3EC8}" sibTransId="{95F9F51C-3884-4D0D-A62A-EF16BFB7B46A}"/>
    <dgm:cxn modelId="{429F17C2-5870-4C1B-9B78-B5DC55A8C56F}" type="presOf" srcId="{3EDD32BE-9193-438F-BEC4-4BA09FA05EB0}" destId="{34782BA2-C52F-48CC-8EE4-A0071F7C9306}" srcOrd="0" destOrd="1" presId="urn:microsoft.com/office/officeart/2005/8/layout/vList5"/>
    <dgm:cxn modelId="{CC0D71C6-01D9-4E31-959E-3350E5220794}" type="presOf" srcId="{F1C92C30-88A0-40B6-B23F-0F636FF91C92}" destId="{34782BA2-C52F-48CC-8EE4-A0071F7C9306}" srcOrd="0" destOrd="0" presId="urn:microsoft.com/office/officeart/2005/8/layout/vList5"/>
    <dgm:cxn modelId="{B0D340E5-6842-4972-A8D0-11E252F58CEE}" srcId="{969E492C-D591-4DBC-89EC-5C5602037633}" destId="{9C6477FA-7EB6-4CE4-8D60-E7985775E8B3}" srcOrd="2" destOrd="0" parTransId="{29B1C96B-0C49-467C-80DE-95C891D54B39}" sibTransId="{79DF1FF8-E61E-4F10-B851-7F23790F390B}"/>
    <dgm:cxn modelId="{C4B2B6F7-1B3E-4B95-9CAA-8475479C2F3B}" type="presOf" srcId="{06E95CB2-699F-4862-80DC-F2E90166F60E}" destId="{D4CCB4B0-FDB6-48E4-A58D-C80910534CB9}" srcOrd="0" destOrd="0" presId="urn:microsoft.com/office/officeart/2005/8/layout/vList5"/>
    <dgm:cxn modelId="{F71793E7-C531-4ABE-B840-D98C97184883}" type="presParOf" srcId="{A834C636-873F-4E10-BAB8-F4BE6A1F299D}" destId="{F6D363E1-3B2B-4BDE-B576-2812A6B29DD9}" srcOrd="0" destOrd="0" presId="urn:microsoft.com/office/officeart/2005/8/layout/vList5"/>
    <dgm:cxn modelId="{5E39836E-1911-429C-A39C-E12CD11D2943}" type="presParOf" srcId="{F6D363E1-3B2B-4BDE-B576-2812A6B29DD9}" destId="{28BCE27B-F27A-436A-A0FA-1EFB9A00C150}" srcOrd="0" destOrd="0" presId="urn:microsoft.com/office/officeart/2005/8/layout/vList5"/>
    <dgm:cxn modelId="{F25F4F5B-2AE4-43EE-9273-AD9A537A69F0}" type="presParOf" srcId="{F6D363E1-3B2B-4BDE-B576-2812A6B29DD9}" destId="{34782BA2-C52F-48CC-8EE4-A0071F7C9306}" srcOrd="1" destOrd="0" presId="urn:microsoft.com/office/officeart/2005/8/layout/vList5"/>
    <dgm:cxn modelId="{02787DDF-3AE1-42CB-9431-C75AA403606B}" type="presParOf" srcId="{A834C636-873F-4E10-BAB8-F4BE6A1F299D}" destId="{18E2594B-747D-4C2F-B9D0-89AE867CF56B}" srcOrd="1" destOrd="0" presId="urn:microsoft.com/office/officeart/2005/8/layout/vList5"/>
    <dgm:cxn modelId="{D78B82DB-719F-4825-B0F4-303438E3D454}" type="presParOf" srcId="{A834C636-873F-4E10-BAB8-F4BE6A1F299D}" destId="{B9AF7ADE-D399-49EF-BD12-58044A9D6B98}" srcOrd="2" destOrd="0" presId="urn:microsoft.com/office/officeart/2005/8/layout/vList5"/>
    <dgm:cxn modelId="{28A2F544-5B82-40F4-A06B-6036F69CED2E}" type="presParOf" srcId="{B9AF7ADE-D399-49EF-BD12-58044A9D6B98}" destId="{7238EB00-228C-457B-B406-585CD09024B3}" srcOrd="0" destOrd="0" presId="urn:microsoft.com/office/officeart/2005/8/layout/vList5"/>
    <dgm:cxn modelId="{89FF3A77-0E96-4272-BE6A-DF70574DF51F}" type="presParOf" srcId="{B9AF7ADE-D399-49EF-BD12-58044A9D6B98}" destId="{D62F648D-EA7B-4826-BCB8-E319088B48AE}" srcOrd="1" destOrd="0" presId="urn:microsoft.com/office/officeart/2005/8/layout/vList5"/>
    <dgm:cxn modelId="{1BABBA98-0F48-45BE-A156-A67B99548C94}" type="presParOf" srcId="{A834C636-873F-4E10-BAB8-F4BE6A1F299D}" destId="{BCBB3754-D794-4806-8B2F-ABE0817585ED}" srcOrd="3" destOrd="0" presId="urn:microsoft.com/office/officeart/2005/8/layout/vList5"/>
    <dgm:cxn modelId="{AE76399A-2965-487F-BFF4-7FD67F00FFFB}" type="presParOf" srcId="{A834C636-873F-4E10-BAB8-F4BE6A1F299D}" destId="{5DDEEE73-CF96-4A3A-82D5-CB0122F0CFD6}" srcOrd="4" destOrd="0" presId="urn:microsoft.com/office/officeart/2005/8/layout/vList5"/>
    <dgm:cxn modelId="{EDC9838B-2B9E-4771-AE85-383AC1F90A52}" type="presParOf" srcId="{5DDEEE73-CF96-4A3A-82D5-CB0122F0CFD6}" destId="{33382234-3CC0-4497-8099-3210F9A61883}" srcOrd="0" destOrd="0" presId="urn:microsoft.com/office/officeart/2005/8/layout/vList5"/>
    <dgm:cxn modelId="{1A70FFB0-F8AF-43A3-9CF7-C92031863490}" type="presParOf" srcId="{5DDEEE73-CF96-4A3A-82D5-CB0122F0CFD6}" destId="{D4CCB4B0-FDB6-48E4-A58D-C80910534C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92CD14-CDA7-42B1-9627-6F1DBD36D7F1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0123C7-116D-4D74-8ED3-25F0297620F2}">
      <dgm:prSet/>
      <dgm:spPr/>
      <dgm:t>
        <a:bodyPr/>
        <a:lstStyle/>
        <a:p>
          <a:r>
            <a:rPr lang="en-US" baseline="0" dirty="0"/>
            <a:t>1. Exposure and Response Prevention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1. Exposure and Response Prevention First developed by Victor Meyer in 1966 &#10;Individuals are repeatedly exposed to their obsession while simultaneously being prevented from engaging in their compulsive behaviors. &#10;Involves teaching the patient relaxation techniques&#10;Works with a hierarchy of obsessions &#10;86% response rate&#10;Biggest obstacle is committing to treatment – exposure is stressful!&#10;&#10;"/>
        </a:ext>
      </dgm:extLst>
    </dgm:pt>
    <dgm:pt modelId="{B4FF20AA-FA33-4562-9EB3-72A888E50B50}" type="parTrans" cxnId="{27E22E33-E440-4412-BE38-9A73029DCD6C}">
      <dgm:prSet/>
      <dgm:spPr/>
      <dgm:t>
        <a:bodyPr/>
        <a:lstStyle/>
        <a:p>
          <a:endParaRPr lang="en-US"/>
        </a:p>
      </dgm:t>
    </dgm:pt>
    <dgm:pt modelId="{FA1A50EA-54B9-4B8E-AAFA-6971EC939C04}" type="sibTrans" cxnId="{27E22E33-E440-4412-BE38-9A73029DCD6C}">
      <dgm:prSet/>
      <dgm:spPr/>
      <dgm:t>
        <a:bodyPr/>
        <a:lstStyle/>
        <a:p>
          <a:endParaRPr lang="en-US"/>
        </a:p>
      </dgm:t>
    </dgm:pt>
    <dgm:pt modelId="{496FE6AE-DDA0-49E2-8D0B-EEE1F7F58833}">
      <dgm:prSet/>
      <dgm:spPr/>
      <dgm:t>
        <a:bodyPr/>
        <a:lstStyle/>
        <a:p>
          <a:r>
            <a:rPr lang="en-US" dirty="0"/>
            <a:t>First developed by Victor Meyer in 1966 </a:t>
          </a:r>
        </a:p>
      </dgm:t>
    </dgm:pt>
    <dgm:pt modelId="{B3DD89A9-2301-4B80-8922-5B6407B11B88}" type="parTrans" cxnId="{A230C0D1-0C4E-4F6C-84ED-A717EDA7DE4D}">
      <dgm:prSet/>
      <dgm:spPr/>
      <dgm:t>
        <a:bodyPr/>
        <a:lstStyle/>
        <a:p>
          <a:endParaRPr lang="en-US"/>
        </a:p>
      </dgm:t>
    </dgm:pt>
    <dgm:pt modelId="{C3AC0A02-A428-46AE-9595-E4BEE564F9E5}" type="sibTrans" cxnId="{A230C0D1-0C4E-4F6C-84ED-A717EDA7DE4D}">
      <dgm:prSet/>
      <dgm:spPr/>
      <dgm:t>
        <a:bodyPr/>
        <a:lstStyle/>
        <a:p>
          <a:endParaRPr lang="en-US"/>
        </a:p>
      </dgm:t>
    </dgm:pt>
    <dgm:pt modelId="{A4B606E1-97DD-498B-A7A2-26348597DA12}">
      <dgm:prSet/>
      <dgm:spPr/>
      <dgm:t>
        <a:bodyPr/>
        <a:lstStyle/>
        <a:p>
          <a:r>
            <a:rPr lang="en-US" dirty="0"/>
            <a:t>Individuals are repeatedly exposed to their obsession while simultaneously being prevented from engaging in their compulsive behaviors. </a:t>
          </a:r>
        </a:p>
      </dgm:t>
    </dgm:pt>
    <dgm:pt modelId="{0DC70299-518D-414B-9DF6-9176F105ABFE}" type="parTrans" cxnId="{F050CED1-5F04-4C33-A5A7-775B81EB290D}">
      <dgm:prSet/>
      <dgm:spPr/>
      <dgm:t>
        <a:bodyPr/>
        <a:lstStyle/>
        <a:p>
          <a:endParaRPr lang="en-US"/>
        </a:p>
      </dgm:t>
    </dgm:pt>
    <dgm:pt modelId="{9F31AE9D-ACED-4E02-8349-00E8509B352C}" type="sibTrans" cxnId="{F050CED1-5F04-4C33-A5A7-775B81EB290D}">
      <dgm:prSet/>
      <dgm:spPr/>
      <dgm:t>
        <a:bodyPr/>
        <a:lstStyle/>
        <a:p>
          <a:endParaRPr lang="en-US"/>
        </a:p>
      </dgm:t>
    </dgm:pt>
    <dgm:pt modelId="{D98AF80A-27DD-4F3F-91BD-B884DB1BE709}">
      <dgm:prSet/>
      <dgm:spPr/>
      <dgm:t>
        <a:bodyPr/>
        <a:lstStyle/>
        <a:p>
          <a:r>
            <a:rPr lang="en-US" dirty="0"/>
            <a:t>Involves teaching the patient relaxation techniques</a:t>
          </a:r>
        </a:p>
      </dgm:t>
    </dgm:pt>
    <dgm:pt modelId="{C75B6B58-A10A-41BC-B311-3800FE1BE2BB}" type="parTrans" cxnId="{80B71D25-9617-4BA1-A0B5-46C91488AB2D}">
      <dgm:prSet/>
      <dgm:spPr/>
      <dgm:t>
        <a:bodyPr/>
        <a:lstStyle/>
        <a:p>
          <a:endParaRPr lang="en-US"/>
        </a:p>
      </dgm:t>
    </dgm:pt>
    <dgm:pt modelId="{DC5AEB57-FFC0-446A-BF40-40A586E5D666}" type="sibTrans" cxnId="{80B71D25-9617-4BA1-A0B5-46C91488AB2D}">
      <dgm:prSet/>
      <dgm:spPr/>
      <dgm:t>
        <a:bodyPr/>
        <a:lstStyle/>
        <a:p>
          <a:endParaRPr lang="en-US"/>
        </a:p>
      </dgm:t>
    </dgm:pt>
    <dgm:pt modelId="{24E1EE8A-06F4-4183-8429-086FBE32948E}">
      <dgm:prSet/>
      <dgm:spPr/>
      <dgm:t>
        <a:bodyPr/>
        <a:lstStyle/>
        <a:p>
          <a:r>
            <a:rPr lang="en-US" dirty="0"/>
            <a:t>Works with a hierarchy of obsessions </a:t>
          </a:r>
        </a:p>
      </dgm:t>
    </dgm:pt>
    <dgm:pt modelId="{DF6E6F17-BA33-4007-93A3-F3021755C5CC}" type="parTrans" cxnId="{D3BA7DD6-F2DF-4DE4-BF52-E77C9819C012}">
      <dgm:prSet/>
      <dgm:spPr/>
      <dgm:t>
        <a:bodyPr/>
        <a:lstStyle/>
        <a:p>
          <a:endParaRPr lang="en-US"/>
        </a:p>
      </dgm:t>
    </dgm:pt>
    <dgm:pt modelId="{F84D1878-9C83-4212-ACA1-E40A314DE269}" type="sibTrans" cxnId="{D3BA7DD6-F2DF-4DE4-BF52-E77C9819C012}">
      <dgm:prSet/>
      <dgm:spPr/>
      <dgm:t>
        <a:bodyPr/>
        <a:lstStyle/>
        <a:p>
          <a:endParaRPr lang="en-US"/>
        </a:p>
      </dgm:t>
    </dgm:pt>
    <dgm:pt modelId="{83EA5EDB-68D0-47F3-94F9-E2184EAFF9EF}">
      <dgm:prSet/>
      <dgm:spPr/>
      <dgm:t>
        <a:bodyPr/>
        <a:lstStyle/>
        <a:p>
          <a:r>
            <a:rPr lang="en-US" dirty="0"/>
            <a:t>86% response rate</a:t>
          </a:r>
        </a:p>
      </dgm:t>
    </dgm:pt>
    <dgm:pt modelId="{BE6BCA9D-6642-488D-8411-310A70103E46}" type="parTrans" cxnId="{8BA57C4A-4F31-428E-BFB9-282293D52643}">
      <dgm:prSet/>
      <dgm:spPr/>
      <dgm:t>
        <a:bodyPr/>
        <a:lstStyle/>
        <a:p>
          <a:endParaRPr lang="en-US"/>
        </a:p>
      </dgm:t>
    </dgm:pt>
    <dgm:pt modelId="{4C6F2449-3E8B-4F11-ADD7-B8EB980D2F69}" type="sibTrans" cxnId="{8BA57C4A-4F31-428E-BFB9-282293D52643}">
      <dgm:prSet/>
      <dgm:spPr/>
      <dgm:t>
        <a:bodyPr/>
        <a:lstStyle/>
        <a:p>
          <a:endParaRPr lang="en-US"/>
        </a:p>
      </dgm:t>
    </dgm:pt>
    <dgm:pt modelId="{A0C00D56-44B1-4F87-B2B5-94BE49CFDAEC}">
      <dgm:prSet/>
      <dgm:spPr/>
      <dgm:t>
        <a:bodyPr/>
        <a:lstStyle/>
        <a:p>
          <a:r>
            <a:rPr lang="en-US" dirty="0"/>
            <a:t>Biggest obstacle is committing to treatment – exposure is stressful!</a:t>
          </a:r>
        </a:p>
      </dgm:t>
    </dgm:pt>
    <dgm:pt modelId="{DCADED31-6711-4257-8A6B-CD14ED43ECA3}" type="parTrans" cxnId="{E30956A7-DA01-4F3D-93BD-D6B36118B5FB}">
      <dgm:prSet/>
      <dgm:spPr/>
      <dgm:t>
        <a:bodyPr/>
        <a:lstStyle/>
        <a:p>
          <a:endParaRPr lang="en-US"/>
        </a:p>
      </dgm:t>
    </dgm:pt>
    <dgm:pt modelId="{CF26190B-C287-4F2A-94E6-8DF37CC40ACC}" type="sibTrans" cxnId="{E30956A7-DA01-4F3D-93BD-D6B36118B5FB}">
      <dgm:prSet/>
      <dgm:spPr/>
      <dgm:t>
        <a:bodyPr/>
        <a:lstStyle/>
        <a:p>
          <a:endParaRPr lang="en-US"/>
        </a:p>
      </dgm:t>
    </dgm:pt>
    <dgm:pt modelId="{E8A12835-28C7-4AAA-B6E2-D43BF8F4A0A6}">
      <dgm:prSet/>
      <dgm:spPr/>
      <dgm:t>
        <a:bodyPr/>
        <a:lstStyle/>
        <a:p>
          <a:r>
            <a:rPr lang="en-US" baseline="0" dirty="0"/>
            <a:t>2. Psychopharmacology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2. Psychopharmacology &#10;Only a temporary fix&#10;60% experienced improvement, but symptoms quickly returned after discontinuation of medicine. &#10;There’s no added benefit of a combination treatment.&#10;&#10;"/>
        </a:ext>
      </dgm:extLst>
    </dgm:pt>
    <dgm:pt modelId="{90BD2A93-20F8-48FE-AE42-105AD023424D}" type="parTrans" cxnId="{F354F35F-A278-4956-86F8-69A5A7FF5BF6}">
      <dgm:prSet/>
      <dgm:spPr/>
      <dgm:t>
        <a:bodyPr/>
        <a:lstStyle/>
        <a:p>
          <a:endParaRPr lang="en-US"/>
        </a:p>
      </dgm:t>
    </dgm:pt>
    <dgm:pt modelId="{63DD0E39-709E-4A82-AF8D-E683196EE7CA}" type="sibTrans" cxnId="{F354F35F-A278-4956-86F8-69A5A7FF5BF6}">
      <dgm:prSet/>
      <dgm:spPr/>
      <dgm:t>
        <a:bodyPr/>
        <a:lstStyle/>
        <a:p>
          <a:endParaRPr lang="en-US"/>
        </a:p>
      </dgm:t>
    </dgm:pt>
    <dgm:pt modelId="{F8C84C99-2BD8-4583-9C3B-0E6C5FD7240B}">
      <dgm:prSet/>
      <dgm:spPr/>
      <dgm:t>
        <a:bodyPr/>
        <a:lstStyle/>
        <a:p>
          <a:r>
            <a:rPr lang="en-US" dirty="0"/>
            <a:t>Only a temporary fix</a:t>
          </a:r>
        </a:p>
      </dgm:t>
    </dgm:pt>
    <dgm:pt modelId="{A7E3ED11-311E-440A-94A0-EF2F61D1D020}" type="parTrans" cxnId="{3BF9705B-6F39-40CB-A3B5-504AA735395F}">
      <dgm:prSet/>
      <dgm:spPr/>
      <dgm:t>
        <a:bodyPr/>
        <a:lstStyle/>
        <a:p>
          <a:endParaRPr lang="en-US"/>
        </a:p>
      </dgm:t>
    </dgm:pt>
    <dgm:pt modelId="{870BF2CC-E956-40C4-9532-477D4CAA3CD4}" type="sibTrans" cxnId="{3BF9705B-6F39-40CB-A3B5-504AA735395F}">
      <dgm:prSet/>
      <dgm:spPr/>
      <dgm:t>
        <a:bodyPr/>
        <a:lstStyle/>
        <a:p>
          <a:endParaRPr lang="en-US"/>
        </a:p>
      </dgm:t>
    </dgm:pt>
    <dgm:pt modelId="{4C89794B-B8F3-4242-BE32-31079B8FE561}">
      <dgm:prSet/>
      <dgm:spPr/>
      <dgm:t>
        <a:bodyPr/>
        <a:lstStyle/>
        <a:p>
          <a:r>
            <a:rPr lang="en-US" dirty="0"/>
            <a:t>60% experienced improvement, but symptoms quickly returned after discontinuation of medicine. </a:t>
          </a:r>
        </a:p>
      </dgm:t>
    </dgm:pt>
    <dgm:pt modelId="{B37D2582-1A9E-4051-B9E5-E27E9FAEC180}" type="parTrans" cxnId="{BA8A58B9-EBB1-46E5-AD42-1D347D997EB6}">
      <dgm:prSet/>
      <dgm:spPr/>
      <dgm:t>
        <a:bodyPr/>
        <a:lstStyle/>
        <a:p>
          <a:endParaRPr lang="en-US"/>
        </a:p>
      </dgm:t>
    </dgm:pt>
    <dgm:pt modelId="{4ADA56C7-ED85-4E51-9D1D-379EF1C4073D}" type="sibTrans" cxnId="{BA8A58B9-EBB1-46E5-AD42-1D347D997EB6}">
      <dgm:prSet/>
      <dgm:spPr/>
      <dgm:t>
        <a:bodyPr/>
        <a:lstStyle/>
        <a:p>
          <a:endParaRPr lang="en-US"/>
        </a:p>
      </dgm:t>
    </dgm:pt>
    <dgm:pt modelId="{2E1CE8F6-33A9-4DAF-BEDF-A85BDA5736D2}">
      <dgm:prSet/>
      <dgm:spPr/>
      <dgm:t>
        <a:bodyPr/>
        <a:lstStyle/>
        <a:p>
          <a:r>
            <a:rPr lang="en-US" dirty="0"/>
            <a:t>There’s no added benefit of a combination treatment.</a:t>
          </a:r>
        </a:p>
      </dgm:t>
    </dgm:pt>
    <dgm:pt modelId="{21B97C46-FADB-4767-AFD9-007DAE0F3447}" type="parTrans" cxnId="{764353D8-941F-40E5-9C55-6B4C3EF63257}">
      <dgm:prSet/>
      <dgm:spPr/>
      <dgm:t>
        <a:bodyPr/>
        <a:lstStyle/>
        <a:p>
          <a:endParaRPr lang="en-US"/>
        </a:p>
      </dgm:t>
    </dgm:pt>
    <dgm:pt modelId="{774C313F-3868-4E45-9ACC-BFE308D21339}" type="sibTrans" cxnId="{764353D8-941F-40E5-9C55-6B4C3EF63257}">
      <dgm:prSet/>
      <dgm:spPr/>
      <dgm:t>
        <a:bodyPr/>
        <a:lstStyle/>
        <a:p>
          <a:endParaRPr lang="en-US"/>
        </a:p>
      </dgm:t>
    </dgm:pt>
    <dgm:pt modelId="{D22D9ADC-3168-4319-A0D5-A4C4687D4B89}" type="pres">
      <dgm:prSet presAssocID="{2492CD14-CDA7-42B1-9627-6F1DBD36D7F1}" presName="linear" presStyleCnt="0">
        <dgm:presLayoutVars>
          <dgm:dir/>
          <dgm:animLvl val="lvl"/>
          <dgm:resizeHandles val="exact"/>
        </dgm:presLayoutVars>
      </dgm:prSet>
      <dgm:spPr/>
    </dgm:pt>
    <dgm:pt modelId="{79BB3D06-F117-444F-A629-7AF0C1AB3A8E}" type="pres">
      <dgm:prSet presAssocID="{F10123C7-116D-4D74-8ED3-25F0297620F2}" presName="parentLin" presStyleCnt="0"/>
      <dgm:spPr/>
    </dgm:pt>
    <dgm:pt modelId="{1677419E-C4D7-4EE3-9516-EF9A3698054D}" type="pres">
      <dgm:prSet presAssocID="{F10123C7-116D-4D74-8ED3-25F0297620F2}" presName="parentLeftMargin" presStyleLbl="node1" presStyleIdx="0" presStyleCnt="2"/>
      <dgm:spPr/>
    </dgm:pt>
    <dgm:pt modelId="{C697FA33-8A78-4E11-870A-B979702B104C}" type="pres">
      <dgm:prSet presAssocID="{F10123C7-116D-4D74-8ED3-25F0297620F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5DC500-4186-41A6-A985-8C36BCE48A6F}" type="pres">
      <dgm:prSet presAssocID="{F10123C7-116D-4D74-8ED3-25F0297620F2}" presName="negativeSpace" presStyleCnt="0"/>
      <dgm:spPr/>
    </dgm:pt>
    <dgm:pt modelId="{3FB5C7BA-53A2-44F0-AE69-E8C77D5E2996}" type="pres">
      <dgm:prSet presAssocID="{F10123C7-116D-4D74-8ED3-25F0297620F2}" presName="childText" presStyleLbl="conFgAcc1" presStyleIdx="0" presStyleCnt="2">
        <dgm:presLayoutVars>
          <dgm:bulletEnabled val="1"/>
        </dgm:presLayoutVars>
      </dgm:prSet>
      <dgm:spPr/>
    </dgm:pt>
    <dgm:pt modelId="{A738913C-20FE-4BF5-87FB-F210AEEBC0D2}" type="pres">
      <dgm:prSet presAssocID="{FA1A50EA-54B9-4B8E-AAFA-6971EC939C04}" presName="spaceBetweenRectangles" presStyleCnt="0"/>
      <dgm:spPr/>
    </dgm:pt>
    <dgm:pt modelId="{81C93EA6-DAB7-474A-BCF9-BCBDD825589C}" type="pres">
      <dgm:prSet presAssocID="{E8A12835-28C7-4AAA-B6E2-D43BF8F4A0A6}" presName="parentLin" presStyleCnt="0"/>
      <dgm:spPr/>
    </dgm:pt>
    <dgm:pt modelId="{03CE01DF-6DAF-4BD1-9237-1746A441E97B}" type="pres">
      <dgm:prSet presAssocID="{E8A12835-28C7-4AAA-B6E2-D43BF8F4A0A6}" presName="parentLeftMargin" presStyleLbl="node1" presStyleIdx="0" presStyleCnt="2"/>
      <dgm:spPr/>
    </dgm:pt>
    <dgm:pt modelId="{16D23B79-5995-4A5C-B98C-247FBD75D4AD}" type="pres">
      <dgm:prSet presAssocID="{E8A12835-28C7-4AAA-B6E2-D43BF8F4A0A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F0596A4-B853-4E61-B046-BC9ADA19481E}" type="pres">
      <dgm:prSet presAssocID="{E8A12835-28C7-4AAA-B6E2-D43BF8F4A0A6}" presName="negativeSpace" presStyleCnt="0"/>
      <dgm:spPr/>
    </dgm:pt>
    <dgm:pt modelId="{7D309DBA-389B-4FF2-A655-C90A4A4F310D}" type="pres">
      <dgm:prSet presAssocID="{E8A12835-28C7-4AAA-B6E2-D43BF8F4A0A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8F4D304-A80B-4653-87FF-3FBBB0D2DC3F}" type="presOf" srcId="{4C89794B-B8F3-4242-BE32-31079B8FE561}" destId="{7D309DBA-389B-4FF2-A655-C90A4A4F310D}" srcOrd="0" destOrd="1" presId="urn:microsoft.com/office/officeart/2005/8/layout/list1"/>
    <dgm:cxn modelId="{7993DC0D-FE6C-48C6-A264-B086F0DFC6ED}" type="presOf" srcId="{496FE6AE-DDA0-49E2-8D0B-EEE1F7F58833}" destId="{3FB5C7BA-53A2-44F0-AE69-E8C77D5E2996}" srcOrd="0" destOrd="0" presId="urn:microsoft.com/office/officeart/2005/8/layout/list1"/>
    <dgm:cxn modelId="{89EB541B-7F0E-4B8F-973A-456EE645914F}" type="presOf" srcId="{24E1EE8A-06F4-4183-8429-086FBE32948E}" destId="{3FB5C7BA-53A2-44F0-AE69-E8C77D5E2996}" srcOrd="0" destOrd="3" presId="urn:microsoft.com/office/officeart/2005/8/layout/list1"/>
    <dgm:cxn modelId="{80B71D25-9617-4BA1-A0B5-46C91488AB2D}" srcId="{F10123C7-116D-4D74-8ED3-25F0297620F2}" destId="{D98AF80A-27DD-4F3F-91BD-B884DB1BE709}" srcOrd="2" destOrd="0" parTransId="{C75B6B58-A10A-41BC-B311-3800FE1BE2BB}" sibTransId="{DC5AEB57-FFC0-446A-BF40-40A586E5D666}"/>
    <dgm:cxn modelId="{29ECC82C-875B-4C79-93E6-7310C1FFDC75}" type="presOf" srcId="{F10123C7-116D-4D74-8ED3-25F0297620F2}" destId="{C697FA33-8A78-4E11-870A-B979702B104C}" srcOrd="1" destOrd="0" presId="urn:microsoft.com/office/officeart/2005/8/layout/list1"/>
    <dgm:cxn modelId="{FC691431-2780-499F-909C-A64C1AC88FDA}" type="presOf" srcId="{D98AF80A-27DD-4F3F-91BD-B884DB1BE709}" destId="{3FB5C7BA-53A2-44F0-AE69-E8C77D5E2996}" srcOrd="0" destOrd="2" presId="urn:microsoft.com/office/officeart/2005/8/layout/list1"/>
    <dgm:cxn modelId="{F6D7B331-A1A1-43BC-BAF7-F04A95565A94}" type="presOf" srcId="{E8A12835-28C7-4AAA-B6E2-D43BF8F4A0A6}" destId="{16D23B79-5995-4A5C-B98C-247FBD75D4AD}" srcOrd="1" destOrd="0" presId="urn:microsoft.com/office/officeart/2005/8/layout/list1"/>
    <dgm:cxn modelId="{53E9EB31-7086-4138-986F-AB3B5BDF0687}" type="presOf" srcId="{2E1CE8F6-33A9-4DAF-BEDF-A85BDA5736D2}" destId="{7D309DBA-389B-4FF2-A655-C90A4A4F310D}" srcOrd="0" destOrd="2" presId="urn:microsoft.com/office/officeart/2005/8/layout/list1"/>
    <dgm:cxn modelId="{27E22E33-E440-4412-BE38-9A73029DCD6C}" srcId="{2492CD14-CDA7-42B1-9627-6F1DBD36D7F1}" destId="{F10123C7-116D-4D74-8ED3-25F0297620F2}" srcOrd="0" destOrd="0" parTransId="{B4FF20AA-FA33-4562-9EB3-72A888E50B50}" sibTransId="{FA1A50EA-54B9-4B8E-AAFA-6971EC939C04}"/>
    <dgm:cxn modelId="{82EA3638-8E6B-49A3-93F5-13C340E15878}" type="presOf" srcId="{A4B606E1-97DD-498B-A7A2-26348597DA12}" destId="{3FB5C7BA-53A2-44F0-AE69-E8C77D5E2996}" srcOrd="0" destOrd="1" presId="urn:microsoft.com/office/officeart/2005/8/layout/list1"/>
    <dgm:cxn modelId="{8EECF03F-9BED-4558-8FD3-7E0B5E86F52B}" type="presOf" srcId="{E8A12835-28C7-4AAA-B6E2-D43BF8F4A0A6}" destId="{03CE01DF-6DAF-4BD1-9237-1746A441E97B}" srcOrd="0" destOrd="0" presId="urn:microsoft.com/office/officeart/2005/8/layout/list1"/>
    <dgm:cxn modelId="{3BF9705B-6F39-40CB-A3B5-504AA735395F}" srcId="{E8A12835-28C7-4AAA-B6E2-D43BF8F4A0A6}" destId="{F8C84C99-2BD8-4583-9C3B-0E6C5FD7240B}" srcOrd="0" destOrd="0" parTransId="{A7E3ED11-311E-440A-94A0-EF2F61D1D020}" sibTransId="{870BF2CC-E956-40C4-9532-477D4CAA3CD4}"/>
    <dgm:cxn modelId="{F354F35F-A278-4956-86F8-69A5A7FF5BF6}" srcId="{2492CD14-CDA7-42B1-9627-6F1DBD36D7F1}" destId="{E8A12835-28C7-4AAA-B6E2-D43BF8F4A0A6}" srcOrd="1" destOrd="0" parTransId="{90BD2A93-20F8-48FE-AE42-105AD023424D}" sibTransId="{63DD0E39-709E-4A82-AF8D-E683196EE7CA}"/>
    <dgm:cxn modelId="{8FDED661-504D-4C80-AB87-F96A063E6549}" type="presOf" srcId="{A0C00D56-44B1-4F87-B2B5-94BE49CFDAEC}" destId="{3FB5C7BA-53A2-44F0-AE69-E8C77D5E2996}" srcOrd="0" destOrd="5" presId="urn:microsoft.com/office/officeart/2005/8/layout/list1"/>
    <dgm:cxn modelId="{8BA57C4A-4F31-428E-BFB9-282293D52643}" srcId="{F10123C7-116D-4D74-8ED3-25F0297620F2}" destId="{83EA5EDB-68D0-47F3-94F9-E2184EAFF9EF}" srcOrd="4" destOrd="0" parTransId="{BE6BCA9D-6642-488D-8411-310A70103E46}" sibTransId="{4C6F2449-3E8B-4F11-ADD7-B8EB980D2F69}"/>
    <dgm:cxn modelId="{EC8CF550-B1F8-4727-978A-41CB8F7385AA}" type="presOf" srcId="{F10123C7-116D-4D74-8ED3-25F0297620F2}" destId="{1677419E-C4D7-4EE3-9516-EF9A3698054D}" srcOrd="0" destOrd="0" presId="urn:microsoft.com/office/officeart/2005/8/layout/list1"/>
    <dgm:cxn modelId="{E30956A7-DA01-4F3D-93BD-D6B36118B5FB}" srcId="{F10123C7-116D-4D74-8ED3-25F0297620F2}" destId="{A0C00D56-44B1-4F87-B2B5-94BE49CFDAEC}" srcOrd="5" destOrd="0" parTransId="{DCADED31-6711-4257-8A6B-CD14ED43ECA3}" sibTransId="{CF26190B-C287-4F2A-94E6-8DF37CC40ACC}"/>
    <dgm:cxn modelId="{D5C1F7B1-477A-4722-9346-046FCF107262}" type="presOf" srcId="{2492CD14-CDA7-42B1-9627-6F1DBD36D7F1}" destId="{D22D9ADC-3168-4319-A0D5-A4C4687D4B89}" srcOrd="0" destOrd="0" presId="urn:microsoft.com/office/officeart/2005/8/layout/list1"/>
    <dgm:cxn modelId="{91E559B4-7D88-499F-8183-7AB3A4DCB0F9}" type="presOf" srcId="{F8C84C99-2BD8-4583-9C3B-0E6C5FD7240B}" destId="{7D309DBA-389B-4FF2-A655-C90A4A4F310D}" srcOrd="0" destOrd="0" presId="urn:microsoft.com/office/officeart/2005/8/layout/list1"/>
    <dgm:cxn modelId="{BA8A58B9-EBB1-46E5-AD42-1D347D997EB6}" srcId="{E8A12835-28C7-4AAA-B6E2-D43BF8F4A0A6}" destId="{4C89794B-B8F3-4242-BE32-31079B8FE561}" srcOrd="1" destOrd="0" parTransId="{B37D2582-1A9E-4051-B9E5-E27E9FAEC180}" sibTransId="{4ADA56C7-ED85-4E51-9D1D-379EF1C4073D}"/>
    <dgm:cxn modelId="{A230C0D1-0C4E-4F6C-84ED-A717EDA7DE4D}" srcId="{F10123C7-116D-4D74-8ED3-25F0297620F2}" destId="{496FE6AE-DDA0-49E2-8D0B-EEE1F7F58833}" srcOrd="0" destOrd="0" parTransId="{B3DD89A9-2301-4B80-8922-5B6407B11B88}" sibTransId="{C3AC0A02-A428-46AE-9595-E4BEE564F9E5}"/>
    <dgm:cxn modelId="{F050CED1-5F04-4C33-A5A7-775B81EB290D}" srcId="{F10123C7-116D-4D74-8ED3-25F0297620F2}" destId="{A4B606E1-97DD-498B-A7A2-26348597DA12}" srcOrd="1" destOrd="0" parTransId="{0DC70299-518D-414B-9DF6-9176F105ABFE}" sibTransId="{9F31AE9D-ACED-4E02-8349-00E8509B352C}"/>
    <dgm:cxn modelId="{D3BA7DD6-F2DF-4DE4-BF52-E77C9819C012}" srcId="{F10123C7-116D-4D74-8ED3-25F0297620F2}" destId="{24E1EE8A-06F4-4183-8429-086FBE32948E}" srcOrd="3" destOrd="0" parTransId="{DF6E6F17-BA33-4007-93A3-F3021755C5CC}" sibTransId="{F84D1878-9C83-4212-ACA1-E40A314DE269}"/>
    <dgm:cxn modelId="{764353D8-941F-40E5-9C55-6B4C3EF63257}" srcId="{E8A12835-28C7-4AAA-B6E2-D43BF8F4A0A6}" destId="{2E1CE8F6-33A9-4DAF-BEDF-A85BDA5736D2}" srcOrd="2" destOrd="0" parTransId="{21B97C46-FADB-4767-AFD9-007DAE0F3447}" sibTransId="{774C313F-3868-4E45-9ACC-BFE308D21339}"/>
    <dgm:cxn modelId="{BA695ADB-41AF-45ED-AB79-9B700B715652}" type="presOf" srcId="{83EA5EDB-68D0-47F3-94F9-E2184EAFF9EF}" destId="{3FB5C7BA-53A2-44F0-AE69-E8C77D5E2996}" srcOrd="0" destOrd="4" presId="urn:microsoft.com/office/officeart/2005/8/layout/list1"/>
    <dgm:cxn modelId="{DFD8D093-5802-42BE-A140-2E6572CD3059}" type="presParOf" srcId="{D22D9ADC-3168-4319-A0D5-A4C4687D4B89}" destId="{79BB3D06-F117-444F-A629-7AF0C1AB3A8E}" srcOrd="0" destOrd="0" presId="urn:microsoft.com/office/officeart/2005/8/layout/list1"/>
    <dgm:cxn modelId="{917370F9-3DE8-49AE-B0AD-5D8A7FFFE496}" type="presParOf" srcId="{79BB3D06-F117-444F-A629-7AF0C1AB3A8E}" destId="{1677419E-C4D7-4EE3-9516-EF9A3698054D}" srcOrd="0" destOrd="0" presId="urn:microsoft.com/office/officeart/2005/8/layout/list1"/>
    <dgm:cxn modelId="{41B30D72-3468-4931-BFF6-BA344194C8AF}" type="presParOf" srcId="{79BB3D06-F117-444F-A629-7AF0C1AB3A8E}" destId="{C697FA33-8A78-4E11-870A-B979702B104C}" srcOrd="1" destOrd="0" presId="urn:microsoft.com/office/officeart/2005/8/layout/list1"/>
    <dgm:cxn modelId="{602D499C-2ABD-4894-9B40-3BC82EAE15F7}" type="presParOf" srcId="{D22D9ADC-3168-4319-A0D5-A4C4687D4B89}" destId="{A65DC500-4186-41A6-A985-8C36BCE48A6F}" srcOrd="1" destOrd="0" presId="urn:microsoft.com/office/officeart/2005/8/layout/list1"/>
    <dgm:cxn modelId="{D0CDD761-4B70-40BF-B558-0095FD36B9EA}" type="presParOf" srcId="{D22D9ADC-3168-4319-A0D5-A4C4687D4B89}" destId="{3FB5C7BA-53A2-44F0-AE69-E8C77D5E2996}" srcOrd="2" destOrd="0" presId="urn:microsoft.com/office/officeart/2005/8/layout/list1"/>
    <dgm:cxn modelId="{0FBFFB21-2A41-42BE-A1DE-181B3D3BB4DD}" type="presParOf" srcId="{D22D9ADC-3168-4319-A0D5-A4C4687D4B89}" destId="{A738913C-20FE-4BF5-87FB-F210AEEBC0D2}" srcOrd="3" destOrd="0" presId="urn:microsoft.com/office/officeart/2005/8/layout/list1"/>
    <dgm:cxn modelId="{9964EE2D-A434-436A-9BFC-B9F55DED9E8F}" type="presParOf" srcId="{D22D9ADC-3168-4319-A0D5-A4C4687D4B89}" destId="{81C93EA6-DAB7-474A-BCF9-BCBDD825589C}" srcOrd="4" destOrd="0" presId="urn:microsoft.com/office/officeart/2005/8/layout/list1"/>
    <dgm:cxn modelId="{28A38B40-BBC8-4C45-95AC-58FD621E87C5}" type="presParOf" srcId="{81C93EA6-DAB7-474A-BCF9-BCBDD825589C}" destId="{03CE01DF-6DAF-4BD1-9237-1746A441E97B}" srcOrd="0" destOrd="0" presId="urn:microsoft.com/office/officeart/2005/8/layout/list1"/>
    <dgm:cxn modelId="{3178AA3C-31EE-4522-A091-C2A78268A125}" type="presParOf" srcId="{81C93EA6-DAB7-474A-BCF9-BCBDD825589C}" destId="{16D23B79-5995-4A5C-B98C-247FBD75D4AD}" srcOrd="1" destOrd="0" presId="urn:microsoft.com/office/officeart/2005/8/layout/list1"/>
    <dgm:cxn modelId="{7D93C936-9EDC-4C62-AB09-7090058BA5AB}" type="presParOf" srcId="{D22D9ADC-3168-4319-A0D5-A4C4687D4B89}" destId="{5F0596A4-B853-4E61-B046-BC9ADA19481E}" srcOrd="5" destOrd="0" presId="urn:microsoft.com/office/officeart/2005/8/layout/list1"/>
    <dgm:cxn modelId="{64E35BA6-E001-4182-8CFC-460F42068495}" type="presParOf" srcId="{D22D9ADC-3168-4319-A0D5-A4C4687D4B89}" destId="{7D309DBA-389B-4FF2-A655-C90A4A4F31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545648-A4A3-4CAD-84FE-D201C0D968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0E8A129-D661-4796-A87E-E0990ED9BE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Obsessions focus on perceived flaws or defects in one’s physical appearance that are not visible to others (e.g., skin, hair, nose) – e.g., muscle dysmorphia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Obsessions focus on perceived flaws or defects in one’s physical appearance that are not visible to others (e.g., skin, hair, nose) – e.g., muscle dysmorphia &#10;"/>
        </a:ext>
      </dgm:extLst>
    </dgm:pt>
    <dgm:pt modelId="{3E045813-2C56-420B-A1F5-AFF1DD4783F4}" type="parTrans" cxnId="{4A76BC9F-8ED0-4EB4-BECD-EEAB1DC59135}">
      <dgm:prSet/>
      <dgm:spPr/>
      <dgm:t>
        <a:bodyPr/>
        <a:lstStyle/>
        <a:p>
          <a:endParaRPr lang="en-US"/>
        </a:p>
      </dgm:t>
    </dgm:pt>
    <dgm:pt modelId="{D6664543-72D8-4B7E-B999-249425AB91BB}" type="sibTrans" cxnId="{4A76BC9F-8ED0-4EB4-BECD-EEAB1DC59135}">
      <dgm:prSet/>
      <dgm:spPr/>
      <dgm:t>
        <a:bodyPr/>
        <a:lstStyle/>
        <a:p>
          <a:endParaRPr lang="en-US"/>
        </a:p>
      </dgm:t>
    </dgm:pt>
    <dgm:pt modelId="{1C3A1D96-2A0D-4D5F-9690-626864F4B4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Compulsions involve comparing one’s body to others’, repeatedly looking at one’s reflection, excessive grooming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ompulsions involve comparing one’s body to others’, repeatedly looking at one’s reflection, excessive grooming. Individuals spend an average of 3 to 8 hours a day on their compulsions which causes significant impairment in functioning.&#10;&#10;&#10;"/>
        </a:ext>
      </dgm:extLst>
    </dgm:pt>
    <dgm:pt modelId="{1DC6D550-2CA7-4EA7-925D-88BB92E43FA8}" type="parTrans" cxnId="{78E869A8-18DB-4C09-A99C-84F4D87486D7}">
      <dgm:prSet/>
      <dgm:spPr/>
      <dgm:t>
        <a:bodyPr/>
        <a:lstStyle/>
        <a:p>
          <a:endParaRPr lang="en-US"/>
        </a:p>
      </dgm:t>
    </dgm:pt>
    <dgm:pt modelId="{542A54A4-E539-4DBB-AB19-98F39788CE51}" type="sibTrans" cxnId="{78E869A8-18DB-4C09-A99C-84F4D87486D7}">
      <dgm:prSet/>
      <dgm:spPr/>
      <dgm:t>
        <a:bodyPr/>
        <a:lstStyle/>
        <a:p>
          <a:endParaRPr lang="en-US"/>
        </a:p>
      </dgm:t>
    </dgm:pt>
    <dgm:pt modelId="{0BF26322-9F89-4F1C-80B3-8912AB6A8A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Individuals spend an average of 3 to 8 hours a day on their compulsions which causes significant impairment in functioning.</a:t>
          </a:r>
        </a:p>
      </dgm:t>
    </dgm:pt>
    <dgm:pt modelId="{C195107C-4BB2-43BE-B407-04F9A3E5C343}" type="parTrans" cxnId="{26A58EB5-1619-4535-B0EA-332C2E73CF74}">
      <dgm:prSet/>
      <dgm:spPr/>
      <dgm:t>
        <a:bodyPr/>
        <a:lstStyle/>
        <a:p>
          <a:endParaRPr lang="en-US"/>
        </a:p>
      </dgm:t>
    </dgm:pt>
    <dgm:pt modelId="{A78A3B93-AF24-4ED2-A470-60DEDF243DA9}" type="sibTrans" cxnId="{26A58EB5-1619-4535-B0EA-332C2E73CF74}">
      <dgm:prSet/>
      <dgm:spPr/>
      <dgm:t>
        <a:bodyPr/>
        <a:lstStyle/>
        <a:p>
          <a:endParaRPr lang="en-US"/>
        </a:p>
      </dgm:t>
    </dgm:pt>
    <dgm:pt modelId="{18792D85-FD5B-4B56-A422-768E847ACB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Prevalence rate in the United States is 2.4% although the worldwide rate is 1.7-1.8%.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revalence rate in the United States is 2.4% although the worldwide rate is 1.7-1.8%. Women are more likely to be diagnosed with BDD than men; gender-specific presentations &#10;&#10;"/>
        </a:ext>
      </dgm:extLst>
    </dgm:pt>
    <dgm:pt modelId="{1E96A99D-E535-4EAC-8D00-7D3E86F8D6EF}" type="parTrans" cxnId="{698B8610-F4F3-404B-92D4-A2881B9472D9}">
      <dgm:prSet/>
      <dgm:spPr/>
      <dgm:t>
        <a:bodyPr/>
        <a:lstStyle/>
        <a:p>
          <a:endParaRPr lang="en-US"/>
        </a:p>
      </dgm:t>
    </dgm:pt>
    <dgm:pt modelId="{F87E8230-4D2A-4BD7-8946-0D12332B869D}" type="sibTrans" cxnId="{698B8610-F4F3-404B-92D4-A2881B9472D9}">
      <dgm:prSet/>
      <dgm:spPr/>
      <dgm:t>
        <a:bodyPr/>
        <a:lstStyle/>
        <a:p>
          <a:endParaRPr lang="en-US"/>
        </a:p>
      </dgm:t>
    </dgm:pt>
    <dgm:pt modelId="{0FE8739F-BE0E-43EA-95CB-B7AABE92FD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Women are more likely to be diagnosed with BDD than men; gender-specific presentations </a:t>
          </a:r>
        </a:p>
      </dgm:t>
    </dgm:pt>
    <dgm:pt modelId="{7037F285-C97A-4956-B52F-B94F9E1F35C5}" type="parTrans" cxnId="{5DCB7DF4-4766-4461-B9A6-01DFE3465EDF}">
      <dgm:prSet/>
      <dgm:spPr/>
      <dgm:t>
        <a:bodyPr/>
        <a:lstStyle/>
        <a:p>
          <a:endParaRPr lang="en-US"/>
        </a:p>
      </dgm:t>
    </dgm:pt>
    <dgm:pt modelId="{B26325C7-BB00-4F69-90E9-72DB78DDACBE}" type="sibTrans" cxnId="{5DCB7DF4-4766-4461-B9A6-01DFE3465EDF}">
      <dgm:prSet/>
      <dgm:spPr/>
      <dgm:t>
        <a:bodyPr/>
        <a:lstStyle/>
        <a:p>
          <a:endParaRPr lang="en-US"/>
        </a:p>
      </dgm:t>
    </dgm:pt>
    <dgm:pt modelId="{9B88CD3C-A9FF-41E6-AD0C-1F467B4D3E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Comorbidity </a:t>
          </a:r>
          <a:endParaRPr lang="en-US"/>
        </a:p>
      </dgm:t>
    </dgm:pt>
    <dgm:pt modelId="{952234C3-04F7-4FEA-9529-A289150DDB2F}" type="parTrans" cxnId="{676F20B7-9576-4538-90CB-A12B37C37A9C}">
      <dgm:prSet/>
      <dgm:spPr/>
      <dgm:t>
        <a:bodyPr/>
        <a:lstStyle/>
        <a:p>
          <a:endParaRPr lang="en-US"/>
        </a:p>
      </dgm:t>
    </dgm:pt>
    <dgm:pt modelId="{D1C30FB7-4B74-430F-8894-36E782984256}" type="sibTrans" cxnId="{676F20B7-9576-4538-90CB-A12B37C37A9C}">
      <dgm:prSet/>
      <dgm:spPr/>
      <dgm:t>
        <a:bodyPr/>
        <a:lstStyle/>
        <a:p>
          <a:endParaRPr lang="en-US"/>
        </a:p>
      </dgm:t>
    </dgm:pt>
    <dgm:pt modelId="{81044005-AD62-49AE-BF9E-BB9B3A9CFD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Mostly comorbid with major depressive disorders </a:t>
          </a:r>
        </a:p>
      </dgm:t>
      <dgm:extLst>
        <a:ext uri="{E40237B7-FDA0-4F09-8148-C483321AD2D9}">
          <dgm14:cNvPr xmlns:dgm14="http://schemas.microsoft.com/office/drawing/2010/diagram" id="0" name="" descr="Mostly comorbid with major depressive disorders &#10;Somewhat comorbid with social anxiety, OCD, substance-related disorders &#10;"/>
        </a:ext>
      </dgm:extLst>
    </dgm:pt>
    <dgm:pt modelId="{D119B78D-7796-452C-96D7-8D187BFE67CB}" type="parTrans" cxnId="{9D7ED6DE-8D80-451C-85B4-880A4A0E29E4}">
      <dgm:prSet/>
      <dgm:spPr/>
      <dgm:t>
        <a:bodyPr/>
        <a:lstStyle/>
        <a:p>
          <a:endParaRPr lang="en-US"/>
        </a:p>
      </dgm:t>
    </dgm:pt>
    <dgm:pt modelId="{156DDD20-5035-4171-A1CE-DE8030BD1CD8}" type="sibTrans" cxnId="{9D7ED6DE-8D80-451C-85B4-880A4A0E29E4}">
      <dgm:prSet/>
      <dgm:spPr/>
      <dgm:t>
        <a:bodyPr/>
        <a:lstStyle/>
        <a:p>
          <a:endParaRPr lang="en-US"/>
        </a:p>
      </dgm:t>
    </dgm:pt>
    <dgm:pt modelId="{4F399D2E-496D-46CA-B6B6-0800682F30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Somewhat comorbid with social anxiety, OCD, substance-related disorders </a:t>
          </a:r>
        </a:p>
      </dgm:t>
    </dgm:pt>
    <dgm:pt modelId="{C6CA12AD-36C2-4C39-9E21-5A4DE7651B64}" type="parTrans" cxnId="{FDCEE21A-FBD5-41F3-9597-94BAB5AFA889}">
      <dgm:prSet/>
      <dgm:spPr/>
      <dgm:t>
        <a:bodyPr/>
        <a:lstStyle/>
        <a:p>
          <a:endParaRPr lang="en-US"/>
        </a:p>
      </dgm:t>
    </dgm:pt>
    <dgm:pt modelId="{7342F4DB-A2D8-4B43-A820-FD086F20DA62}" type="sibTrans" cxnId="{FDCEE21A-FBD5-41F3-9597-94BAB5AFA889}">
      <dgm:prSet/>
      <dgm:spPr/>
      <dgm:t>
        <a:bodyPr/>
        <a:lstStyle/>
        <a:p>
          <a:endParaRPr lang="en-US"/>
        </a:p>
      </dgm:t>
    </dgm:pt>
    <dgm:pt modelId="{95A16F4B-CF54-4352-8428-4D1575FDE709}" type="pres">
      <dgm:prSet presAssocID="{A5545648-A4A3-4CAD-84FE-D201C0D968D3}" presName="root" presStyleCnt="0">
        <dgm:presLayoutVars>
          <dgm:dir/>
          <dgm:resizeHandles val="exact"/>
        </dgm:presLayoutVars>
      </dgm:prSet>
      <dgm:spPr/>
    </dgm:pt>
    <dgm:pt modelId="{9BCA6A07-F829-448F-9745-0D6B3D211606}" type="pres">
      <dgm:prSet presAssocID="{F0E8A129-D661-4796-A87E-E0990ED9BE0A}" presName="compNode" presStyleCnt="0"/>
      <dgm:spPr/>
    </dgm:pt>
    <dgm:pt modelId="{9C08CF2E-5364-4179-AF70-C281C4BFBEBB}" type="pres">
      <dgm:prSet presAssocID="{F0E8A129-D661-4796-A87E-E0990ED9BE0A}" presName="bgRect" presStyleLbl="bgShp" presStyleIdx="0" presStyleCnt="4"/>
      <dgm:spPr/>
    </dgm:pt>
    <dgm:pt modelId="{F951C064-0D27-450A-9DCA-F7EF270F3ED5}" type="pres">
      <dgm:prSet presAssocID="{F0E8A129-D661-4796-A87E-E0990ED9BE0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ind"/>
        </a:ext>
      </dgm:extLst>
    </dgm:pt>
    <dgm:pt modelId="{50D1EDA6-86AF-43AE-A010-8224203907C6}" type="pres">
      <dgm:prSet presAssocID="{F0E8A129-D661-4796-A87E-E0990ED9BE0A}" presName="spaceRect" presStyleCnt="0"/>
      <dgm:spPr/>
    </dgm:pt>
    <dgm:pt modelId="{BCE63F97-A280-47A7-A8F0-AE7A66AE257C}" type="pres">
      <dgm:prSet presAssocID="{F0E8A129-D661-4796-A87E-E0990ED9BE0A}" presName="parTx" presStyleLbl="revTx" presStyleIdx="0" presStyleCnt="7">
        <dgm:presLayoutVars>
          <dgm:chMax val="0"/>
          <dgm:chPref val="0"/>
        </dgm:presLayoutVars>
      </dgm:prSet>
      <dgm:spPr/>
    </dgm:pt>
    <dgm:pt modelId="{DE48C500-8075-4CF4-B277-643CE8038C6C}" type="pres">
      <dgm:prSet presAssocID="{D6664543-72D8-4B7E-B999-249425AB91BB}" presName="sibTrans" presStyleCnt="0"/>
      <dgm:spPr/>
    </dgm:pt>
    <dgm:pt modelId="{CD63DBE2-C3A0-422F-84E6-7638A05C1F01}" type="pres">
      <dgm:prSet presAssocID="{1C3A1D96-2A0D-4D5F-9690-626864F4B4CD}" presName="compNode" presStyleCnt="0"/>
      <dgm:spPr/>
    </dgm:pt>
    <dgm:pt modelId="{6FC6563E-8C8A-46C1-86D6-EEC9EBDB1381}" type="pres">
      <dgm:prSet presAssocID="{1C3A1D96-2A0D-4D5F-9690-626864F4B4CD}" presName="bgRect" presStyleLbl="bgShp" presStyleIdx="1" presStyleCnt="4"/>
      <dgm:spPr/>
    </dgm:pt>
    <dgm:pt modelId="{AD9AC8DA-D83F-4B8E-9AB8-1895934FBF7F}" type="pres">
      <dgm:prSet presAssocID="{1C3A1D96-2A0D-4D5F-9690-626864F4B4CD}" presName="icon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A6F20F5-7906-4127-AED1-48C0CE1DC08C}" type="pres">
      <dgm:prSet presAssocID="{1C3A1D96-2A0D-4D5F-9690-626864F4B4CD}" presName="spaceRect" presStyleCnt="0"/>
      <dgm:spPr/>
    </dgm:pt>
    <dgm:pt modelId="{990AB184-268B-41FF-8841-C1BE10819AF1}" type="pres">
      <dgm:prSet presAssocID="{1C3A1D96-2A0D-4D5F-9690-626864F4B4CD}" presName="parTx" presStyleLbl="revTx" presStyleIdx="1" presStyleCnt="7">
        <dgm:presLayoutVars>
          <dgm:chMax val="0"/>
          <dgm:chPref val="0"/>
        </dgm:presLayoutVars>
      </dgm:prSet>
      <dgm:spPr/>
    </dgm:pt>
    <dgm:pt modelId="{7419416C-FB4E-468E-BB29-82C1F35DEC37}" type="pres">
      <dgm:prSet presAssocID="{1C3A1D96-2A0D-4D5F-9690-626864F4B4CD}" presName="desTx" presStyleLbl="revTx" presStyleIdx="2" presStyleCnt="7">
        <dgm:presLayoutVars/>
      </dgm:prSet>
      <dgm:spPr/>
    </dgm:pt>
    <dgm:pt modelId="{24AD30D8-6DE5-4074-BF73-BF150DF75267}" type="pres">
      <dgm:prSet presAssocID="{542A54A4-E539-4DBB-AB19-98F39788CE51}" presName="sibTrans" presStyleCnt="0"/>
      <dgm:spPr/>
    </dgm:pt>
    <dgm:pt modelId="{E7A5332E-8866-4669-A06A-FFA5A895D1BC}" type="pres">
      <dgm:prSet presAssocID="{18792D85-FD5B-4B56-A422-768E847ACB6C}" presName="compNode" presStyleCnt="0"/>
      <dgm:spPr/>
    </dgm:pt>
    <dgm:pt modelId="{7CAC1979-94C9-4413-9D3F-E4A2E7A9F89F}" type="pres">
      <dgm:prSet presAssocID="{18792D85-FD5B-4B56-A422-768E847ACB6C}" presName="bgRect" presStyleLbl="bgShp" presStyleIdx="2" presStyleCnt="4" custLinFactNeighborX="-2"/>
      <dgm:spPr/>
    </dgm:pt>
    <dgm:pt modelId="{9EEE4D56-74C8-46B7-B73F-FB1A656D66F9}" type="pres">
      <dgm:prSet presAssocID="{18792D85-FD5B-4B56-A422-768E847ACB6C}" presName="icon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1DB62EDF-579E-4EF2-90FE-49AA4D7CF054}" type="pres">
      <dgm:prSet presAssocID="{18792D85-FD5B-4B56-A422-768E847ACB6C}" presName="spaceRect" presStyleCnt="0"/>
      <dgm:spPr/>
    </dgm:pt>
    <dgm:pt modelId="{5EA89982-6DC0-4D55-815B-B03E933A718E}" type="pres">
      <dgm:prSet presAssocID="{18792D85-FD5B-4B56-A422-768E847ACB6C}" presName="parTx" presStyleLbl="revTx" presStyleIdx="3" presStyleCnt="7">
        <dgm:presLayoutVars>
          <dgm:chMax val="0"/>
          <dgm:chPref val="0"/>
        </dgm:presLayoutVars>
      </dgm:prSet>
      <dgm:spPr/>
    </dgm:pt>
    <dgm:pt modelId="{EBCCC94B-DE18-442A-BC29-238CF29364A7}" type="pres">
      <dgm:prSet presAssocID="{18792D85-FD5B-4B56-A422-768E847ACB6C}" presName="desTx" presStyleLbl="revTx" presStyleIdx="4" presStyleCnt="7">
        <dgm:presLayoutVars/>
      </dgm:prSet>
      <dgm:spPr/>
    </dgm:pt>
    <dgm:pt modelId="{0E5E941C-9C3F-4003-B290-DB730DB00F9B}" type="pres">
      <dgm:prSet presAssocID="{F87E8230-4D2A-4BD7-8946-0D12332B869D}" presName="sibTrans" presStyleCnt="0"/>
      <dgm:spPr/>
    </dgm:pt>
    <dgm:pt modelId="{F2CCE1C1-4F01-47F1-8649-007EE616A889}" type="pres">
      <dgm:prSet presAssocID="{9B88CD3C-A9FF-41E6-AD0C-1F467B4D3EDC}" presName="compNode" presStyleCnt="0"/>
      <dgm:spPr/>
    </dgm:pt>
    <dgm:pt modelId="{56D4F726-4F24-44D6-A3CB-9B276CF9364E}" type="pres">
      <dgm:prSet presAssocID="{9B88CD3C-A9FF-41E6-AD0C-1F467B4D3EDC}" presName="bgRect" presStyleLbl="bgShp" presStyleIdx="3" presStyleCnt="4"/>
      <dgm:spPr/>
    </dgm:pt>
    <dgm:pt modelId="{E8B51624-FFAB-482A-8B6D-727B4451EC83}" type="pres">
      <dgm:prSet presAssocID="{9B88CD3C-A9FF-41E6-AD0C-1F467B4D3EDC}" presName="icon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8B6BA3E-A425-419D-9FA5-749D4A8F2E09}" type="pres">
      <dgm:prSet presAssocID="{9B88CD3C-A9FF-41E6-AD0C-1F467B4D3EDC}" presName="spaceRect" presStyleCnt="0"/>
      <dgm:spPr/>
    </dgm:pt>
    <dgm:pt modelId="{F821FC26-9F36-48DB-B55C-AC1BCEC94B78}" type="pres">
      <dgm:prSet presAssocID="{9B88CD3C-A9FF-41E6-AD0C-1F467B4D3EDC}" presName="parTx" presStyleLbl="revTx" presStyleIdx="5" presStyleCnt="7">
        <dgm:presLayoutVars>
          <dgm:chMax val="0"/>
          <dgm:chPref val="0"/>
        </dgm:presLayoutVars>
      </dgm:prSet>
      <dgm:spPr/>
    </dgm:pt>
    <dgm:pt modelId="{D0CBD115-92E8-4F94-A680-DFD87CFC25ED}" type="pres">
      <dgm:prSet presAssocID="{9B88CD3C-A9FF-41E6-AD0C-1F467B4D3EDC}" presName="desTx" presStyleLbl="revTx" presStyleIdx="6" presStyleCnt="7">
        <dgm:presLayoutVars/>
      </dgm:prSet>
      <dgm:spPr/>
    </dgm:pt>
  </dgm:ptLst>
  <dgm:cxnLst>
    <dgm:cxn modelId="{F2D40B0C-B763-44FC-A726-4CD71A3F5348}" type="presOf" srcId="{0BF26322-9F89-4F1C-80B3-8912AB6A8A9E}" destId="{7419416C-FB4E-468E-BB29-82C1F35DEC37}" srcOrd="0" destOrd="0" presId="urn:microsoft.com/office/officeart/2018/2/layout/IconVerticalSolidList"/>
    <dgm:cxn modelId="{698B8610-F4F3-404B-92D4-A2881B9472D9}" srcId="{A5545648-A4A3-4CAD-84FE-D201C0D968D3}" destId="{18792D85-FD5B-4B56-A422-768E847ACB6C}" srcOrd="2" destOrd="0" parTransId="{1E96A99D-E535-4EAC-8D00-7D3E86F8D6EF}" sibTransId="{F87E8230-4D2A-4BD7-8946-0D12332B869D}"/>
    <dgm:cxn modelId="{594DA811-F223-45F2-B8B2-EF9DB48C2894}" type="presOf" srcId="{A5545648-A4A3-4CAD-84FE-D201C0D968D3}" destId="{95A16F4B-CF54-4352-8428-4D1575FDE709}" srcOrd="0" destOrd="0" presId="urn:microsoft.com/office/officeart/2018/2/layout/IconVerticalSolidList"/>
    <dgm:cxn modelId="{FDCEE21A-FBD5-41F3-9597-94BAB5AFA889}" srcId="{9B88CD3C-A9FF-41E6-AD0C-1F467B4D3EDC}" destId="{4F399D2E-496D-46CA-B6B6-0800682F304E}" srcOrd="1" destOrd="0" parTransId="{C6CA12AD-36C2-4C39-9E21-5A4DE7651B64}" sibTransId="{7342F4DB-A2D8-4B43-A820-FD086F20DA62}"/>
    <dgm:cxn modelId="{55E92771-E012-4931-A550-8FF8A6BCBB74}" type="presOf" srcId="{F0E8A129-D661-4796-A87E-E0990ED9BE0A}" destId="{BCE63F97-A280-47A7-A8F0-AE7A66AE257C}" srcOrd="0" destOrd="0" presId="urn:microsoft.com/office/officeart/2018/2/layout/IconVerticalSolidList"/>
    <dgm:cxn modelId="{588EA88B-EFFC-4BED-BA90-D0563D6AB647}" type="presOf" srcId="{18792D85-FD5B-4B56-A422-768E847ACB6C}" destId="{5EA89982-6DC0-4D55-815B-B03E933A718E}" srcOrd="0" destOrd="0" presId="urn:microsoft.com/office/officeart/2018/2/layout/IconVerticalSolidList"/>
    <dgm:cxn modelId="{4A76BC9F-8ED0-4EB4-BECD-EEAB1DC59135}" srcId="{A5545648-A4A3-4CAD-84FE-D201C0D968D3}" destId="{F0E8A129-D661-4796-A87E-E0990ED9BE0A}" srcOrd="0" destOrd="0" parTransId="{3E045813-2C56-420B-A1F5-AFF1DD4783F4}" sibTransId="{D6664543-72D8-4B7E-B999-249425AB91BB}"/>
    <dgm:cxn modelId="{78E869A8-18DB-4C09-A99C-84F4D87486D7}" srcId="{A5545648-A4A3-4CAD-84FE-D201C0D968D3}" destId="{1C3A1D96-2A0D-4D5F-9690-626864F4B4CD}" srcOrd="1" destOrd="0" parTransId="{1DC6D550-2CA7-4EA7-925D-88BB92E43FA8}" sibTransId="{542A54A4-E539-4DBB-AB19-98F39788CE51}"/>
    <dgm:cxn modelId="{26A58EB5-1619-4535-B0EA-332C2E73CF74}" srcId="{1C3A1D96-2A0D-4D5F-9690-626864F4B4CD}" destId="{0BF26322-9F89-4F1C-80B3-8912AB6A8A9E}" srcOrd="0" destOrd="0" parTransId="{C195107C-4BB2-43BE-B407-04F9A3E5C343}" sibTransId="{A78A3B93-AF24-4ED2-A470-60DEDF243DA9}"/>
    <dgm:cxn modelId="{676F20B7-9576-4538-90CB-A12B37C37A9C}" srcId="{A5545648-A4A3-4CAD-84FE-D201C0D968D3}" destId="{9B88CD3C-A9FF-41E6-AD0C-1F467B4D3EDC}" srcOrd="3" destOrd="0" parTransId="{952234C3-04F7-4FEA-9529-A289150DDB2F}" sibTransId="{D1C30FB7-4B74-430F-8894-36E782984256}"/>
    <dgm:cxn modelId="{DAC9FCBD-6CEB-4FC6-BC37-619E96E54964}" type="presOf" srcId="{4F399D2E-496D-46CA-B6B6-0800682F304E}" destId="{D0CBD115-92E8-4F94-A680-DFD87CFC25ED}" srcOrd="0" destOrd="1" presId="urn:microsoft.com/office/officeart/2018/2/layout/IconVerticalSolidList"/>
    <dgm:cxn modelId="{9D7ED6DE-8D80-451C-85B4-880A4A0E29E4}" srcId="{9B88CD3C-A9FF-41E6-AD0C-1F467B4D3EDC}" destId="{81044005-AD62-49AE-BF9E-BB9B3A9CFDFD}" srcOrd="0" destOrd="0" parTransId="{D119B78D-7796-452C-96D7-8D187BFE67CB}" sibTransId="{156DDD20-5035-4171-A1CE-DE8030BD1CD8}"/>
    <dgm:cxn modelId="{2BC72FE3-7D74-40F8-A355-E5A2004F479B}" type="presOf" srcId="{1C3A1D96-2A0D-4D5F-9690-626864F4B4CD}" destId="{990AB184-268B-41FF-8841-C1BE10819AF1}" srcOrd="0" destOrd="0" presId="urn:microsoft.com/office/officeart/2018/2/layout/IconVerticalSolidList"/>
    <dgm:cxn modelId="{221BECE3-449E-4794-82EA-00884B3D399B}" type="presOf" srcId="{9B88CD3C-A9FF-41E6-AD0C-1F467B4D3EDC}" destId="{F821FC26-9F36-48DB-B55C-AC1BCEC94B78}" srcOrd="0" destOrd="0" presId="urn:microsoft.com/office/officeart/2018/2/layout/IconVerticalSolidList"/>
    <dgm:cxn modelId="{84DB88EC-CE35-4447-8C09-C980AAE174A0}" type="presOf" srcId="{81044005-AD62-49AE-BF9E-BB9B3A9CFDFD}" destId="{D0CBD115-92E8-4F94-A680-DFD87CFC25ED}" srcOrd="0" destOrd="0" presId="urn:microsoft.com/office/officeart/2018/2/layout/IconVerticalSolidList"/>
    <dgm:cxn modelId="{5DCB7DF4-4766-4461-B9A6-01DFE3465EDF}" srcId="{18792D85-FD5B-4B56-A422-768E847ACB6C}" destId="{0FE8739F-BE0E-43EA-95CB-B7AABE92FD34}" srcOrd="0" destOrd="0" parTransId="{7037F285-C97A-4956-B52F-B94F9E1F35C5}" sibTransId="{B26325C7-BB00-4F69-90E9-72DB78DDACBE}"/>
    <dgm:cxn modelId="{CD5047F8-6A14-4628-8609-37E9F212745C}" type="presOf" srcId="{0FE8739F-BE0E-43EA-95CB-B7AABE92FD34}" destId="{EBCCC94B-DE18-442A-BC29-238CF29364A7}" srcOrd="0" destOrd="0" presId="urn:microsoft.com/office/officeart/2018/2/layout/IconVerticalSolidList"/>
    <dgm:cxn modelId="{8604247D-49E5-4713-9614-2ACCB79333AD}" type="presParOf" srcId="{95A16F4B-CF54-4352-8428-4D1575FDE709}" destId="{9BCA6A07-F829-448F-9745-0D6B3D211606}" srcOrd="0" destOrd="0" presId="urn:microsoft.com/office/officeart/2018/2/layout/IconVerticalSolidList"/>
    <dgm:cxn modelId="{307434D5-3C9B-4196-B41A-426E2E27ED6E}" type="presParOf" srcId="{9BCA6A07-F829-448F-9745-0D6B3D211606}" destId="{9C08CF2E-5364-4179-AF70-C281C4BFBEBB}" srcOrd="0" destOrd="0" presId="urn:microsoft.com/office/officeart/2018/2/layout/IconVerticalSolidList"/>
    <dgm:cxn modelId="{DBC3286F-8CB4-480D-B5D5-4F94A5947C26}" type="presParOf" srcId="{9BCA6A07-F829-448F-9745-0D6B3D211606}" destId="{F951C064-0D27-450A-9DCA-F7EF270F3ED5}" srcOrd="1" destOrd="0" presId="urn:microsoft.com/office/officeart/2018/2/layout/IconVerticalSolidList"/>
    <dgm:cxn modelId="{0382B642-1F43-42C3-AD27-1F94B4B376DB}" type="presParOf" srcId="{9BCA6A07-F829-448F-9745-0D6B3D211606}" destId="{50D1EDA6-86AF-43AE-A010-8224203907C6}" srcOrd="2" destOrd="0" presId="urn:microsoft.com/office/officeart/2018/2/layout/IconVerticalSolidList"/>
    <dgm:cxn modelId="{AFC6797A-0615-4C70-B764-15929944B7C0}" type="presParOf" srcId="{9BCA6A07-F829-448F-9745-0D6B3D211606}" destId="{BCE63F97-A280-47A7-A8F0-AE7A66AE257C}" srcOrd="3" destOrd="0" presId="urn:microsoft.com/office/officeart/2018/2/layout/IconVerticalSolidList"/>
    <dgm:cxn modelId="{109AD9E2-EE68-437D-A551-141F2CC30330}" type="presParOf" srcId="{95A16F4B-CF54-4352-8428-4D1575FDE709}" destId="{DE48C500-8075-4CF4-B277-643CE8038C6C}" srcOrd="1" destOrd="0" presId="urn:microsoft.com/office/officeart/2018/2/layout/IconVerticalSolidList"/>
    <dgm:cxn modelId="{C635CEEC-AE39-4563-8A08-76798E31AE8A}" type="presParOf" srcId="{95A16F4B-CF54-4352-8428-4D1575FDE709}" destId="{CD63DBE2-C3A0-422F-84E6-7638A05C1F01}" srcOrd="2" destOrd="0" presId="urn:microsoft.com/office/officeart/2018/2/layout/IconVerticalSolidList"/>
    <dgm:cxn modelId="{3BA29E82-0F81-42D0-8C6C-4295DF9B3E1B}" type="presParOf" srcId="{CD63DBE2-C3A0-422F-84E6-7638A05C1F01}" destId="{6FC6563E-8C8A-46C1-86D6-EEC9EBDB1381}" srcOrd="0" destOrd="0" presId="urn:microsoft.com/office/officeart/2018/2/layout/IconVerticalSolidList"/>
    <dgm:cxn modelId="{8C602E71-2588-4284-B047-E4D0AE42FDC2}" type="presParOf" srcId="{CD63DBE2-C3A0-422F-84E6-7638A05C1F01}" destId="{AD9AC8DA-D83F-4B8E-9AB8-1895934FBF7F}" srcOrd="1" destOrd="0" presId="urn:microsoft.com/office/officeart/2018/2/layout/IconVerticalSolidList"/>
    <dgm:cxn modelId="{83FE16C0-DC5B-477E-BB8E-5CF97B28F80F}" type="presParOf" srcId="{CD63DBE2-C3A0-422F-84E6-7638A05C1F01}" destId="{3A6F20F5-7906-4127-AED1-48C0CE1DC08C}" srcOrd="2" destOrd="0" presId="urn:microsoft.com/office/officeart/2018/2/layout/IconVerticalSolidList"/>
    <dgm:cxn modelId="{DC4C0755-6080-470C-89D9-07E6F0FE565F}" type="presParOf" srcId="{CD63DBE2-C3A0-422F-84E6-7638A05C1F01}" destId="{990AB184-268B-41FF-8841-C1BE10819AF1}" srcOrd="3" destOrd="0" presId="urn:microsoft.com/office/officeart/2018/2/layout/IconVerticalSolidList"/>
    <dgm:cxn modelId="{1A47123F-999E-42EA-8712-31C743244BBC}" type="presParOf" srcId="{CD63DBE2-C3A0-422F-84E6-7638A05C1F01}" destId="{7419416C-FB4E-468E-BB29-82C1F35DEC37}" srcOrd="4" destOrd="0" presId="urn:microsoft.com/office/officeart/2018/2/layout/IconVerticalSolidList"/>
    <dgm:cxn modelId="{3EAFEF17-C63D-4A67-AB72-46431CB56693}" type="presParOf" srcId="{95A16F4B-CF54-4352-8428-4D1575FDE709}" destId="{24AD30D8-6DE5-4074-BF73-BF150DF75267}" srcOrd="3" destOrd="0" presId="urn:microsoft.com/office/officeart/2018/2/layout/IconVerticalSolidList"/>
    <dgm:cxn modelId="{06B45AE7-2E51-4A34-842C-69F8D115E5BA}" type="presParOf" srcId="{95A16F4B-CF54-4352-8428-4D1575FDE709}" destId="{E7A5332E-8866-4669-A06A-FFA5A895D1BC}" srcOrd="4" destOrd="0" presId="urn:microsoft.com/office/officeart/2018/2/layout/IconVerticalSolidList"/>
    <dgm:cxn modelId="{A40F0012-3FC0-4801-912B-3792573FAB08}" type="presParOf" srcId="{E7A5332E-8866-4669-A06A-FFA5A895D1BC}" destId="{7CAC1979-94C9-4413-9D3F-E4A2E7A9F89F}" srcOrd="0" destOrd="0" presId="urn:microsoft.com/office/officeart/2018/2/layout/IconVerticalSolidList"/>
    <dgm:cxn modelId="{8A3BF31F-9D1E-4ACA-8270-E16C4F8E10AA}" type="presParOf" srcId="{E7A5332E-8866-4669-A06A-FFA5A895D1BC}" destId="{9EEE4D56-74C8-46B7-B73F-FB1A656D66F9}" srcOrd="1" destOrd="0" presId="urn:microsoft.com/office/officeart/2018/2/layout/IconVerticalSolidList"/>
    <dgm:cxn modelId="{8B4318C9-9A50-4F5E-823E-5DEF520F5260}" type="presParOf" srcId="{E7A5332E-8866-4669-A06A-FFA5A895D1BC}" destId="{1DB62EDF-579E-4EF2-90FE-49AA4D7CF054}" srcOrd="2" destOrd="0" presId="urn:microsoft.com/office/officeart/2018/2/layout/IconVerticalSolidList"/>
    <dgm:cxn modelId="{A8E5DE7E-31A9-44DB-A620-86D768A44FA3}" type="presParOf" srcId="{E7A5332E-8866-4669-A06A-FFA5A895D1BC}" destId="{5EA89982-6DC0-4D55-815B-B03E933A718E}" srcOrd="3" destOrd="0" presId="urn:microsoft.com/office/officeart/2018/2/layout/IconVerticalSolidList"/>
    <dgm:cxn modelId="{039C1D6D-611D-4E28-AFDE-F2E0C2D766D1}" type="presParOf" srcId="{E7A5332E-8866-4669-A06A-FFA5A895D1BC}" destId="{EBCCC94B-DE18-442A-BC29-238CF29364A7}" srcOrd="4" destOrd="0" presId="urn:microsoft.com/office/officeart/2018/2/layout/IconVerticalSolidList"/>
    <dgm:cxn modelId="{E18DD08D-F028-4E98-B992-A4048762A4E4}" type="presParOf" srcId="{95A16F4B-CF54-4352-8428-4D1575FDE709}" destId="{0E5E941C-9C3F-4003-B290-DB730DB00F9B}" srcOrd="5" destOrd="0" presId="urn:microsoft.com/office/officeart/2018/2/layout/IconVerticalSolidList"/>
    <dgm:cxn modelId="{5BAAFA36-ABE1-4F49-A3EB-C5D8FC171E74}" type="presParOf" srcId="{95A16F4B-CF54-4352-8428-4D1575FDE709}" destId="{F2CCE1C1-4F01-47F1-8649-007EE616A889}" srcOrd="6" destOrd="0" presId="urn:microsoft.com/office/officeart/2018/2/layout/IconVerticalSolidList"/>
    <dgm:cxn modelId="{34016164-DC7E-45CA-A03B-61406D7DBA29}" type="presParOf" srcId="{F2CCE1C1-4F01-47F1-8649-007EE616A889}" destId="{56D4F726-4F24-44D6-A3CB-9B276CF9364E}" srcOrd="0" destOrd="0" presId="urn:microsoft.com/office/officeart/2018/2/layout/IconVerticalSolidList"/>
    <dgm:cxn modelId="{610D1A5A-7E39-4F9A-9CD5-0802A7CBDCAA}" type="presParOf" srcId="{F2CCE1C1-4F01-47F1-8649-007EE616A889}" destId="{E8B51624-FFAB-482A-8B6D-727B4451EC83}" srcOrd="1" destOrd="0" presId="urn:microsoft.com/office/officeart/2018/2/layout/IconVerticalSolidList"/>
    <dgm:cxn modelId="{496E9685-0952-40A2-8031-1E64BC845F6D}" type="presParOf" srcId="{F2CCE1C1-4F01-47F1-8649-007EE616A889}" destId="{78B6BA3E-A425-419D-9FA5-749D4A8F2E09}" srcOrd="2" destOrd="0" presId="urn:microsoft.com/office/officeart/2018/2/layout/IconVerticalSolidList"/>
    <dgm:cxn modelId="{7F36D3CB-0881-4929-8A00-45DC3AAE6762}" type="presParOf" srcId="{F2CCE1C1-4F01-47F1-8649-007EE616A889}" destId="{F821FC26-9F36-48DB-B55C-AC1BCEC94B78}" srcOrd="3" destOrd="0" presId="urn:microsoft.com/office/officeart/2018/2/layout/IconVerticalSolidList"/>
    <dgm:cxn modelId="{C26D92CA-113D-4DBD-92DB-74F84AA61E34}" type="presParOf" srcId="{F2CCE1C1-4F01-47F1-8649-007EE616A889}" destId="{D0CBD115-92E8-4F94-A680-DFD87CFC25E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95A5B-66FC-45EA-89E1-29D5D925763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2C10F34-41D9-4A4B-8B37-573F230797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Same as OCD </a:t>
          </a:r>
          <a:endParaRPr lang="en-US"/>
        </a:p>
      </dgm:t>
    </dgm:pt>
    <dgm:pt modelId="{4B256EA1-83CE-41D3-9737-5B1ACB18EEC0}" type="parTrans" cxnId="{76077508-9EA2-4D78-9F1F-DE3EF6D56385}">
      <dgm:prSet/>
      <dgm:spPr/>
      <dgm:t>
        <a:bodyPr/>
        <a:lstStyle/>
        <a:p>
          <a:endParaRPr lang="en-US"/>
        </a:p>
      </dgm:t>
    </dgm:pt>
    <dgm:pt modelId="{E3539975-81A4-40AC-8DD4-770342A22EF1}" type="sibTrans" cxnId="{76077508-9EA2-4D78-9F1F-DE3EF6D56385}">
      <dgm:prSet/>
      <dgm:spPr/>
      <dgm:t>
        <a:bodyPr/>
        <a:lstStyle/>
        <a:p>
          <a:endParaRPr lang="en-US"/>
        </a:p>
      </dgm:t>
    </dgm:pt>
    <dgm:pt modelId="{B524F61B-C7FF-4DFE-BE8E-A2ECE97171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Difficult, because only 9% of participants experienced full remissions at their 1-year follow-up </a:t>
          </a:r>
          <a:endParaRPr lang="en-US"/>
        </a:p>
      </dgm:t>
    </dgm:pt>
    <dgm:pt modelId="{F1113787-5468-45F6-966A-985DF53D37D9}" type="parTrans" cxnId="{D8248533-EDA4-4190-985C-615FB24C363B}">
      <dgm:prSet/>
      <dgm:spPr/>
      <dgm:t>
        <a:bodyPr/>
        <a:lstStyle/>
        <a:p>
          <a:endParaRPr lang="en-US"/>
        </a:p>
      </dgm:t>
    </dgm:pt>
    <dgm:pt modelId="{E2F0AFC4-0D20-4B98-B912-D46E80D29629}" type="sibTrans" cxnId="{D8248533-EDA4-4190-985C-615FB24C363B}">
      <dgm:prSet/>
      <dgm:spPr/>
      <dgm:t>
        <a:bodyPr/>
        <a:lstStyle/>
        <a:p>
          <a:endParaRPr lang="en-US"/>
        </a:p>
      </dgm:t>
    </dgm:pt>
    <dgm:pt modelId="{BBEF932A-1F00-405F-8471-D559C0C295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21% reported full remission at the same follow-up</a:t>
          </a:r>
        </a:p>
      </dgm:t>
    </dgm:pt>
    <dgm:pt modelId="{66ABD372-6EB4-4F29-B357-2605139439AE}" type="parTrans" cxnId="{B2449E00-0ABD-47E7-965F-A54AC47EED9A}">
      <dgm:prSet/>
      <dgm:spPr/>
      <dgm:t>
        <a:bodyPr/>
        <a:lstStyle/>
        <a:p>
          <a:endParaRPr lang="en-US"/>
        </a:p>
      </dgm:t>
    </dgm:pt>
    <dgm:pt modelId="{09E29F79-4170-4E48-A8A8-6588BAE2548C}" type="sibTrans" cxnId="{B2449E00-0ABD-47E7-965F-A54AC47EED9A}">
      <dgm:prSet/>
      <dgm:spPr/>
      <dgm:t>
        <a:bodyPr/>
        <a:lstStyle/>
        <a:p>
          <a:endParaRPr lang="en-US"/>
        </a:p>
      </dgm:t>
    </dgm:pt>
    <dgm:pt modelId="{4FBFA9E7-C25A-4A36-A46D-015BFB979F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Another study showed 76% had full remission over an 8-year period </a:t>
          </a:r>
        </a:p>
      </dgm:t>
    </dgm:pt>
    <dgm:pt modelId="{99B4E7E8-2893-4B66-A1DB-3E90625781A8}" type="parTrans" cxnId="{6829F6DD-1CCB-421F-81E3-7188F1210325}">
      <dgm:prSet/>
      <dgm:spPr/>
      <dgm:t>
        <a:bodyPr/>
        <a:lstStyle/>
        <a:p>
          <a:endParaRPr lang="en-US"/>
        </a:p>
      </dgm:t>
    </dgm:pt>
    <dgm:pt modelId="{672CAC28-F6A3-4616-AF9B-81DF0231A332}" type="sibTrans" cxnId="{6829F6DD-1CCB-421F-81E3-7188F1210325}">
      <dgm:prSet/>
      <dgm:spPr/>
      <dgm:t>
        <a:bodyPr/>
        <a:lstStyle/>
        <a:p>
          <a:endParaRPr lang="en-US"/>
        </a:p>
      </dgm:t>
    </dgm:pt>
    <dgm:pt modelId="{F0063FE9-7B6B-4300-ABBD-C1187A86D7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Plastic surgery and medical treatments</a:t>
          </a:r>
          <a:endParaRPr lang="en-US"/>
        </a:p>
      </dgm:t>
    </dgm:pt>
    <dgm:pt modelId="{9C9C2A3C-F5A7-48AD-8F30-050276D17156}" type="parTrans" cxnId="{8A358F5C-EF77-4FAC-9060-DF25B1704207}">
      <dgm:prSet/>
      <dgm:spPr/>
      <dgm:t>
        <a:bodyPr/>
        <a:lstStyle/>
        <a:p>
          <a:endParaRPr lang="en-US"/>
        </a:p>
      </dgm:t>
    </dgm:pt>
    <dgm:pt modelId="{F3E87682-A844-4AC0-82B0-1C95BB567994}" type="sibTrans" cxnId="{8A358F5C-EF77-4FAC-9060-DF25B1704207}">
      <dgm:prSet/>
      <dgm:spPr/>
      <dgm:t>
        <a:bodyPr/>
        <a:lstStyle/>
        <a:p>
          <a:endParaRPr lang="en-US"/>
        </a:p>
      </dgm:t>
    </dgm:pt>
    <dgm:pt modelId="{5EBC1802-170C-4A7E-98E4-4D1650280D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76.4% reported engaging in this in some way</a:t>
          </a:r>
        </a:p>
      </dgm:t>
    </dgm:pt>
    <dgm:pt modelId="{DD5B5954-6E5F-4EDB-8DF9-B1D54912B6F2}" type="parTrans" cxnId="{875A05EC-BE37-4647-B19E-1A6BDD3508F5}">
      <dgm:prSet/>
      <dgm:spPr/>
      <dgm:t>
        <a:bodyPr/>
        <a:lstStyle/>
        <a:p>
          <a:endParaRPr lang="en-US"/>
        </a:p>
      </dgm:t>
    </dgm:pt>
    <dgm:pt modelId="{F11FEDA7-23BE-4919-ACD3-B2660B5F7A98}" type="sibTrans" cxnId="{875A05EC-BE37-4647-B19E-1A6BDD3508F5}">
      <dgm:prSet/>
      <dgm:spPr/>
      <dgm:t>
        <a:bodyPr/>
        <a:lstStyle/>
        <a:p>
          <a:endParaRPr lang="en-US"/>
        </a:p>
      </dgm:t>
    </dgm:pt>
    <dgm:pt modelId="{68D5E555-6373-4865-A2A6-606DA9D18E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Individuals are rarely satisfied afterwards</a:t>
          </a:r>
        </a:p>
      </dgm:t>
    </dgm:pt>
    <dgm:pt modelId="{82B21CEB-632A-4644-9282-C4BC57808B42}" type="parTrans" cxnId="{3E1B799A-4784-4A5D-A7FF-284F2E3D93E3}">
      <dgm:prSet/>
      <dgm:spPr/>
      <dgm:t>
        <a:bodyPr/>
        <a:lstStyle/>
        <a:p>
          <a:endParaRPr lang="en-US"/>
        </a:p>
      </dgm:t>
    </dgm:pt>
    <dgm:pt modelId="{AF771EED-8247-4E91-903A-F1156E3030FB}" type="sibTrans" cxnId="{3E1B799A-4784-4A5D-A7FF-284F2E3D93E3}">
      <dgm:prSet/>
      <dgm:spPr/>
      <dgm:t>
        <a:bodyPr/>
        <a:lstStyle/>
        <a:p>
          <a:endParaRPr lang="en-US"/>
        </a:p>
      </dgm:t>
    </dgm:pt>
    <dgm:pt modelId="{C7D8FBF6-0E29-4ACB-A1FE-897AEB42D2F5}" type="pres">
      <dgm:prSet presAssocID="{D4095A5B-66FC-45EA-89E1-29D5D925763E}" presName="Name0" presStyleCnt="0">
        <dgm:presLayoutVars>
          <dgm:dir/>
          <dgm:animLvl val="lvl"/>
          <dgm:resizeHandles val="exact"/>
        </dgm:presLayoutVars>
      </dgm:prSet>
      <dgm:spPr/>
    </dgm:pt>
    <dgm:pt modelId="{560A7D80-6845-4654-90A0-C9BA16D2D5CD}" type="pres">
      <dgm:prSet presAssocID="{F0063FE9-7B6B-4300-ABBD-C1187A86D74B}" presName="boxAndChildren" presStyleCnt="0"/>
      <dgm:spPr/>
    </dgm:pt>
    <dgm:pt modelId="{96D0D2FF-0916-4FDD-ACDC-EC48D860C733}" type="pres">
      <dgm:prSet presAssocID="{F0063FE9-7B6B-4300-ABBD-C1187A86D74B}" presName="parentTextBox" presStyleLbl="node1" presStyleIdx="0" presStyleCnt="3"/>
      <dgm:spPr/>
    </dgm:pt>
    <dgm:pt modelId="{783D9623-0B51-403F-BEDC-E78C3818F1E5}" type="pres">
      <dgm:prSet presAssocID="{F0063FE9-7B6B-4300-ABBD-C1187A86D74B}" presName="entireBox" presStyleLbl="node1" presStyleIdx="0" presStyleCnt="3"/>
      <dgm:spPr/>
    </dgm:pt>
    <dgm:pt modelId="{1AE8C06F-F4B9-4FBA-9FE7-B5423711DB74}" type="pres">
      <dgm:prSet presAssocID="{F0063FE9-7B6B-4300-ABBD-C1187A86D74B}" presName="descendantBox" presStyleCnt="0"/>
      <dgm:spPr/>
    </dgm:pt>
    <dgm:pt modelId="{3881FE2E-0759-4469-B187-EDEDE7113D8F}" type="pres">
      <dgm:prSet presAssocID="{5EBC1802-170C-4A7E-98E4-4D1650280DD2}" presName="childTextBox" presStyleLbl="fgAccFollowNode1" presStyleIdx="0" presStyleCnt="4">
        <dgm:presLayoutVars>
          <dgm:bulletEnabled val="1"/>
        </dgm:presLayoutVars>
      </dgm:prSet>
      <dgm:spPr/>
    </dgm:pt>
    <dgm:pt modelId="{B110D8F0-AF63-45FC-8A73-5E6A34F0BD4E}" type="pres">
      <dgm:prSet presAssocID="{68D5E555-6373-4865-A2A6-606DA9D18ED3}" presName="childTextBox" presStyleLbl="fgAccFollowNode1" presStyleIdx="1" presStyleCnt="4">
        <dgm:presLayoutVars>
          <dgm:bulletEnabled val="1"/>
        </dgm:presLayoutVars>
      </dgm:prSet>
      <dgm:spPr/>
    </dgm:pt>
    <dgm:pt modelId="{7E8CDD9F-6C99-4D9F-B39D-636B897E4A10}" type="pres">
      <dgm:prSet presAssocID="{E2F0AFC4-0D20-4B98-B912-D46E80D29629}" presName="sp" presStyleCnt="0"/>
      <dgm:spPr/>
    </dgm:pt>
    <dgm:pt modelId="{EED35E5C-A00A-44A4-A27E-73BF2111159B}" type="pres">
      <dgm:prSet presAssocID="{B524F61B-C7FF-4DFE-BE8E-A2ECE97171AF}" presName="arrowAndChildren" presStyleCnt="0"/>
      <dgm:spPr/>
    </dgm:pt>
    <dgm:pt modelId="{6CE6CEB4-6979-4DCD-B93E-34A21FB4C358}" type="pres">
      <dgm:prSet presAssocID="{B524F61B-C7FF-4DFE-BE8E-A2ECE97171AF}" presName="parentTextArrow" presStyleLbl="node1" presStyleIdx="0" presStyleCnt="3"/>
      <dgm:spPr/>
    </dgm:pt>
    <dgm:pt modelId="{0C589072-1E07-4D09-850A-AEC2E3CB87EB}" type="pres">
      <dgm:prSet presAssocID="{B524F61B-C7FF-4DFE-BE8E-A2ECE97171AF}" presName="arrow" presStyleLbl="node1" presStyleIdx="1" presStyleCnt="3"/>
      <dgm:spPr/>
    </dgm:pt>
    <dgm:pt modelId="{2E1E95BC-8527-4B46-A422-B9CFF724130C}" type="pres">
      <dgm:prSet presAssocID="{B524F61B-C7FF-4DFE-BE8E-A2ECE97171AF}" presName="descendantArrow" presStyleCnt="0"/>
      <dgm:spPr/>
    </dgm:pt>
    <dgm:pt modelId="{6D168790-C9D1-41D9-BBCB-B8460A053688}" type="pres">
      <dgm:prSet presAssocID="{BBEF932A-1F00-405F-8471-D559C0C29557}" presName="childTextArrow" presStyleLbl="fgAccFollowNode1" presStyleIdx="2" presStyleCnt="4">
        <dgm:presLayoutVars>
          <dgm:bulletEnabled val="1"/>
        </dgm:presLayoutVars>
      </dgm:prSet>
      <dgm:spPr/>
    </dgm:pt>
    <dgm:pt modelId="{12CA813A-104C-4B0B-AE1C-6B9BCEE1A32D}" type="pres">
      <dgm:prSet presAssocID="{4FBFA9E7-C25A-4A36-A46D-015BFB979F50}" presName="childTextArrow" presStyleLbl="fgAccFollowNode1" presStyleIdx="3" presStyleCnt="4">
        <dgm:presLayoutVars>
          <dgm:bulletEnabled val="1"/>
        </dgm:presLayoutVars>
      </dgm:prSet>
      <dgm:spPr/>
    </dgm:pt>
    <dgm:pt modelId="{4721EBB4-AE20-4A26-B6E4-122FF455B55D}" type="pres">
      <dgm:prSet presAssocID="{E3539975-81A4-40AC-8DD4-770342A22EF1}" presName="sp" presStyleCnt="0"/>
      <dgm:spPr/>
    </dgm:pt>
    <dgm:pt modelId="{BC5B2AD3-9569-47FE-A717-4EF53951187D}" type="pres">
      <dgm:prSet presAssocID="{42C10F34-41D9-4A4B-8B37-573F23079748}" presName="arrowAndChildren" presStyleCnt="0"/>
      <dgm:spPr/>
    </dgm:pt>
    <dgm:pt modelId="{FE701387-F4ED-4B6B-899B-6221304BCA21}" type="pres">
      <dgm:prSet presAssocID="{42C10F34-41D9-4A4B-8B37-573F23079748}" presName="parentTextArrow" presStyleLbl="node1" presStyleIdx="2" presStyleCnt="3"/>
      <dgm:spPr/>
    </dgm:pt>
  </dgm:ptLst>
  <dgm:cxnLst>
    <dgm:cxn modelId="{B2449E00-0ABD-47E7-965F-A54AC47EED9A}" srcId="{B524F61B-C7FF-4DFE-BE8E-A2ECE97171AF}" destId="{BBEF932A-1F00-405F-8471-D559C0C29557}" srcOrd="0" destOrd="0" parTransId="{66ABD372-6EB4-4F29-B357-2605139439AE}" sibTransId="{09E29F79-4170-4E48-A8A8-6588BAE2548C}"/>
    <dgm:cxn modelId="{76077508-9EA2-4D78-9F1F-DE3EF6D56385}" srcId="{D4095A5B-66FC-45EA-89E1-29D5D925763E}" destId="{42C10F34-41D9-4A4B-8B37-573F23079748}" srcOrd="0" destOrd="0" parTransId="{4B256EA1-83CE-41D3-9737-5B1ACB18EEC0}" sibTransId="{E3539975-81A4-40AC-8DD4-770342A22EF1}"/>
    <dgm:cxn modelId="{D8248533-EDA4-4190-985C-615FB24C363B}" srcId="{D4095A5B-66FC-45EA-89E1-29D5D925763E}" destId="{B524F61B-C7FF-4DFE-BE8E-A2ECE97171AF}" srcOrd="1" destOrd="0" parTransId="{F1113787-5468-45F6-966A-985DF53D37D9}" sibTransId="{E2F0AFC4-0D20-4B98-B912-D46E80D29629}"/>
    <dgm:cxn modelId="{77ED8A35-02F5-468C-A792-CB158CBFF66D}" type="presOf" srcId="{42C10F34-41D9-4A4B-8B37-573F23079748}" destId="{FE701387-F4ED-4B6B-899B-6221304BCA21}" srcOrd="0" destOrd="0" presId="urn:microsoft.com/office/officeart/2005/8/layout/process4"/>
    <dgm:cxn modelId="{8A358F5C-EF77-4FAC-9060-DF25B1704207}" srcId="{D4095A5B-66FC-45EA-89E1-29D5D925763E}" destId="{F0063FE9-7B6B-4300-ABBD-C1187A86D74B}" srcOrd="2" destOrd="0" parTransId="{9C9C2A3C-F5A7-48AD-8F30-050276D17156}" sibTransId="{F3E87682-A844-4AC0-82B0-1C95BB567994}"/>
    <dgm:cxn modelId="{63C02262-4615-4713-9008-B7455293909B}" type="presOf" srcId="{D4095A5B-66FC-45EA-89E1-29D5D925763E}" destId="{C7D8FBF6-0E29-4ACB-A1FE-897AEB42D2F5}" srcOrd="0" destOrd="0" presId="urn:microsoft.com/office/officeart/2005/8/layout/process4"/>
    <dgm:cxn modelId="{28300767-E8D5-49A1-8BA8-9D11F3837062}" type="presOf" srcId="{F0063FE9-7B6B-4300-ABBD-C1187A86D74B}" destId="{783D9623-0B51-403F-BEDC-E78C3818F1E5}" srcOrd="1" destOrd="0" presId="urn:microsoft.com/office/officeart/2005/8/layout/process4"/>
    <dgm:cxn modelId="{E4F83969-DD27-48B8-9F48-FCC14E08D9F5}" type="presOf" srcId="{F0063FE9-7B6B-4300-ABBD-C1187A86D74B}" destId="{96D0D2FF-0916-4FDD-ACDC-EC48D860C733}" srcOrd="0" destOrd="0" presId="urn:microsoft.com/office/officeart/2005/8/layout/process4"/>
    <dgm:cxn modelId="{60074F98-836D-419E-B09A-A702A49A29B2}" type="presOf" srcId="{5EBC1802-170C-4A7E-98E4-4D1650280DD2}" destId="{3881FE2E-0759-4469-B187-EDEDE7113D8F}" srcOrd="0" destOrd="0" presId="urn:microsoft.com/office/officeart/2005/8/layout/process4"/>
    <dgm:cxn modelId="{3E1B799A-4784-4A5D-A7FF-284F2E3D93E3}" srcId="{F0063FE9-7B6B-4300-ABBD-C1187A86D74B}" destId="{68D5E555-6373-4865-A2A6-606DA9D18ED3}" srcOrd="1" destOrd="0" parTransId="{82B21CEB-632A-4644-9282-C4BC57808B42}" sibTransId="{AF771EED-8247-4E91-903A-F1156E3030FB}"/>
    <dgm:cxn modelId="{E8420FB1-E1DA-458E-862B-6FAEC0CAFD8B}" type="presOf" srcId="{4FBFA9E7-C25A-4A36-A46D-015BFB979F50}" destId="{12CA813A-104C-4B0B-AE1C-6B9BCEE1A32D}" srcOrd="0" destOrd="0" presId="urn:microsoft.com/office/officeart/2005/8/layout/process4"/>
    <dgm:cxn modelId="{A5A2BBC2-BD8B-4FAA-8501-F876F6C1487F}" type="presOf" srcId="{B524F61B-C7FF-4DFE-BE8E-A2ECE97171AF}" destId="{6CE6CEB4-6979-4DCD-B93E-34A21FB4C358}" srcOrd="0" destOrd="0" presId="urn:microsoft.com/office/officeart/2005/8/layout/process4"/>
    <dgm:cxn modelId="{FA59BCD7-4D02-4358-81EB-DE004B58D5DF}" type="presOf" srcId="{BBEF932A-1F00-405F-8471-D559C0C29557}" destId="{6D168790-C9D1-41D9-BBCB-B8460A053688}" srcOrd="0" destOrd="0" presId="urn:microsoft.com/office/officeart/2005/8/layout/process4"/>
    <dgm:cxn modelId="{6829F6DD-1CCB-421F-81E3-7188F1210325}" srcId="{B524F61B-C7FF-4DFE-BE8E-A2ECE97171AF}" destId="{4FBFA9E7-C25A-4A36-A46D-015BFB979F50}" srcOrd="1" destOrd="0" parTransId="{99B4E7E8-2893-4B66-A1DB-3E90625781A8}" sibTransId="{672CAC28-F6A3-4616-AF9B-81DF0231A332}"/>
    <dgm:cxn modelId="{875A05EC-BE37-4647-B19E-1A6BDD3508F5}" srcId="{F0063FE9-7B6B-4300-ABBD-C1187A86D74B}" destId="{5EBC1802-170C-4A7E-98E4-4D1650280DD2}" srcOrd="0" destOrd="0" parTransId="{DD5B5954-6E5F-4EDB-8DF9-B1D54912B6F2}" sibTransId="{F11FEDA7-23BE-4919-ACD3-B2660B5F7A98}"/>
    <dgm:cxn modelId="{900B50F2-C4C5-4ED7-8361-1B4C6DA42E7E}" type="presOf" srcId="{68D5E555-6373-4865-A2A6-606DA9D18ED3}" destId="{B110D8F0-AF63-45FC-8A73-5E6A34F0BD4E}" srcOrd="0" destOrd="0" presId="urn:microsoft.com/office/officeart/2005/8/layout/process4"/>
    <dgm:cxn modelId="{11E7A7F8-1278-4501-85F4-5CFC069676DF}" type="presOf" srcId="{B524F61B-C7FF-4DFE-BE8E-A2ECE97171AF}" destId="{0C589072-1E07-4D09-850A-AEC2E3CB87EB}" srcOrd="1" destOrd="0" presId="urn:microsoft.com/office/officeart/2005/8/layout/process4"/>
    <dgm:cxn modelId="{3FC6C2BE-5D2A-4A39-89D1-DC64CC66F2AB}" type="presParOf" srcId="{C7D8FBF6-0E29-4ACB-A1FE-897AEB42D2F5}" destId="{560A7D80-6845-4654-90A0-C9BA16D2D5CD}" srcOrd="0" destOrd="0" presId="urn:microsoft.com/office/officeart/2005/8/layout/process4"/>
    <dgm:cxn modelId="{A3EBCBB9-4AB5-4ECA-8194-1EA29D7E2A0A}" type="presParOf" srcId="{560A7D80-6845-4654-90A0-C9BA16D2D5CD}" destId="{96D0D2FF-0916-4FDD-ACDC-EC48D860C733}" srcOrd="0" destOrd="0" presId="urn:microsoft.com/office/officeart/2005/8/layout/process4"/>
    <dgm:cxn modelId="{026985D5-79C3-4CB0-BC43-A160F1AB7D0A}" type="presParOf" srcId="{560A7D80-6845-4654-90A0-C9BA16D2D5CD}" destId="{783D9623-0B51-403F-BEDC-E78C3818F1E5}" srcOrd="1" destOrd="0" presId="urn:microsoft.com/office/officeart/2005/8/layout/process4"/>
    <dgm:cxn modelId="{D7507A10-3D48-4AD5-AC9B-59F31234EF82}" type="presParOf" srcId="{560A7D80-6845-4654-90A0-C9BA16D2D5CD}" destId="{1AE8C06F-F4B9-4FBA-9FE7-B5423711DB74}" srcOrd="2" destOrd="0" presId="urn:microsoft.com/office/officeart/2005/8/layout/process4"/>
    <dgm:cxn modelId="{13805D40-1EBC-47ED-9145-D9AC6BDCE934}" type="presParOf" srcId="{1AE8C06F-F4B9-4FBA-9FE7-B5423711DB74}" destId="{3881FE2E-0759-4469-B187-EDEDE7113D8F}" srcOrd="0" destOrd="0" presId="urn:microsoft.com/office/officeart/2005/8/layout/process4"/>
    <dgm:cxn modelId="{395F9DB9-DB81-42E8-834E-8EAA4A002F09}" type="presParOf" srcId="{1AE8C06F-F4B9-4FBA-9FE7-B5423711DB74}" destId="{B110D8F0-AF63-45FC-8A73-5E6A34F0BD4E}" srcOrd="1" destOrd="0" presId="urn:microsoft.com/office/officeart/2005/8/layout/process4"/>
    <dgm:cxn modelId="{5A9B6D69-DD62-40F8-8575-D2EC27AE3B24}" type="presParOf" srcId="{C7D8FBF6-0E29-4ACB-A1FE-897AEB42D2F5}" destId="{7E8CDD9F-6C99-4D9F-B39D-636B897E4A10}" srcOrd="1" destOrd="0" presId="urn:microsoft.com/office/officeart/2005/8/layout/process4"/>
    <dgm:cxn modelId="{9A608E8A-D928-4F58-801F-E650BA33A62A}" type="presParOf" srcId="{C7D8FBF6-0E29-4ACB-A1FE-897AEB42D2F5}" destId="{EED35E5C-A00A-44A4-A27E-73BF2111159B}" srcOrd="2" destOrd="0" presId="urn:microsoft.com/office/officeart/2005/8/layout/process4"/>
    <dgm:cxn modelId="{47DA9DEC-C078-478C-90AE-5D7DF6D4002F}" type="presParOf" srcId="{EED35E5C-A00A-44A4-A27E-73BF2111159B}" destId="{6CE6CEB4-6979-4DCD-B93E-34A21FB4C358}" srcOrd="0" destOrd="0" presId="urn:microsoft.com/office/officeart/2005/8/layout/process4"/>
    <dgm:cxn modelId="{C6D50BE4-2E94-4847-BA53-7610DF688BFC}" type="presParOf" srcId="{EED35E5C-A00A-44A4-A27E-73BF2111159B}" destId="{0C589072-1E07-4D09-850A-AEC2E3CB87EB}" srcOrd="1" destOrd="0" presId="urn:microsoft.com/office/officeart/2005/8/layout/process4"/>
    <dgm:cxn modelId="{20527D1A-EF09-4BB8-A98C-EF8AE32EBEFA}" type="presParOf" srcId="{EED35E5C-A00A-44A4-A27E-73BF2111159B}" destId="{2E1E95BC-8527-4B46-A422-B9CFF724130C}" srcOrd="2" destOrd="0" presId="urn:microsoft.com/office/officeart/2005/8/layout/process4"/>
    <dgm:cxn modelId="{9EEA882D-BF0F-44BF-909D-A17BE39EB011}" type="presParOf" srcId="{2E1E95BC-8527-4B46-A422-B9CFF724130C}" destId="{6D168790-C9D1-41D9-BBCB-B8460A053688}" srcOrd="0" destOrd="0" presId="urn:microsoft.com/office/officeart/2005/8/layout/process4"/>
    <dgm:cxn modelId="{98A73EEC-F775-4C91-BCFD-6C4FA7584504}" type="presParOf" srcId="{2E1E95BC-8527-4B46-A422-B9CFF724130C}" destId="{12CA813A-104C-4B0B-AE1C-6B9BCEE1A32D}" srcOrd="1" destOrd="0" presId="urn:microsoft.com/office/officeart/2005/8/layout/process4"/>
    <dgm:cxn modelId="{CA61F1CE-587A-4C45-950A-E3E82AEA3DB8}" type="presParOf" srcId="{C7D8FBF6-0E29-4ACB-A1FE-897AEB42D2F5}" destId="{4721EBB4-AE20-4A26-B6E4-122FF455B55D}" srcOrd="3" destOrd="0" presId="urn:microsoft.com/office/officeart/2005/8/layout/process4"/>
    <dgm:cxn modelId="{4395DDD5-1D8B-4D9C-8B39-651D666EF240}" type="presParOf" srcId="{C7D8FBF6-0E29-4ACB-A1FE-897AEB42D2F5}" destId="{BC5B2AD3-9569-47FE-A717-4EF53951187D}" srcOrd="4" destOrd="0" presId="urn:microsoft.com/office/officeart/2005/8/layout/process4"/>
    <dgm:cxn modelId="{35254C01-1963-4167-A7CD-238DF1635C98}" type="presParOf" srcId="{BC5B2AD3-9569-47FE-A717-4EF53951187D}" destId="{FE701387-F4ED-4B6B-899B-6221304BCA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EA3EC7-F4FD-454B-9361-14A0170520EC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27F0EA-5FDA-443B-BE1B-38C18C7CE266}">
      <dgm:prSet/>
      <dgm:spPr/>
      <dgm:t>
        <a:bodyPr/>
        <a:lstStyle/>
        <a:p>
          <a:r>
            <a:rPr lang="en-US" baseline="0" dirty="0"/>
            <a:t>Persistent over-accumulation of possessions without ever discarding possessions, regardless of their value or sentiment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ersistent over-accumulation of possessions without ever discarding possessions, regardless of their value or sentiment&#10;"/>
        </a:ext>
      </dgm:extLst>
    </dgm:pt>
    <dgm:pt modelId="{5D45D13D-829A-49BD-B110-2E209C29AF87}" type="parTrans" cxnId="{92CEB76A-2874-4BF4-89AE-EA70BBA8AB69}">
      <dgm:prSet/>
      <dgm:spPr/>
      <dgm:t>
        <a:bodyPr/>
        <a:lstStyle/>
        <a:p>
          <a:endParaRPr lang="en-US"/>
        </a:p>
      </dgm:t>
    </dgm:pt>
    <dgm:pt modelId="{8F5E11A8-2F2F-42D1-AD59-59E32916F5E9}" type="sibTrans" cxnId="{92CEB76A-2874-4BF4-89AE-EA70BBA8AB69}">
      <dgm:prSet/>
      <dgm:spPr/>
      <dgm:t>
        <a:bodyPr/>
        <a:lstStyle/>
        <a:p>
          <a:endParaRPr lang="en-US"/>
        </a:p>
      </dgm:t>
    </dgm:pt>
    <dgm:pt modelId="{9F635EF4-278A-4FDB-BD5A-936912BA26D7}">
      <dgm:prSet/>
      <dgm:spPr/>
      <dgm:t>
        <a:bodyPr/>
        <a:lstStyle/>
        <a:p>
          <a:r>
            <a:rPr lang="en-US" baseline="0" dirty="0"/>
            <a:t>Possessions are often kept in living spaces, leaving these spaces unusable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ossessions are often kept in living spaces, leaving these spaces unusable &#10;"/>
        </a:ext>
      </dgm:extLst>
    </dgm:pt>
    <dgm:pt modelId="{44000470-E5F9-43BD-B893-C6A04FA8F9F0}" type="parTrans" cxnId="{98F53998-1E87-46CC-A5F5-F89E0C3ECE4E}">
      <dgm:prSet/>
      <dgm:spPr/>
      <dgm:t>
        <a:bodyPr/>
        <a:lstStyle/>
        <a:p>
          <a:endParaRPr lang="en-US"/>
        </a:p>
      </dgm:t>
    </dgm:pt>
    <dgm:pt modelId="{386DA8F1-5E74-4571-8F83-B875387EA74B}" type="sibTrans" cxnId="{98F53998-1E87-46CC-A5F5-F89E0C3ECE4E}">
      <dgm:prSet/>
      <dgm:spPr/>
      <dgm:t>
        <a:bodyPr/>
        <a:lstStyle/>
        <a:p>
          <a:endParaRPr lang="en-US"/>
        </a:p>
      </dgm:t>
    </dgm:pt>
    <dgm:pt modelId="{50D8C556-88CD-4BB1-B36F-3F60423F2871}">
      <dgm:prSet/>
      <dgm:spPr/>
      <dgm:t>
        <a:bodyPr/>
        <a:lstStyle/>
        <a:p>
          <a:r>
            <a:rPr lang="en-US" baseline="0" dirty="0"/>
            <a:t>Cleaning causes significant distress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leaning causes significant distress&#10;"/>
        </a:ext>
      </dgm:extLst>
    </dgm:pt>
    <dgm:pt modelId="{33D1B47B-412F-4170-A0F0-B5A1CDD2E543}" type="parTrans" cxnId="{AAFA94A5-4B8D-42EB-8AEA-0CCBC9F7D1A6}">
      <dgm:prSet/>
      <dgm:spPr/>
      <dgm:t>
        <a:bodyPr/>
        <a:lstStyle/>
        <a:p>
          <a:endParaRPr lang="en-US"/>
        </a:p>
      </dgm:t>
    </dgm:pt>
    <dgm:pt modelId="{EBF9520C-F335-44D8-B3EA-FA345C0F798D}" type="sibTrans" cxnId="{AAFA94A5-4B8D-42EB-8AEA-0CCBC9F7D1A6}">
      <dgm:prSet/>
      <dgm:spPr/>
      <dgm:t>
        <a:bodyPr/>
        <a:lstStyle/>
        <a:p>
          <a:endParaRPr lang="en-US"/>
        </a:p>
      </dgm:t>
    </dgm:pt>
    <dgm:pt modelId="{1FA3733E-B5E8-4132-A7AD-CE0A05A372B8}">
      <dgm:prSet/>
      <dgm:spPr/>
      <dgm:t>
        <a:bodyPr/>
        <a:lstStyle/>
        <a:p>
          <a:r>
            <a:rPr lang="en-US" baseline="0" dirty="0"/>
            <a:t>Cognitively, individuals fear losing important information and/or being wasteful.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ognitively, individuals fear losing important information and/or being wasteful. &#10;"/>
        </a:ext>
      </dgm:extLst>
    </dgm:pt>
    <dgm:pt modelId="{8CACE157-6F7E-4F55-8E1F-30588DE57079}" type="parTrans" cxnId="{023E872C-A60E-4FD3-BE33-B729C9A885E2}">
      <dgm:prSet/>
      <dgm:spPr/>
      <dgm:t>
        <a:bodyPr/>
        <a:lstStyle/>
        <a:p>
          <a:endParaRPr lang="en-US"/>
        </a:p>
      </dgm:t>
    </dgm:pt>
    <dgm:pt modelId="{F2410664-6E8C-4040-A4CC-1A9017A11034}" type="sibTrans" cxnId="{023E872C-A60E-4FD3-BE33-B729C9A885E2}">
      <dgm:prSet/>
      <dgm:spPr/>
      <dgm:t>
        <a:bodyPr/>
        <a:lstStyle/>
        <a:p>
          <a:endParaRPr lang="en-US"/>
        </a:p>
      </dgm:t>
    </dgm:pt>
    <dgm:pt modelId="{596A2CCC-D92D-4B0A-BA2D-4DCA224CCE76}">
      <dgm:prSet/>
      <dgm:spPr/>
      <dgm:t>
        <a:bodyPr/>
        <a:lstStyle/>
        <a:p>
          <a:r>
            <a:rPr lang="en-US" baseline="0"/>
            <a:t>Impacts daily functioning</a:t>
          </a:r>
          <a:endParaRPr lang="en-US"/>
        </a:p>
      </dgm:t>
      <dgm:extLst>
        <a:ext uri="{E40237B7-FDA0-4F09-8148-C483321AD2D9}">
          <dgm14:cNvPr xmlns:dgm14="http://schemas.microsoft.com/office/drawing/2010/diagram" id="0" name="" descr="Impacts daily functioning"/>
        </a:ext>
      </dgm:extLst>
    </dgm:pt>
    <dgm:pt modelId="{616A8531-30A6-493A-86C5-446DC6315ED1}" type="parTrans" cxnId="{E6CE448A-7237-4605-B33A-06D7185AD221}">
      <dgm:prSet/>
      <dgm:spPr/>
      <dgm:t>
        <a:bodyPr/>
        <a:lstStyle/>
        <a:p>
          <a:endParaRPr lang="en-US"/>
        </a:p>
      </dgm:t>
    </dgm:pt>
    <dgm:pt modelId="{3FEDCE21-853F-49AB-A3B5-525756A759BA}" type="sibTrans" cxnId="{E6CE448A-7237-4605-B33A-06D7185AD221}">
      <dgm:prSet/>
      <dgm:spPr/>
      <dgm:t>
        <a:bodyPr/>
        <a:lstStyle/>
        <a:p>
          <a:endParaRPr lang="en-US"/>
        </a:p>
      </dgm:t>
    </dgm:pt>
    <dgm:pt modelId="{55018357-A46D-4DFF-8B04-7DF1E70F3A62}">
      <dgm:prSet/>
      <dgm:spPr/>
      <dgm:t>
        <a:bodyPr/>
        <a:lstStyle/>
        <a:p>
          <a:r>
            <a:rPr lang="en-US" baseline="0" dirty="0"/>
            <a:t>Prevalence (although unstudied) is about 2-6%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revalence (although unstudied) is about 2-6%&#10;"/>
        </a:ext>
      </dgm:extLst>
    </dgm:pt>
    <dgm:pt modelId="{1BECF0D6-796F-4D13-B444-5A9D66EC02D6}" type="parTrans" cxnId="{D0F9B244-7C9C-4ECE-A530-09AEFCCE5F67}">
      <dgm:prSet/>
      <dgm:spPr/>
      <dgm:t>
        <a:bodyPr/>
        <a:lstStyle/>
        <a:p>
          <a:endParaRPr lang="en-US"/>
        </a:p>
      </dgm:t>
    </dgm:pt>
    <dgm:pt modelId="{6CAD2F89-4073-4E38-95F2-3F9612BAA180}" type="sibTrans" cxnId="{D0F9B244-7C9C-4ECE-A530-09AEFCCE5F67}">
      <dgm:prSet/>
      <dgm:spPr/>
      <dgm:t>
        <a:bodyPr/>
        <a:lstStyle/>
        <a:p>
          <a:endParaRPr lang="en-US"/>
        </a:p>
      </dgm:t>
    </dgm:pt>
    <dgm:pt modelId="{CF48C659-B558-4F4D-8478-A9861922D14D}">
      <dgm:prSet/>
      <dgm:spPr/>
      <dgm:t>
        <a:bodyPr/>
        <a:lstStyle/>
        <a:p>
          <a:r>
            <a:rPr lang="en-US" baseline="0" dirty="0"/>
            <a:t>More common in males than females according to some studies, but vice versa in other studies; females seek treatment more than males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More common in males than females according to some studies, but vice versa in other studies; females seek treatment more than males &#10;"/>
        </a:ext>
      </dgm:extLst>
    </dgm:pt>
    <dgm:pt modelId="{AB413871-2F9A-43D9-84FF-453F1B253850}" type="parTrans" cxnId="{141DBD1D-763A-4C2C-8C62-65121AA80BE6}">
      <dgm:prSet/>
      <dgm:spPr/>
      <dgm:t>
        <a:bodyPr/>
        <a:lstStyle/>
        <a:p>
          <a:endParaRPr lang="en-US"/>
        </a:p>
      </dgm:t>
    </dgm:pt>
    <dgm:pt modelId="{56CCFAAE-722B-4CBC-9774-6CC19576280D}" type="sibTrans" cxnId="{141DBD1D-763A-4C2C-8C62-65121AA80BE6}">
      <dgm:prSet/>
      <dgm:spPr/>
      <dgm:t>
        <a:bodyPr/>
        <a:lstStyle/>
        <a:p>
          <a:endParaRPr lang="en-US"/>
        </a:p>
      </dgm:t>
    </dgm:pt>
    <dgm:pt modelId="{96B7ED63-05B4-4718-A65A-13F5D40A6C6E}">
      <dgm:prSet/>
      <dgm:spPr/>
      <dgm:t>
        <a:bodyPr/>
        <a:lstStyle/>
        <a:p>
          <a:r>
            <a:rPr lang="en-US" baseline="0" dirty="0"/>
            <a:t>Older individuals (ages 55-94) are 3 times more likely to be diagnosed than younger individuals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Older individuals (ages 55-94) are 3 times more likely to be diagnosed than younger individuals &#10;"/>
        </a:ext>
      </dgm:extLst>
    </dgm:pt>
    <dgm:pt modelId="{F5A722FE-CCD0-4C29-9ECF-1FC31C9EE46B}" type="parTrans" cxnId="{295D09C2-7A6F-405B-86A0-5C70B6A458E0}">
      <dgm:prSet/>
      <dgm:spPr/>
      <dgm:t>
        <a:bodyPr/>
        <a:lstStyle/>
        <a:p>
          <a:endParaRPr lang="en-US"/>
        </a:p>
      </dgm:t>
    </dgm:pt>
    <dgm:pt modelId="{3B8214C9-2A22-4CE7-8776-F44FADA116EA}" type="sibTrans" cxnId="{295D09C2-7A6F-405B-86A0-5C70B6A458E0}">
      <dgm:prSet/>
      <dgm:spPr/>
      <dgm:t>
        <a:bodyPr/>
        <a:lstStyle/>
        <a:p>
          <a:endParaRPr lang="en-US"/>
        </a:p>
      </dgm:t>
    </dgm:pt>
    <dgm:pt modelId="{2B5458A9-054F-43E8-AF10-E2C2BA35CD55}">
      <dgm:prSet/>
      <dgm:spPr/>
      <dgm:t>
        <a:bodyPr/>
        <a:lstStyle/>
        <a:p>
          <a:r>
            <a:rPr lang="en-US" baseline="0" dirty="0"/>
            <a:t>High comorbidity with mood and anxiety disorders (75%) while about 20% also have OCD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High comorbidity with mood and anxiety disorders (75%) while about 20% also have OCD&#10;"/>
        </a:ext>
      </dgm:extLst>
    </dgm:pt>
    <dgm:pt modelId="{9567617E-E3A5-4D28-A2E5-076DABF7D4AC}" type="parTrans" cxnId="{020EF6B9-0892-40A6-A009-0E6BD79423E6}">
      <dgm:prSet/>
      <dgm:spPr/>
      <dgm:t>
        <a:bodyPr/>
        <a:lstStyle/>
        <a:p>
          <a:endParaRPr lang="en-US"/>
        </a:p>
      </dgm:t>
    </dgm:pt>
    <dgm:pt modelId="{57AA8352-EBD7-4C8B-9729-614F2D137C84}" type="sibTrans" cxnId="{020EF6B9-0892-40A6-A009-0E6BD79423E6}">
      <dgm:prSet/>
      <dgm:spPr/>
      <dgm:t>
        <a:bodyPr/>
        <a:lstStyle/>
        <a:p>
          <a:endParaRPr lang="en-US"/>
        </a:p>
      </dgm:t>
    </dgm:pt>
    <dgm:pt modelId="{355B427B-0433-4EF6-9B83-8D804F514AFD}" type="pres">
      <dgm:prSet presAssocID="{2BEA3EC7-F4FD-454B-9361-14A0170520EC}" presName="diagram" presStyleCnt="0">
        <dgm:presLayoutVars>
          <dgm:dir/>
          <dgm:resizeHandles val="exact"/>
        </dgm:presLayoutVars>
      </dgm:prSet>
      <dgm:spPr/>
    </dgm:pt>
    <dgm:pt modelId="{AA3D5AD2-3523-4983-ACF6-2064ADB70E9A}" type="pres">
      <dgm:prSet presAssocID="{E127F0EA-5FDA-443B-BE1B-38C18C7CE266}" presName="node" presStyleLbl="node1" presStyleIdx="0" presStyleCnt="9">
        <dgm:presLayoutVars>
          <dgm:bulletEnabled val="1"/>
        </dgm:presLayoutVars>
      </dgm:prSet>
      <dgm:spPr/>
    </dgm:pt>
    <dgm:pt modelId="{ECB3C49A-9C48-4460-A5E0-D8B1C31FC1C2}" type="pres">
      <dgm:prSet presAssocID="{8F5E11A8-2F2F-42D1-AD59-59E32916F5E9}" presName="sibTrans" presStyleCnt="0"/>
      <dgm:spPr/>
    </dgm:pt>
    <dgm:pt modelId="{CBCAAF4C-4C23-4C1A-9500-AB04ECC850CE}" type="pres">
      <dgm:prSet presAssocID="{9F635EF4-278A-4FDB-BD5A-936912BA26D7}" presName="node" presStyleLbl="node1" presStyleIdx="1" presStyleCnt="9">
        <dgm:presLayoutVars>
          <dgm:bulletEnabled val="1"/>
        </dgm:presLayoutVars>
      </dgm:prSet>
      <dgm:spPr/>
    </dgm:pt>
    <dgm:pt modelId="{D12F3444-4694-4C19-B053-377196B43738}" type="pres">
      <dgm:prSet presAssocID="{386DA8F1-5E74-4571-8F83-B875387EA74B}" presName="sibTrans" presStyleCnt="0"/>
      <dgm:spPr/>
    </dgm:pt>
    <dgm:pt modelId="{4A3831BC-25B5-4A34-96EB-5F9C7A9F494D}" type="pres">
      <dgm:prSet presAssocID="{50D8C556-88CD-4BB1-B36F-3F60423F2871}" presName="node" presStyleLbl="node1" presStyleIdx="2" presStyleCnt="9">
        <dgm:presLayoutVars>
          <dgm:bulletEnabled val="1"/>
        </dgm:presLayoutVars>
      </dgm:prSet>
      <dgm:spPr/>
    </dgm:pt>
    <dgm:pt modelId="{668DC963-4F59-4DF1-BA05-19BB2F9B8938}" type="pres">
      <dgm:prSet presAssocID="{EBF9520C-F335-44D8-B3EA-FA345C0F798D}" presName="sibTrans" presStyleCnt="0"/>
      <dgm:spPr/>
    </dgm:pt>
    <dgm:pt modelId="{703998B1-8475-41DA-8C8A-6D70A8387B94}" type="pres">
      <dgm:prSet presAssocID="{1FA3733E-B5E8-4132-A7AD-CE0A05A372B8}" presName="node" presStyleLbl="node1" presStyleIdx="3" presStyleCnt="9">
        <dgm:presLayoutVars>
          <dgm:bulletEnabled val="1"/>
        </dgm:presLayoutVars>
      </dgm:prSet>
      <dgm:spPr/>
    </dgm:pt>
    <dgm:pt modelId="{318B4B7F-3078-4650-8FE1-8CFCB73A8553}" type="pres">
      <dgm:prSet presAssocID="{F2410664-6E8C-4040-A4CC-1A9017A11034}" presName="sibTrans" presStyleCnt="0"/>
      <dgm:spPr/>
    </dgm:pt>
    <dgm:pt modelId="{3EBDC229-4F44-4138-BC9E-747C13B7563B}" type="pres">
      <dgm:prSet presAssocID="{596A2CCC-D92D-4B0A-BA2D-4DCA224CCE76}" presName="node" presStyleLbl="node1" presStyleIdx="4" presStyleCnt="9">
        <dgm:presLayoutVars>
          <dgm:bulletEnabled val="1"/>
        </dgm:presLayoutVars>
      </dgm:prSet>
      <dgm:spPr/>
    </dgm:pt>
    <dgm:pt modelId="{9EA1801D-7923-4441-BD9A-74F4A9B5D5C6}" type="pres">
      <dgm:prSet presAssocID="{3FEDCE21-853F-49AB-A3B5-525756A759BA}" presName="sibTrans" presStyleCnt="0"/>
      <dgm:spPr/>
    </dgm:pt>
    <dgm:pt modelId="{2419C1E4-0925-4A6B-A02A-B7EFEE6583F9}" type="pres">
      <dgm:prSet presAssocID="{55018357-A46D-4DFF-8B04-7DF1E70F3A62}" presName="node" presStyleLbl="node1" presStyleIdx="5" presStyleCnt="9">
        <dgm:presLayoutVars>
          <dgm:bulletEnabled val="1"/>
        </dgm:presLayoutVars>
      </dgm:prSet>
      <dgm:spPr/>
    </dgm:pt>
    <dgm:pt modelId="{7D15D1BA-DE6F-4561-8E6C-21EF4DF3BB3B}" type="pres">
      <dgm:prSet presAssocID="{6CAD2F89-4073-4E38-95F2-3F9612BAA180}" presName="sibTrans" presStyleCnt="0"/>
      <dgm:spPr/>
    </dgm:pt>
    <dgm:pt modelId="{8373D803-1128-408B-A951-98B739E77A10}" type="pres">
      <dgm:prSet presAssocID="{CF48C659-B558-4F4D-8478-A9861922D14D}" presName="node" presStyleLbl="node1" presStyleIdx="6" presStyleCnt="9">
        <dgm:presLayoutVars>
          <dgm:bulletEnabled val="1"/>
        </dgm:presLayoutVars>
      </dgm:prSet>
      <dgm:spPr/>
    </dgm:pt>
    <dgm:pt modelId="{6D145437-3A52-4F58-85C9-07369F74D790}" type="pres">
      <dgm:prSet presAssocID="{56CCFAAE-722B-4CBC-9774-6CC19576280D}" presName="sibTrans" presStyleCnt="0"/>
      <dgm:spPr/>
    </dgm:pt>
    <dgm:pt modelId="{2C00148F-BFD6-42A8-BBA5-DBEDDEC9BE46}" type="pres">
      <dgm:prSet presAssocID="{96B7ED63-05B4-4718-A65A-13F5D40A6C6E}" presName="node" presStyleLbl="node1" presStyleIdx="7" presStyleCnt="9">
        <dgm:presLayoutVars>
          <dgm:bulletEnabled val="1"/>
        </dgm:presLayoutVars>
      </dgm:prSet>
      <dgm:spPr/>
    </dgm:pt>
    <dgm:pt modelId="{38C53C16-A5DC-4857-9FCA-60BF5C1F62F4}" type="pres">
      <dgm:prSet presAssocID="{3B8214C9-2A22-4CE7-8776-F44FADA116EA}" presName="sibTrans" presStyleCnt="0"/>
      <dgm:spPr/>
    </dgm:pt>
    <dgm:pt modelId="{F49BF2EA-C832-4F9A-B964-ED81F5261908}" type="pres">
      <dgm:prSet presAssocID="{2B5458A9-054F-43E8-AF10-E2C2BA35CD55}" presName="node" presStyleLbl="node1" presStyleIdx="8" presStyleCnt="9">
        <dgm:presLayoutVars>
          <dgm:bulletEnabled val="1"/>
        </dgm:presLayoutVars>
      </dgm:prSet>
      <dgm:spPr/>
    </dgm:pt>
  </dgm:ptLst>
  <dgm:cxnLst>
    <dgm:cxn modelId="{141DBD1D-763A-4C2C-8C62-65121AA80BE6}" srcId="{2BEA3EC7-F4FD-454B-9361-14A0170520EC}" destId="{CF48C659-B558-4F4D-8478-A9861922D14D}" srcOrd="6" destOrd="0" parTransId="{AB413871-2F9A-43D9-84FF-453F1B253850}" sibTransId="{56CCFAAE-722B-4CBC-9774-6CC19576280D}"/>
    <dgm:cxn modelId="{836EDD2A-889A-4F39-AFB3-098D956D15BE}" type="presOf" srcId="{2B5458A9-054F-43E8-AF10-E2C2BA35CD55}" destId="{F49BF2EA-C832-4F9A-B964-ED81F5261908}" srcOrd="0" destOrd="0" presId="urn:microsoft.com/office/officeart/2005/8/layout/default"/>
    <dgm:cxn modelId="{023E872C-A60E-4FD3-BE33-B729C9A885E2}" srcId="{2BEA3EC7-F4FD-454B-9361-14A0170520EC}" destId="{1FA3733E-B5E8-4132-A7AD-CE0A05A372B8}" srcOrd="3" destOrd="0" parTransId="{8CACE157-6F7E-4F55-8E1F-30588DE57079}" sibTransId="{F2410664-6E8C-4040-A4CC-1A9017A11034}"/>
    <dgm:cxn modelId="{AEA0FD60-BE7B-4957-BE30-FDDDE649024C}" type="presOf" srcId="{1FA3733E-B5E8-4132-A7AD-CE0A05A372B8}" destId="{703998B1-8475-41DA-8C8A-6D70A8387B94}" srcOrd="0" destOrd="0" presId="urn:microsoft.com/office/officeart/2005/8/layout/default"/>
    <dgm:cxn modelId="{D0F9B244-7C9C-4ECE-A530-09AEFCCE5F67}" srcId="{2BEA3EC7-F4FD-454B-9361-14A0170520EC}" destId="{55018357-A46D-4DFF-8B04-7DF1E70F3A62}" srcOrd="5" destOrd="0" parTransId="{1BECF0D6-796F-4D13-B444-5A9D66EC02D6}" sibTransId="{6CAD2F89-4073-4E38-95F2-3F9612BAA180}"/>
    <dgm:cxn modelId="{92CEB76A-2874-4BF4-89AE-EA70BBA8AB69}" srcId="{2BEA3EC7-F4FD-454B-9361-14A0170520EC}" destId="{E127F0EA-5FDA-443B-BE1B-38C18C7CE266}" srcOrd="0" destOrd="0" parTransId="{5D45D13D-829A-49BD-B110-2E209C29AF87}" sibTransId="{8F5E11A8-2F2F-42D1-AD59-59E32916F5E9}"/>
    <dgm:cxn modelId="{946AAC5A-D35B-440C-993F-FF907CA1AF23}" type="presOf" srcId="{96B7ED63-05B4-4718-A65A-13F5D40A6C6E}" destId="{2C00148F-BFD6-42A8-BBA5-DBEDDEC9BE46}" srcOrd="0" destOrd="0" presId="urn:microsoft.com/office/officeart/2005/8/layout/default"/>
    <dgm:cxn modelId="{5979A47E-78D0-44B2-9CE3-A4523B7060C7}" type="presOf" srcId="{50D8C556-88CD-4BB1-B36F-3F60423F2871}" destId="{4A3831BC-25B5-4A34-96EB-5F9C7A9F494D}" srcOrd="0" destOrd="0" presId="urn:microsoft.com/office/officeart/2005/8/layout/default"/>
    <dgm:cxn modelId="{F292D687-9A34-4783-8F3E-D3F8BBA480F5}" type="presOf" srcId="{2BEA3EC7-F4FD-454B-9361-14A0170520EC}" destId="{355B427B-0433-4EF6-9B83-8D804F514AFD}" srcOrd="0" destOrd="0" presId="urn:microsoft.com/office/officeart/2005/8/layout/default"/>
    <dgm:cxn modelId="{E6CE448A-7237-4605-B33A-06D7185AD221}" srcId="{2BEA3EC7-F4FD-454B-9361-14A0170520EC}" destId="{596A2CCC-D92D-4B0A-BA2D-4DCA224CCE76}" srcOrd="4" destOrd="0" parTransId="{616A8531-30A6-493A-86C5-446DC6315ED1}" sibTransId="{3FEDCE21-853F-49AB-A3B5-525756A759BA}"/>
    <dgm:cxn modelId="{98F53998-1E87-46CC-A5F5-F89E0C3ECE4E}" srcId="{2BEA3EC7-F4FD-454B-9361-14A0170520EC}" destId="{9F635EF4-278A-4FDB-BD5A-936912BA26D7}" srcOrd="1" destOrd="0" parTransId="{44000470-E5F9-43BD-B893-C6A04FA8F9F0}" sibTransId="{386DA8F1-5E74-4571-8F83-B875387EA74B}"/>
    <dgm:cxn modelId="{AAFA94A5-4B8D-42EB-8AEA-0CCBC9F7D1A6}" srcId="{2BEA3EC7-F4FD-454B-9361-14A0170520EC}" destId="{50D8C556-88CD-4BB1-B36F-3F60423F2871}" srcOrd="2" destOrd="0" parTransId="{33D1B47B-412F-4170-A0F0-B5A1CDD2E543}" sibTransId="{EBF9520C-F335-44D8-B3EA-FA345C0F798D}"/>
    <dgm:cxn modelId="{C1FA2EA6-35DB-4968-AC40-B69E7DF4A6FA}" type="presOf" srcId="{9F635EF4-278A-4FDB-BD5A-936912BA26D7}" destId="{CBCAAF4C-4C23-4C1A-9500-AB04ECC850CE}" srcOrd="0" destOrd="0" presId="urn:microsoft.com/office/officeart/2005/8/layout/default"/>
    <dgm:cxn modelId="{020EF6B9-0892-40A6-A009-0E6BD79423E6}" srcId="{2BEA3EC7-F4FD-454B-9361-14A0170520EC}" destId="{2B5458A9-054F-43E8-AF10-E2C2BA35CD55}" srcOrd="8" destOrd="0" parTransId="{9567617E-E3A5-4D28-A2E5-076DABF7D4AC}" sibTransId="{57AA8352-EBD7-4C8B-9729-614F2D137C84}"/>
    <dgm:cxn modelId="{295D09C2-7A6F-405B-86A0-5C70B6A458E0}" srcId="{2BEA3EC7-F4FD-454B-9361-14A0170520EC}" destId="{96B7ED63-05B4-4718-A65A-13F5D40A6C6E}" srcOrd="7" destOrd="0" parTransId="{F5A722FE-CCD0-4C29-9ECF-1FC31C9EE46B}" sibTransId="{3B8214C9-2A22-4CE7-8776-F44FADA116EA}"/>
    <dgm:cxn modelId="{C2A94AE0-235A-4973-8652-C17129DB7BC9}" type="presOf" srcId="{55018357-A46D-4DFF-8B04-7DF1E70F3A62}" destId="{2419C1E4-0925-4A6B-A02A-B7EFEE6583F9}" srcOrd="0" destOrd="0" presId="urn:microsoft.com/office/officeart/2005/8/layout/default"/>
    <dgm:cxn modelId="{FC28E5E0-D9EA-41A5-B719-B45884BBAF28}" type="presOf" srcId="{CF48C659-B558-4F4D-8478-A9861922D14D}" destId="{8373D803-1128-408B-A951-98B739E77A10}" srcOrd="0" destOrd="0" presId="urn:microsoft.com/office/officeart/2005/8/layout/default"/>
    <dgm:cxn modelId="{98F815FC-B142-455D-BF47-187F30FD99B3}" type="presOf" srcId="{E127F0EA-5FDA-443B-BE1B-38C18C7CE266}" destId="{AA3D5AD2-3523-4983-ACF6-2064ADB70E9A}" srcOrd="0" destOrd="0" presId="urn:microsoft.com/office/officeart/2005/8/layout/default"/>
    <dgm:cxn modelId="{9AF69BFD-A545-4176-AFEC-724F2818B9B5}" type="presOf" srcId="{596A2CCC-D92D-4B0A-BA2D-4DCA224CCE76}" destId="{3EBDC229-4F44-4138-BC9E-747C13B7563B}" srcOrd="0" destOrd="0" presId="urn:microsoft.com/office/officeart/2005/8/layout/default"/>
    <dgm:cxn modelId="{1115CC01-3444-4458-8EF0-0E10624623D3}" type="presParOf" srcId="{355B427B-0433-4EF6-9B83-8D804F514AFD}" destId="{AA3D5AD2-3523-4983-ACF6-2064ADB70E9A}" srcOrd="0" destOrd="0" presId="urn:microsoft.com/office/officeart/2005/8/layout/default"/>
    <dgm:cxn modelId="{013B1E2A-1A7C-4991-8B1F-D2D0D812DBD8}" type="presParOf" srcId="{355B427B-0433-4EF6-9B83-8D804F514AFD}" destId="{ECB3C49A-9C48-4460-A5E0-D8B1C31FC1C2}" srcOrd="1" destOrd="0" presId="urn:microsoft.com/office/officeart/2005/8/layout/default"/>
    <dgm:cxn modelId="{9BD16F53-3688-47AA-B9F3-FE2120057356}" type="presParOf" srcId="{355B427B-0433-4EF6-9B83-8D804F514AFD}" destId="{CBCAAF4C-4C23-4C1A-9500-AB04ECC850CE}" srcOrd="2" destOrd="0" presId="urn:microsoft.com/office/officeart/2005/8/layout/default"/>
    <dgm:cxn modelId="{6E0F8625-87EF-4463-A70C-4B0002C81CD6}" type="presParOf" srcId="{355B427B-0433-4EF6-9B83-8D804F514AFD}" destId="{D12F3444-4694-4C19-B053-377196B43738}" srcOrd="3" destOrd="0" presId="urn:microsoft.com/office/officeart/2005/8/layout/default"/>
    <dgm:cxn modelId="{6636870F-3F72-4B42-BF11-32243A18D6DE}" type="presParOf" srcId="{355B427B-0433-4EF6-9B83-8D804F514AFD}" destId="{4A3831BC-25B5-4A34-96EB-5F9C7A9F494D}" srcOrd="4" destOrd="0" presId="urn:microsoft.com/office/officeart/2005/8/layout/default"/>
    <dgm:cxn modelId="{F0F8A870-E308-4806-AEE4-30A22F547027}" type="presParOf" srcId="{355B427B-0433-4EF6-9B83-8D804F514AFD}" destId="{668DC963-4F59-4DF1-BA05-19BB2F9B8938}" srcOrd="5" destOrd="0" presId="urn:microsoft.com/office/officeart/2005/8/layout/default"/>
    <dgm:cxn modelId="{1F470FF9-1B39-4094-96A3-FA031264098D}" type="presParOf" srcId="{355B427B-0433-4EF6-9B83-8D804F514AFD}" destId="{703998B1-8475-41DA-8C8A-6D70A8387B94}" srcOrd="6" destOrd="0" presId="urn:microsoft.com/office/officeart/2005/8/layout/default"/>
    <dgm:cxn modelId="{2EA487D4-3EF0-406E-A215-59FC96DA42DE}" type="presParOf" srcId="{355B427B-0433-4EF6-9B83-8D804F514AFD}" destId="{318B4B7F-3078-4650-8FE1-8CFCB73A8553}" srcOrd="7" destOrd="0" presId="urn:microsoft.com/office/officeart/2005/8/layout/default"/>
    <dgm:cxn modelId="{AFBD7EEE-BA20-4E0F-B441-505EAF425F78}" type="presParOf" srcId="{355B427B-0433-4EF6-9B83-8D804F514AFD}" destId="{3EBDC229-4F44-4138-BC9E-747C13B7563B}" srcOrd="8" destOrd="0" presId="urn:microsoft.com/office/officeart/2005/8/layout/default"/>
    <dgm:cxn modelId="{9BA0A34E-E920-4C17-9536-7BA44072E0D7}" type="presParOf" srcId="{355B427B-0433-4EF6-9B83-8D804F514AFD}" destId="{9EA1801D-7923-4441-BD9A-74F4A9B5D5C6}" srcOrd="9" destOrd="0" presId="urn:microsoft.com/office/officeart/2005/8/layout/default"/>
    <dgm:cxn modelId="{0ADB5AC5-AAE3-4619-821F-236D90FE5445}" type="presParOf" srcId="{355B427B-0433-4EF6-9B83-8D804F514AFD}" destId="{2419C1E4-0925-4A6B-A02A-B7EFEE6583F9}" srcOrd="10" destOrd="0" presId="urn:microsoft.com/office/officeart/2005/8/layout/default"/>
    <dgm:cxn modelId="{66C93F12-5E8B-4B4D-842B-744E1537D9BD}" type="presParOf" srcId="{355B427B-0433-4EF6-9B83-8D804F514AFD}" destId="{7D15D1BA-DE6F-4561-8E6C-21EF4DF3BB3B}" srcOrd="11" destOrd="0" presId="urn:microsoft.com/office/officeart/2005/8/layout/default"/>
    <dgm:cxn modelId="{BB930630-8EE8-428A-8AA3-2D6A4B32D9A2}" type="presParOf" srcId="{355B427B-0433-4EF6-9B83-8D804F514AFD}" destId="{8373D803-1128-408B-A951-98B739E77A10}" srcOrd="12" destOrd="0" presId="urn:microsoft.com/office/officeart/2005/8/layout/default"/>
    <dgm:cxn modelId="{7EA86118-EBC9-4955-B969-F18B4151F629}" type="presParOf" srcId="{355B427B-0433-4EF6-9B83-8D804F514AFD}" destId="{6D145437-3A52-4F58-85C9-07369F74D790}" srcOrd="13" destOrd="0" presId="urn:microsoft.com/office/officeart/2005/8/layout/default"/>
    <dgm:cxn modelId="{9C59C9B9-2600-4A76-8961-0F94B6984B9A}" type="presParOf" srcId="{355B427B-0433-4EF6-9B83-8D804F514AFD}" destId="{2C00148F-BFD6-42A8-BBA5-DBEDDEC9BE46}" srcOrd="14" destOrd="0" presId="urn:microsoft.com/office/officeart/2005/8/layout/default"/>
    <dgm:cxn modelId="{077280D7-E2F8-41A1-AE77-819F99CD8AF6}" type="presParOf" srcId="{355B427B-0433-4EF6-9B83-8D804F514AFD}" destId="{38C53C16-A5DC-4857-9FCA-60BF5C1F62F4}" srcOrd="15" destOrd="0" presId="urn:microsoft.com/office/officeart/2005/8/layout/default"/>
    <dgm:cxn modelId="{8F4B6ADA-0D99-46FF-9E06-107545AFFA13}" type="presParOf" srcId="{355B427B-0433-4EF6-9B83-8D804F514AFD}" destId="{F49BF2EA-C832-4F9A-B964-ED81F526190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82BCFC-57CF-408F-9D57-71565668BA6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73BED48-2F04-42F8-BDE9-B598680097BB}">
      <dgm:prSet/>
      <dgm:spPr/>
      <dgm:t>
        <a:bodyPr/>
        <a:lstStyle/>
        <a:p>
          <a:r>
            <a:rPr lang="en-US" baseline="0"/>
            <a:t>CBT (discussions about the individual’s motives for keeping items and their fears about cleaning) </a:t>
          </a:r>
          <a:endParaRPr lang="en-US"/>
        </a:p>
      </dgm:t>
    </dgm:pt>
    <dgm:pt modelId="{75654BB6-D426-40F3-9654-79D28A6F9511}" type="parTrans" cxnId="{428B253B-B7D2-4CBE-A2B1-1D7EE36C0953}">
      <dgm:prSet/>
      <dgm:spPr/>
      <dgm:t>
        <a:bodyPr/>
        <a:lstStyle/>
        <a:p>
          <a:endParaRPr lang="en-US"/>
        </a:p>
      </dgm:t>
    </dgm:pt>
    <dgm:pt modelId="{D9127D0B-017E-49CC-B252-B04DBECCC79F}" type="sibTrans" cxnId="{428B253B-B7D2-4CBE-A2B1-1D7EE36C0953}">
      <dgm:prSet/>
      <dgm:spPr/>
      <dgm:t>
        <a:bodyPr/>
        <a:lstStyle/>
        <a:p>
          <a:endParaRPr lang="en-US"/>
        </a:p>
      </dgm:t>
    </dgm:pt>
    <dgm:pt modelId="{B11A9ECA-B0A0-4FB1-8BEB-904C7DF4B5E6}">
      <dgm:prSet/>
      <dgm:spPr/>
      <dgm:t>
        <a:bodyPr/>
        <a:lstStyle/>
        <a:p>
          <a:r>
            <a:rPr lang="en-US" baseline="0"/>
            <a:t>Many individuals prematurely end treatment.</a:t>
          </a:r>
          <a:endParaRPr lang="en-US"/>
        </a:p>
      </dgm:t>
    </dgm:pt>
    <dgm:pt modelId="{05AAB084-2EED-4104-AC32-46152DB641DE}" type="parTrans" cxnId="{95D64419-A5A0-4B73-AE1E-BC446D43E87B}">
      <dgm:prSet/>
      <dgm:spPr/>
      <dgm:t>
        <a:bodyPr/>
        <a:lstStyle/>
        <a:p>
          <a:endParaRPr lang="en-US"/>
        </a:p>
      </dgm:t>
    </dgm:pt>
    <dgm:pt modelId="{79315E60-50FB-441C-A8E2-491012EFAD15}" type="sibTrans" cxnId="{95D64419-A5A0-4B73-AE1E-BC446D43E87B}">
      <dgm:prSet/>
      <dgm:spPr/>
      <dgm:t>
        <a:bodyPr/>
        <a:lstStyle/>
        <a:p>
          <a:endParaRPr lang="en-US"/>
        </a:p>
      </dgm:t>
    </dgm:pt>
    <dgm:pt modelId="{AC7D6A03-3EB9-446D-8483-C48B7B6057A8}" type="pres">
      <dgm:prSet presAssocID="{7F82BCFC-57CF-408F-9D57-71565668BA68}" presName="root" presStyleCnt="0">
        <dgm:presLayoutVars>
          <dgm:dir/>
          <dgm:resizeHandles val="exact"/>
        </dgm:presLayoutVars>
      </dgm:prSet>
      <dgm:spPr/>
    </dgm:pt>
    <dgm:pt modelId="{CAF36F42-12A0-400C-878A-3F92C52A8EC5}" type="pres">
      <dgm:prSet presAssocID="{673BED48-2F04-42F8-BDE9-B598680097BB}" presName="compNode" presStyleCnt="0"/>
      <dgm:spPr/>
    </dgm:pt>
    <dgm:pt modelId="{7DFBF84F-BCFC-439E-B2FC-2157EDCFB3F0}" type="pres">
      <dgm:prSet presAssocID="{673BED48-2F04-42F8-BDE9-B598680097B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4391F25-CEF5-4CC0-8931-55C012101634}" type="pres">
      <dgm:prSet presAssocID="{673BED48-2F04-42F8-BDE9-B598680097BB}" presName="spaceRect" presStyleCnt="0"/>
      <dgm:spPr/>
    </dgm:pt>
    <dgm:pt modelId="{32AEDE03-71D3-401C-91A4-659830793DD5}" type="pres">
      <dgm:prSet presAssocID="{673BED48-2F04-42F8-BDE9-B598680097BB}" presName="textRect" presStyleLbl="revTx" presStyleIdx="0" presStyleCnt="2">
        <dgm:presLayoutVars>
          <dgm:chMax val="1"/>
          <dgm:chPref val="1"/>
        </dgm:presLayoutVars>
      </dgm:prSet>
      <dgm:spPr/>
    </dgm:pt>
    <dgm:pt modelId="{A206AFB7-768D-4B01-AD03-E43F4326695F}" type="pres">
      <dgm:prSet presAssocID="{D9127D0B-017E-49CC-B252-B04DBECCC79F}" presName="sibTrans" presStyleCnt="0"/>
      <dgm:spPr/>
    </dgm:pt>
    <dgm:pt modelId="{1101C737-53A6-42E6-965E-1CD6C7F44C74}" type="pres">
      <dgm:prSet presAssocID="{B11A9ECA-B0A0-4FB1-8BEB-904C7DF4B5E6}" presName="compNode" presStyleCnt="0"/>
      <dgm:spPr/>
    </dgm:pt>
    <dgm:pt modelId="{DE32468E-9AB9-44FA-9366-EA2BFDD34E89}" type="pres">
      <dgm:prSet presAssocID="{B11A9ECA-B0A0-4FB1-8BEB-904C7DF4B5E6}" presName="icon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35A38B00-7862-420E-B584-14D943E70E0A}" type="pres">
      <dgm:prSet presAssocID="{B11A9ECA-B0A0-4FB1-8BEB-904C7DF4B5E6}" presName="spaceRect" presStyleCnt="0"/>
      <dgm:spPr/>
    </dgm:pt>
    <dgm:pt modelId="{6D224924-4519-4E3F-A31A-9CEDED9916DF}" type="pres">
      <dgm:prSet presAssocID="{B11A9ECA-B0A0-4FB1-8BEB-904C7DF4B5E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5D64419-A5A0-4B73-AE1E-BC446D43E87B}" srcId="{7F82BCFC-57CF-408F-9D57-71565668BA68}" destId="{B11A9ECA-B0A0-4FB1-8BEB-904C7DF4B5E6}" srcOrd="1" destOrd="0" parTransId="{05AAB084-2EED-4104-AC32-46152DB641DE}" sibTransId="{79315E60-50FB-441C-A8E2-491012EFAD15}"/>
    <dgm:cxn modelId="{632EE925-F53C-494A-9DF9-8BE95ED8FD9D}" type="presOf" srcId="{7F82BCFC-57CF-408F-9D57-71565668BA68}" destId="{AC7D6A03-3EB9-446D-8483-C48B7B6057A8}" srcOrd="0" destOrd="0" presId="urn:microsoft.com/office/officeart/2018/2/layout/IconLabelList"/>
    <dgm:cxn modelId="{E7796338-9AB2-4AFD-870E-97943C31678C}" type="presOf" srcId="{B11A9ECA-B0A0-4FB1-8BEB-904C7DF4B5E6}" destId="{6D224924-4519-4E3F-A31A-9CEDED9916DF}" srcOrd="0" destOrd="0" presId="urn:microsoft.com/office/officeart/2018/2/layout/IconLabelList"/>
    <dgm:cxn modelId="{428B253B-B7D2-4CBE-A2B1-1D7EE36C0953}" srcId="{7F82BCFC-57CF-408F-9D57-71565668BA68}" destId="{673BED48-2F04-42F8-BDE9-B598680097BB}" srcOrd="0" destOrd="0" parTransId="{75654BB6-D426-40F3-9654-79D28A6F9511}" sibTransId="{D9127D0B-017E-49CC-B252-B04DBECCC79F}"/>
    <dgm:cxn modelId="{CC766082-58BF-4F95-9610-15593B7009D9}" type="presOf" srcId="{673BED48-2F04-42F8-BDE9-B598680097BB}" destId="{32AEDE03-71D3-401C-91A4-659830793DD5}" srcOrd="0" destOrd="0" presId="urn:microsoft.com/office/officeart/2018/2/layout/IconLabelList"/>
    <dgm:cxn modelId="{5DB9F2E1-0FC9-4EC2-8801-2DC96BBDBCB9}" type="presParOf" srcId="{AC7D6A03-3EB9-446D-8483-C48B7B6057A8}" destId="{CAF36F42-12A0-400C-878A-3F92C52A8EC5}" srcOrd="0" destOrd="0" presId="urn:microsoft.com/office/officeart/2018/2/layout/IconLabelList"/>
    <dgm:cxn modelId="{A7DC2BBF-0594-4F29-8DDA-7159332FB1EA}" type="presParOf" srcId="{CAF36F42-12A0-400C-878A-3F92C52A8EC5}" destId="{7DFBF84F-BCFC-439E-B2FC-2157EDCFB3F0}" srcOrd="0" destOrd="0" presId="urn:microsoft.com/office/officeart/2018/2/layout/IconLabelList"/>
    <dgm:cxn modelId="{E9D07AFC-273E-4F6D-94E6-880DC8850C08}" type="presParOf" srcId="{CAF36F42-12A0-400C-878A-3F92C52A8EC5}" destId="{24391F25-CEF5-4CC0-8931-55C012101634}" srcOrd="1" destOrd="0" presId="urn:microsoft.com/office/officeart/2018/2/layout/IconLabelList"/>
    <dgm:cxn modelId="{3FE2E205-CBDF-4F6E-8575-9DED5B54406D}" type="presParOf" srcId="{CAF36F42-12A0-400C-878A-3F92C52A8EC5}" destId="{32AEDE03-71D3-401C-91A4-659830793DD5}" srcOrd="2" destOrd="0" presId="urn:microsoft.com/office/officeart/2018/2/layout/IconLabelList"/>
    <dgm:cxn modelId="{138138FA-6B9A-4AC8-A5F0-F2E7BD8BAB70}" type="presParOf" srcId="{AC7D6A03-3EB9-446D-8483-C48B7B6057A8}" destId="{A206AFB7-768D-4B01-AD03-E43F4326695F}" srcOrd="1" destOrd="0" presId="urn:microsoft.com/office/officeart/2018/2/layout/IconLabelList"/>
    <dgm:cxn modelId="{2685BEBD-2761-44C2-B743-086A88024E96}" type="presParOf" srcId="{AC7D6A03-3EB9-446D-8483-C48B7B6057A8}" destId="{1101C737-53A6-42E6-965E-1CD6C7F44C74}" srcOrd="2" destOrd="0" presId="urn:microsoft.com/office/officeart/2018/2/layout/IconLabelList"/>
    <dgm:cxn modelId="{F19995A8-3CC3-4CB4-A924-74A45E6E0E4C}" type="presParOf" srcId="{1101C737-53A6-42E6-965E-1CD6C7F44C74}" destId="{DE32468E-9AB9-44FA-9366-EA2BFDD34E89}" srcOrd="0" destOrd="0" presId="urn:microsoft.com/office/officeart/2018/2/layout/IconLabelList"/>
    <dgm:cxn modelId="{6B6CAC5D-06F8-4BFB-AFB3-55ACD3513540}" type="presParOf" srcId="{1101C737-53A6-42E6-965E-1CD6C7F44C74}" destId="{35A38B00-7862-420E-B584-14D943E70E0A}" srcOrd="1" destOrd="0" presId="urn:microsoft.com/office/officeart/2018/2/layout/IconLabelList"/>
    <dgm:cxn modelId="{DB978B5B-C244-4352-8DA0-71C1EA183528}" type="presParOf" srcId="{1101C737-53A6-42E6-965E-1CD6C7F44C74}" destId="{6D224924-4519-4E3F-A31A-9CEDED9916D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F0B40E-4445-45D1-B3C9-1B9010A353A2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400AF1-D321-4B00-B680-A63D27EDE531}">
      <dgm:prSet/>
      <dgm:spPr/>
      <dgm:t>
        <a:bodyPr/>
        <a:lstStyle/>
        <a:p>
          <a:r>
            <a:rPr lang="en-US" baseline="0"/>
            <a:t>Biological </a:t>
          </a:r>
          <a:endParaRPr lang="en-US"/>
        </a:p>
      </dgm:t>
    </dgm:pt>
    <dgm:pt modelId="{EE1A3CC8-D2B2-4A8E-A224-C15265C5D1C6}" type="parTrans" cxnId="{0EF2B062-0413-45CE-B982-3AB453130907}">
      <dgm:prSet/>
      <dgm:spPr/>
      <dgm:t>
        <a:bodyPr/>
        <a:lstStyle/>
        <a:p>
          <a:endParaRPr lang="en-US"/>
        </a:p>
      </dgm:t>
    </dgm:pt>
    <dgm:pt modelId="{94C70398-61D0-47E5-A039-58089EFF6054}" type="sibTrans" cxnId="{0EF2B062-0413-45CE-B982-3AB453130907}">
      <dgm:prSet/>
      <dgm:spPr/>
      <dgm:t>
        <a:bodyPr/>
        <a:lstStyle/>
        <a:p>
          <a:endParaRPr lang="en-US"/>
        </a:p>
      </dgm:t>
    </dgm:pt>
    <dgm:pt modelId="{8689D585-8620-49F4-8E68-CFA542D0FF40}">
      <dgm:prSet/>
      <dgm:spPr/>
      <dgm:t>
        <a:bodyPr/>
        <a:lstStyle/>
        <a:p>
          <a:r>
            <a:rPr lang="en-US" dirty="0"/>
            <a:t>Hereditary transmission</a:t>
          </a:r>
        </a:p>
      </dgm:t>
      <dgm:extLst>
        <a:ext uri="{E40237B7-FDA0-4F09-8148-C483321AD2D9}">
          <dgm14:cNvPr xmlns:dgm14="http://schemas.microsoft.com/office/drawing/2010/diagram" id="0" name="" descr="Biological causes&#10;Hereditary transmission&#10; Twin studies &#10; Stronger heritability association for obsessions than for compulsions &#10; Earlier onset correlates with more first-degree relatives diagnosed with OCD&#10;Neurotransmitter deficits (serotonin and possibly glutamate, GABA, and dopamine) &#10;Abnormal functioning in brain structures (orbitofrontal cortex, caudate nuclei, and thalamus)&#10;"/>
        </a:ext>
      </dgm:extLst>
    </dgm:pt>
    <dgm:pt modelId="{9B08B9ED-7FD9-4A15-A998-3CB8BAF69567}" type="parTrans" cxnId="{63035270-034F-4E11-B246-D9F6B0994FCB}">
      <dgm:prSet/>
      <dgm:spPr/>
      <dgm:t>
        <a:bodyPr/>
        <a:lstStyle/>
        <a:p>
          <a:endParaRPr lang="en-US"/>
        </a:p>
      </dgm:t>
    </dgm:pt>
    <dgm:pt modelId="{CC96D062-66F8-4035-B384-88A4CA3C2D05}" type="sibTrans" cxnId="{63035270-034F-4E11-B246-D9F6B0994FCB}">
      <dgm:prSet/>
      <dgm:spPr/>
      <dgm:t>
        <a:bodyPr/>
        <a:lstStyle/>
        <a:p>
          <a:endParaRPr lang="en-US"/>
        </a:p>
      </dgm:t>
    </dgm:pt>
    <dgm:pt modelId="{5BFBF8AE-4AFB-4D0E-8FCB-DB7E3F2F558A}">
      <dgm:prSet/>
      <dgm:spPr/>
      <dgm:t>
        <a:bodyPr/>
        <a:lstStyle/>
        <a:p>
          <a:r>
            <a:rPr lang="en-US" dirty="0"/>
            <a:t>Twin studies </a:t>
          </a:r>
        </a:p>
      </dgm:t>
    </dgm:pt>
    <dgm:pt modelId="{98F30A8F-6384-4268-97BE-C5A89E82D2A3}" type="parTrans" cxnId="{A9EFF64E-2D60-4985-9343-E6F63C9B50BC}">
      <dgm:prSet/>
      <dgm:spPr/>
      <dgm:t>
        <a:bodyPr/>
        <a:lstStyle/>
        <a:p>
          <a:endParaRPr lang="en-US"/>
        </a:p>
      </dgm:t>
    </dgm:pt>
    <dgm:pt modelId="{CBD4EE4F-D1C2-421D-9A18-F84868769046}" type="sibTrans" cxnId="{A9EFF64E-2D60-4985-9343-E6F63C9B50BC}">
      <dgm:prSet/>
      <dgm:spPr/>
      <dgm:t>
        <a:bodyPr/>
        <a:lstStyle/>
        <a:p>
          <a:endParaRPr lang="en-US"/>
        </a:p>
      </dgm:t>
    </dgm:pt>
    <dgm:pt modelId="{13D02AD7-089B-4C72-9C64-2570D7FE969C}">
      <dgm:prSet/>
      <dgm:spPr/>
      <dgm:t>
        <a:bodyPr/>
        <a:lstStyle/>
        <a:p>
          <a:r>
            <a:rPr lang="en-US" dirty="0"/>
            <a:t>Stronger heritability association for obsessions than for compulsions </a:t>
          </a:r>
        </a:p>
      </dgm:t>
    </dgm:pt>
    <dgm:pt modelId="{E0CB4D55-11BE-4097-B3FE-FC840C80CD95}" type="parTrans" cxnId="{64A5632C-EECC-4220-97D8-D13F24BC3E7D}">
      <dgm:prSet/>
      <dgm:spPr/>
      <dgm:t>
        <a:bodyPr/>
        <a:lstStyle/>
        <a:p>
          <a:endParaRPr lang="en-US"/>
        </a:p>
      </dgm:t>
    </dgm:pt>
    <dgm:pt modelId="{18DB6644-88EC-4E01-9953-7E5CBF46803A}" type="sibTrans" cxnId="{64A5632C-EECC-4220-97D8-D13F24BC3E7D}">
      <dgm:prSet/>
      <dgm:spPr/>
      <dgm:t>
        <a:bodyPr/>
        <a:lstStyle/>
        <a:p>
          <a:endParaRPr lang="en-US"/>
        </a:p>
      </dgm:t>
    </dgm:pt>
    <dgm:pt modelId="{9103C05E-B82E-47DB-9B32-62643B2512C2}">
      <dgm:prSet/>
      <dgm:spPr/>
      <dgm:t>
        <a:bodyPr/>
        <a:lstStyle/>
        <a:p>
          <a:r>
            <a:rPr lang="en-US" dirty="0"/>
            <a:t>Earlier onset correlates with more first-degree relatives diagnosed with OCD</a:t>
          </a:r>
        </a:p>
      </dgm:t>
    </dgm:pt>
    <dgm:pt modelId="{D5266BCC-4BCA-4140-87E7-8FDADF2B68B2}" type="parTrans" cxnId="{7240EECD-FD76-4311-969C-550FA9ADD85D}">
      <dgm:prSet/>
      <dgm:spPr/>
      <dgm:t>
        <a:bodyPr/>
        <a:lstStyle/>
        <a:p>
          <a:endParaRPr lang="en-US"/>
        </a:p>
      </dgm:t>
    </dgm:pt>
    <dgm:pt modelId="{6BDBE554-0A16-4771-BB69-4ACDC8A760F2}" type="sibTrans" cxnId="{7240EECD-FD76-4311-969C-550FA9ADD85D}">
      <dgm:prSet/>
      <dgm:spPr/>
      <dgm:t>
        <a:bodyPr/>
        <a:lstStyle/>
        <a:p>
          <a:endParaRPr lang="en-US"/>
        </a:p>
      </dgm:t>
    </dgm:pt>
    <dgm:pt modelId="{B8F430FD-0F55-4F61-B1C0-B05733807D8F}">
      <dgm:prSet/>
      <dgm:spPr/>
      <dgm:t>
        <a:bodyPr/>
        <a:lstStyle/>
        <a:p>
          <a:r>
            <a:rPr lang="en-US" dirty="0"/>
            <a:t>Neurotransmitter deficits (serotonin and possibly glutamate, GABA, and dopamine) </a:t>
          </a:r>
        </a:p>
      </dgm:t>
    </dgm:pt>
    <dgm:pt modelId="{29099A22-C54D-4E97-92EA-4892BCC97A18}" type="parTrans" cxnId="{12A0956E-C6C9-4554-8073-1BADF0E0BF3E}">
      <dgm:prSet/>
      <dgm:spPr/>
      <dgm:t>
        <a:bodyPr/>
        <a:lstStyle/>
        <a:p>
          <a:endParaRPr lang="en-US"/>
        </a:p>
      </dgm:t>
    </dgm:pt>
    <dgm:pt modelId="{90B77656-EFBB-40E5-8981-78359FB8E404}" type="sibTrans" cxnId="{12A0956E-C6C9-4554-8073-1BADF0E0BF3E}">
      <dgm:prSet/>
      <dgm:spPr/>
      <dgm:t>
        <a:bodyPr/>
        <a:lstStyle/>
        <a:p>
          <a:endParaRPr lang="en-US"/>
        </a:p>
      </dgm:t>
    </dgm:pt>
    <dgm:pt modelId="{3D5CE769-0304-4669-970C-C337F4BF8AC0}">
      <dgm:prSet/>
      <dgm:spPr/>
      <dgm:t>
        <a:bodyPr/>
        <a:lstStyle/>
        <a:p>
          <a:r>
            <a:rPr lang="en-US" dirty="0"/>
            <a:t>Abnormal functioning in brain structures (orbitofrontal cortex, caudate nuclei, and thalamus)</a:t>
          </a:r>
        </a:p>
      </dgm:t>
    </dgm:pt>
    <dgm:pt modelId="{042E6808-CD5C-4F46-BF15-87D32A383F5D}" type="parTrans" cxnId="{042F265B-9ECD-47BC-946A-534E03243B13}">
      <dgm:prSet/>
      <dgm:spPr/>
      <dgm:t>
        <a:bodyPr/>
        <a:lstStyle/>
        <a:p>
          <a:endParaRPr lang="en-US"/>
        </a:p>
      </dgm:t>
    </dgm:pt>
    <dgm:pt modelId="{A6062309-8B7A-4977-8A3B-F364E5BD0FD6}" type="sibTrans" cxnId="{042F265B-9ECD-47BC-946A-534E03243B13}">
      <dgm:prSet/>
      <dgm:spPr/>
      <dgm:t>
        <a:bodyPr/>
        <a:lstStyle/>
        <a:p>
          <a:endParaRPr lang="en-US"/>
        </a:p>
      </dgm:t>
    </dgm:pt>
    <dgm:pt modelId="{072AB153-5689-45B4-B84C-E2BD17F6DCC0}">
      <dgm:prSet/>
      <dgm:spPr/>
      <dgm:t>
        <a:bodyPr/>
        <a:lstStyle/>
        <a:p>
          <a:r>
            <a:rPr lang="en-US" baseline="0"/>
            <a:t>Cognitive</a:t>
          </a:r>
          <a:endParaRPr lang="en-US"/>
        </a:p>
      </dgm:t>
    </dgm:pt>
    <dgm:pt modelId="{9179BFF7-2118-46A2-8EFD-802B59E9651F}" type="parTrans" cxnId="{38F56FFD-6E20-420F-8651-E0DC93AC21E1}">
      <dgm:prSet/>
      <dgm:spPr/>
      <dgm:t>
        <a:bodyPr/>
        <a:lstStyle/>
        <a:p>
          <a:endParaRPr lang="en-US"/>
        </a:p>
      </dgm:t>
    </dgm:pt>
    <dgm:pt modelId="{6F1AB6F3-9391-40CA-B9A5-46B0E6CBA9AB}" type="sibTrans" cxnId="{38F56FFD-6E20-420F-8651-E0DC93AC21E1}">
      <dgm:prSet/>
      <dgm:spPr/>
      <dgm:t>
        <a:bodyPr/>
        <a:lstStyle/>
        <a:p>
          <a:endParaRPr lang="en-US"/>
        </a:p>
      </dgm:t>
    </dgm:pt>
    <dgm:pt modelId="{A4E9BD48-D714-4DFF-A094-9ED51EFCAE2C}">
      <dgm:prSet/>
      <dgm:spPr/>
      <dgm:t>
        <a:bodyPr/>
        <a:lstStyle/>
        <a:p>
          <a:r>
            <a:rPr lang="en-US" dirty="0"/>
            <a:t>Over-interpretation of potential negative outcomes of events </a:t>
          </a:r>
        </a:p>
      </dgm:t>
      <dgm:extLst>
        <a:ext uri="{E40237B7-FDA0-4F09-8148-C483321AD2D9}">
          <dgm14:cNvPr xmlns:dgm14="http://schemas.microsoft.com/office/drawing/2010/diagram" id="0" name="" descr="Cognitive causes&#10;Over-interpretation of potential negative outcomes of events &#10;Disconfirmatory bias (causes the individual to seek out evidence that proves they failed to perform the ritual or compensatory correctly)&#10;Can’t trust themselves and their instincts&#10;"/>
        </a:ext>
      </dgm:extLst>
    </dgm:pt>
    <dgm:pt modelId="{64F1A5DF-9E44-4BDF-AB43-CA9DB5DBC555}" type="parTrans" cxnId="{791432FB-10B5-42CB-92D3-171AB8D1B0B0}">
      <dgm:prSet/>
      <dgm:spPr/>
      <dgm:t>
        <a:bodyPr/>
        <a:lstStyle/>
        <a:p>
          <a:endParaRPr lang="en-US"/>
        </a:p>
      </dgm:t>
    </dgm:pt>
    <dgm:pt modelId="{BA5CFD74-A29B-435C-8234-C43976431DF5}" type="sibTrans" cxnId="{791432FB-10B5-42CB-92D3-171AB8D1B0B0}">
      <dgm:prSet/>
      <dgm:spPr/>
      <dgm:t>
        <a:bodyPr/>
        <a:lstStyle/>
        <a:p>
          <a:endParaRPr lang="en-US"/>
        </a:p>
      </dgm:t>
    </dgm:pt>
    <dgm:pt modelId="{6C18A9B9-8C18-4D13-884D-300DCDC010FF}">
      <dgm:prSet/>
      <dgm:spPr/>
      <dgm:t>
        <a:bodyPr/>
        <a:lstStyle/>
        <a:p>
          <a:r>
            <a:rPr lang="en-US" dirty="0"/>
            <a:t>Disconfirmatory bias (causes the individual to seek out evidence that proves they failed to perform the ritual or compensatory correctly)</a:t>
          </a:r>
        </a:p>
      </dgm:t>
    </dgm:pt>
    <dgm:pt modelId="{C3D323E5-5E17-4FD3-AA7E-BAEC9BC8680B}" type="parTrans" cxnId="{D29C5B94-6293-4F1A-B93C-231B1C3DF838}">
      <dgm:prSet/>
      <dgm:spPr/>
      <dgm:t>
        <a:bodyPr/>
        <a:lstStyle/>
        <a:p>
          <a:endParaRPr lang="en-US"/>
        </a:p>
      </dgm:t>
    </dgm:pt>
    <dgm:pt modelId="{D4DA8D26-8493-43F2-9550-ADA5B668B29F}" type="sibTrans" cxnId="{D29C5B94-6293-4F1A-B93C-231B1C3DF838}">
      <dgm:prSet/>
      <dgm:spPr/>
      <dgm:t>
        <a:bodyPr/>
        <a:lstStyle/>
        <a:p>
          <a:endParaRPr lang="en-US"/>
        </a:p>
      </dgm:t>
    </dgm:pt>
    <dgm:pt modelId="{829C8EFC-A522-4AAD-B3D9-427E534EF9F2}">
      <dgm:prSet/>
      <dgm:spPr/>
      <dgm:t>
        <a:bodyPr/>
        <a:lstStyle/>
        <a:p>
          <a:r>
            <a:rPr lang="en-US" dirty="0"/>
            <a:t>Can’t trust themselves and their instincts</a:t>
          </a:r>
        </a:p>
      </dgm:t>
    </dgm:pt>
    <dgm:pt modelId="{1CB9DABC-F591-4EB0-94C6-1C6CE800B04E}" type="parTrans" cxnId="{CD1F9498-258D-47A4-BFC9-E6F7F295767C}">
      <dgm:prSet/>
      <dgm:spPr/>
      <dgm:t>
        <a:bodyPr/>
        <a:lstStyle/>
        <a:p>
          <a:endParaRPr lang="en-US"/>
        </a:p>
      </dgm:t>
    </dgm:pt>
    <dgm:pt modelId="{CABB7F99-A4A2-4F31-8DB1-C085973611D2}" type="sibTrans" cxnId="{CD1F9498-258D-47A4-BFC9-E6F7F295767C}">
      <dgm:prSet/>
      <dgm:spPr/>
      <dgm:t>
        <a:bodyPr/>
        <a:lstStyle/>
        <a:p>
          <a:endParaRPr lang="en-US"/>
        </a:p>
      </dgm:t>
    </dgm:pt>
    <dgm:pt modelId="{C9F0B3B8-C21C-45F5-90E9-E2D9FAB81B61}">
      <dgm:prSet/>
      <dgm:spPr/>
      <dgm:t>
        <a:bodyPr/>
        <a:lstStyle/>
        <a:p>
          <a:r>
            <a:rPr lang="en-US" baseline="0"/>
            <a:t>Behavioral (classical conditioning)</a:t>
          </a:r>
          <a:endParaRPr lang="en-US"/>
        </a:p>
      </dgm:t>
      <dgm:extLst>
        <a:ext uri="{E40237B7-FDA0-4F09-8148-C483321AD2D9}">
          <dgm14:cNvPr xmlns:dgm14="http://schemas.microsoft.com/office/drawing/2010/diagram" id="0" name="" descr="Behavioral causes including classical conditioning"/>
        </a:ext>
      </dgm:extLst>
    </dgm:pt>
    <dgm:pt modelId="{E6B7E0E9-1D99-4E35-8B5E-36884B1BAFD4}" type="parTrans" cxnId="{9F194803-22DE-4839-8A72-ECEB9591D275}">
      <dgm:prSet/>
      <dgm:spPr/>
      <dgm:t>
        <a:bodyPr/>
        <a:lstStyle/>
        <a:p>
          <a:endParaRPr lang="en-US"/>
        </a:p>
      </dgm:t>
    </dgm:pt>
    <dgm:pt modelId="{01985311-98D1-4605-8F6D-754C18E3E309}" type="sibTrans" cxnId="{9F194803-22DE-4839-8A72-ECEB9591D275}">
      <dgm:prSet/>
      <dgm:spPr/>
      <dgm:t>
        <a:bodyPr/>
        <a:lstStyle/>
        <a:p>
          <a:endParaRPr lang="en-US"/>
        </a:p>
      </dgm:t>
    </dgm:pt>
    <dgm:pt modelId="{35732CBF-07C6-4F07-8C99-3D43CA18BEE0}" type="pres">
      <dgm:prSet presAssocID="{7DF0B40E-4445-45D1-B3C9-1B9010A353A2}" presName="linear" presStyleCnt="0">
        <dgm:presLayoutVars>
          <dgm:dir/>
          <dgm:animLvl val="lvl"/>
          <dgm:resizeHandles val="exact"/>
        </dgm:presLayoutVars>
      </dgm:prSet>
      <dgm:spPr/>
    </dgm:pt>
    <dgm:pt modelId="{6C0B79EF-C3B5-486F-91A4-3BF01020B3B0}" type="pres">
      <dgm:prSet presAssocID="{77400AF1-D321-4B00-B680-A63D27EDE531}" presName="parentLin" presStyleCnt="0"/>
      <dgm:spPr/>
    </dgm:pt>
    <dgm:pt modelId="{26239ACC-DAB7-4237-986D-417F669FF4E6}" type="pres">
      <dgm:prSet presAssocID="{77400AF1-D321-4B00-B680-A63D27EDE531}" presName="parentLeftMargin" presStyleLbl="node1" presStyleIdx="0" presStyleCnt="3"/>
      <dgm:spPr/>
    </dgm:pt>
    <dgm:pt modelId="{6B5CE223-FA46-4B5F-8099-FF186C6E0DC4}" type="pres">
      <dgm:prSet presAssocID="{77400AF1-D321-4B00-B680-A63D27EDE53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BDD386-23E0-41DD-B571-B3DEA2C87D60}" type="pres">
      <dgm:prSet presAssocID="{77400AF1-D321-4B00-B680-A63D27EDE531}" presName="negativeSpace" presStyleCnt="0"/>
      <dgm:spPr/>
    </dgm:pt>
    <dgm:pt modelId="{BD52517D-6AC2-4D06-955B-54C975F55AC9}" type="pres">
      <dgm:prSet presAssocID="{77400AF1-D321-4B00-B680-A63D27EDE531}" presName="childText" presStyleLbl="conFgAcc1" presStyleIdx="0" presStyleCnt="3">
        <dgm:presLayoutVars>
          <dgm:bulletEnabled val="1"/>
        </dgm:presLayoutVars>
      </dgm:prSet>
      <dgm:spPr/>
    </dgm:pt>
    <dgm:pt modelId="{E682E134-5317-4AD8-A90C-EAA1C1296233}" type="pres">
      <dgm:prSet presAssocID="{94C70398-61D0-47E5-A039-58089EFF6054}" presName="spaceBetweenRectangles" presStyleCnt="0"/>
      <dgm:spPr/>
    </dgm:pt>
    <dgm:pt modelId="{B846C9BB-E88C-4610-857D-E3AC36D0435B}" type="pres">
      <dgm:prSet presAssocID="{072AB153-5689-45B4-B84C-E2BD17F6DCC0}" presName="parentLin" presStyleCnt="0"/>
      <dgm:spPr/>
    </dgm:pt>
    <dgm:pt modelId="{9F917D1F-993E-4CEC-BC59-60E3EEEF6751}" type="pres">
      <dgm:prSet presAssocID="{072AB153-5689-45B4-B84C-E2BD17F6DCC0}" presName="parentLeftMargin" presStyleLbl="node1" presStyleIdx="0" presStyleCnt="3"/>
      <dgm:spPr/>
    </dgm:pt>
    <dgm:pt modelId="{4DA62407-62FC-4741-83B5-6D5F63BC5865}" type="pres">
      <dgm:prSet presAssocID="{072AB153-5689-45B4-B84C-E2BD17F6DC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37D596-108E-452B-9F81-E2C9DB82EE17}" type="pres">
      <dgm:prSet presAssocID="{072AB153-5689-45B4-B84C-E2BD17F6DCC0}" presName="negativeSpace" presStyleCnt="0"/>
      <dgm:spPr/>
    </dgm:pt>
    <dgm:pt modelId="{723BDCA2-1CDB-4041-9004-5883CD083792}" type="pres">
      <dgm:prSet presAssocID="{072AB153-5689-45B4-B84C-E2BD17F6DCC0}" presName="childText" presStyleLbl="conFgAcc1" presStyleIdx="1" presStyleCnt="3">
        <dgm:presLayoutVars>
          <dgm:bulletEnabled val="1"/>
        </dgm:presLayoutVars>
      </dgm:prSet>
      <dgm:spPr/>
    </dgm:pt>
    <dgm:pt modelId="{D523A539-932F-439A-BF01-BF35B06AC860}" type="pres">
      <dgm:prSet presAssocID="{6F1AB6F3-9391-40CA-B9A5-46B0E6CBA9AB}" presName="spaceBetweenRectangles" presStyleCnt="0"/>
      <dgm:spPr/>
    </dgm:pt>
    <dgm:pt modelId="{58E4859B-B7E3-43EF-9714-55061B8A7147}" type="pres">
      <dgm:prSet presAssocID="{C9F0B3B8-C21C-45F5-90E9-E2D9FAB81B61}" presName="parentLin" presStyleCnt="0"/>
      <dgm:spPr/>
    </dgm:pt>
    <dgm:pt modelId="{75D63D23-F0EE-4729-9D82-6129EFC1B81F}" type="pres">
      <dgm:prSet presAssocID="{C9F0B3B8-C21C-45F5-90E9-E2D9FAB81B61}" presName="parentLeftMargin" presStyleLbl="node1" presStyleIdx="1" presStyleCnt="3"/>
      <dgm:spPr/>
    </dgm:pt>
    <dgm:pt modelId="{E0397517-03EB-48E8-9EE2-32A0C25D5738}" type="pres">
      <dgm:prSet presAssocID="{C9F0B3B8-C21C-45F5-90E9-E2D9FAB81B6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FC5134F-BC8D-403E-90AA-1BAE351C5A1D}" type="pres">
      <dgm:prSet presAssocID="{C9F0B3B8-C21C-45F5-90E9-E2D9FAB81B61}" presName="negativeSpace" presStyleCnt="0"/>
      <dgm:spPr/>
    </dgm:pt>
    <dgm:pt modelId="{F93B44DA-C993-47E7-86E2-96BB93E6460A}" type="pres">
      <dgm:prSet presAssocID="{C9F0B3B8-C21C-45F5-90E9-E2D9FAB81B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F194803-22DE-4839-8A72-ECEB9591D275}" srcId="{7DF0B40E-4445-45D1-B3C9-1B9010A353A2}" destId="{C9F0B3B8-C21C-45F5-90E9-E2D9FAB81B61}" srcOrd="2" destOrd="0" parTransId="{E6B7E0E9-1D99-4E35-8B5E-36884B1BAFD4}" sibTransId="{01985311-98D1-4605-8F6D-754C18E3E309}"/>
    <dgm:cxn modelId="{40B7F907-8F11-43A7-A880-95765F7C947D}" type="presOf" srcId="{A4E9BD48-D714-4DFF-A094-9ED51EFCAE2C}" destId="{723BDCA2-1CDB-4041-9004-5883CD083792}" srcOrd="0" destOrd="0" presId="urn:microsoft.com/office/officeart/2005/8/layout/list1"/>
    <dgm:cxn modelId="{6AC1B60D-43AA-40DA-91C4-DD6BB28B8425}" type="presOf" srcId="{77400AF1-D321-4B00-B680-A63D27EDE531}" destId="{6B5CE223-FA46-4B5F-8099-FF186C6E0DC4}" srcOrd="1" destOrd="0" presId="urn:microsoft.com/office/officeart/2005/8/layout/list1"/>
    <dgm:cxn modelId="{EEFFE61A-DB66-4532-BC8D-09BF5A1F335E}" type="presOf" srcId="{829C8EFC-A522-4AAD-B3D9-427E534EF9F2}" destId="{723BDCA2-1CDB-4041-9004-5883CD083792}" srcOrd="0" destOrd="2" presId="urn:microsoft.com/office/officeart/2005/8/layout/list1"/>
    <dgm:cxn modelId="{64A5632C-EECC-4220-97D8-D13F24BC3E7D}" srcId="{8689D585-8620-49F4-8E68-CFA542D0FF40}" destId="{13D02AD7-089B-4C72-9C64-2570D7FE969C}" srcOrd="1" destOrd="0" parTransId="{E0CB4D55-11BE-4097-B3FE-FC840C80CD95}" sibTransId="{18DB6644-88EC-4E01-9953-7E5CBF46803A}"/>
    <dgm:cxn modelId="{100A8538-C020-4910-8833-099156527B42}" type="presOf" srcId="{C9F0B3B8-C21C-45F5-90E9-E2D9FAB81B61}" destId="{E0397517-03EB-48E8-9EE2-32A0C25D5738}" srcOrd="1" destOrd="0" presId="urn:microsoft.com/office/officeart/2005/8/layout/list1"/>
    <dgm:cxn modelId="{BE7F9339-CFE1-4395-8394-3D786D23AEEE}" type="presOf" srcId="{B8F430FD-0F55-4F61-B1C0-B05733807D8F}" destId="{BD52517D-6AC2-4D06-955B-54C975F55AC9}" srcOrd="0" destOrd="4" presId="urn:microsoft.com/office/officeart/2005/8/layout/list1"/>
    <dgm:cxn modelId="{4D36913A-DF0D-4C82-AE43-3098720D2AC3}" type="presOf" srcId="{7DF0B40E-4445-45D1-B3C9-1B9010A353A2}" destId="{35732CBF-07C6-4F07-8C99-3D43CA18BEE0}" srcOrd="0" destOrd="0" presId="urn:microsoft.com/office/officeart/2005/8/layout/list1"/>
    <dgm:cxn modelId="{042F265B-9ECD-47BC-946A-534E03243B13}" srcId="{77400AF1-D321-4B00-B680-A63D27EDE531}" destId="{3D5CE769-0304-4669-970C-C337F4BF8AC0}" srcOrd="2" destOrd="0" parTransId="{042E6808-CD5C-4F46-BF15-87D32A383F5D}" sibTransId="{A6062309-8B7A-4977-8A3B-F364E5BD0FD6}"/>
    <dgm:cxn modelId="{0EF2B062-0413-45CE-B982-3AB453130907}" srcId="{7DF0B40E-4445-45D1-B3C9-1B9010A353A2}" destId="{77400AF1-D321-4B00-B680-A63D27EDE531}" srcOrd="0" destOrd="0" parTransId="{EE1A3CC8-D2B2-4A8E-A224-C15265C5D1C6}" sibTransId="{94C70398-61D0-47E5-A039-58089EFF6054}"/>
    <dgm:cxn modelId="{12A0956E-C6C9-4554-8073-1BADF0E0BF3E}" srcId="{77400AF1-D321-4B00-B680-A63D27EDE531}" destId="{B8F430FD-0F55-4F61-B1C0-B05733807D8F}" srcOrd="1" destOrd="0" parTransId="{29099A22-C54D-4E97-92EA-4892BCC97A18}" sibTransId="{90B77656-EFBB-40E5-8981-78359FB8E404}"/>
    <dgm:cxn modelId="{A9EFF64E-2D60-4985-9343-E6F63C9B50BC}" srcId="{8689D585-8620-49F4-8E68-CFA542D0FF40}" destId="{5BFBF8AE-4AFB-4D0E-8FCB-DB7E3F2F558A}" srcOrd="0" destOrd="0" parTransId="{98F30A8F-6384-4268-97BE-C5A89E82D2A3}" sibTransId="{CBD4EE4F-D1C2-421D-9A18-F84868769046}"/>
    <dgm:cxn modelId="{63035270-034F-4E11-B246-D9F6B0994FCB}" srcId="{77400AF1-D321-4B00-B680-A63D27EDE531}" destId="{8689D585-8620-49F4-8E68-CFA542D0FF40}" srcOrd="0" destOrd="0" parTransId="{9B08B9ED-7FD9-4A15-A998-3CB8BAF69567}" sibTransId="{CC96D062-66F8-4035-B384-88A4CA3C2D05}"/>
    <dgm:cxn modelId="{7BEECE52-40A4-44FB-9751-73CCDB061BBC}" type="presOf" srcId="{5BFBF8AE-4AFB-4D0E-8FCB-DB7E3F2F558A}" destId="{BD52517D-6AC2-4D06-955B-54C975F55AC9}" srcOrd="0" destOrd="1" presId="urn:microsoft.com/office/officeart/2005/8/layout/list1"/>
    <dgm:cxn modelId="{0922DD7F-3265-43E0-8104-EC190D8F31A3}" type="presOf" srcId="{77400AF1-D321-4B00-B680-A63D27EDE531}" destId="{26239ACC-DAB7-4237-986D-417F669FF4E6}" srcOrd="0" destOrd="0" presId="urn:microsoft.com/office/officeart/2005/8/layout/list1"/>
    <dgm:cxn modelId="{D29C5B94-6293-4F1A-B93C-231B1C3DF838}" srcId="{072AB153-5689-45B4-B84C-E2BD17F6DCC0}" destId="{6C18A9B9-8C18-4D13-884D-300DCDC010FF}" srcOrd="1" destOrd="0" parTransId="{C3D323E5-5E17-4FD3-AA7E-BAEC9BC8680B}" sibTransId="{D4DA8D26-8493-43F2-9550-ADA5B668B29F}"/>
    <dgm:cxn modelId="{CD1F9498-258D-47A4-BFC9-E6F7F295767C}" srcId="{072AB153-5689-45B4-B84C-E2BD17F6DCC0}" destId="{829C8EFC-A522-4AAD-B3D9-427E534EF9F2}" srcOrd="2" destOrd="0" parTransId="{1CB9DABC-F591-4EB0-94C6-1C6CE800B04E}" sibTransId="{CABB7F99-A4A2-4F31-8DB1-C085973611D2}"/>
    <dgm:cxn modelId="{7DFEA6AD-2022-44B7-B2E2-6E06A10E3713}" type="presOf" srcId="{9103C05E-B82E-47DB-9B32-62643B2512C2}" destId="{BD52517D-6AC2-4D06-955B-54C975F55AC9}" srcOrd="0" destOrd="3" presId="urn:microsoft.com/office/officeart/2005/8/layout/list1"/>
    <dgm:cxn modelId="{7EBF87B3-7F69-4EC1-8B10-131D9E2B128F}" type="presOf" srcId="{072AB153-5689-45B4-B84C-E2BD17F6DCC0}" destId="{9F917D1F-993E-4CEC-BC59-60E3EEEF6751}" srcOrd="0" destOrd="0" presId="urn:microsoft.com/office/officeart/2005/8/layout/list1"/>
    <dgm:cxn modelId="{37CF2ABB-9215-49DC-B49C-4E8AA55A2BBF}" type="presOf" srcId="{6C18A9B9-8C18-4D13-884D-300DCDC010FF}" destId="{723BDCA2-1CDB-4041-9004-5883CD083792}" srcOrd="0" destOrd="1" presId="urn:microsoft.com/office/officeart/2005/8/layout/list1"/>
    <dgm:cxn modelId="{C105ACBC-C15B-405F-B7A2-7BB3581A9485}" type="presOf" srcId="{13D02AD7-089B-4C72-9C64-2570D7FE969C}" destId="{BD52517D-6AC2-4D06-955B-54C975F55AC9}" srcOrd="0" destOrd="2" presId="urn:microsoft.com/office/officeart/2005/8/layout/list1"/>
    <dgm:cxn modelId="{7240EECD-FD76-4311-969C-550FA9ADD85D}" srcId="{8689D585-8620-49F4-8E68-CFA542D0FF40}" destId="{9103C05E-B82E-47DB-9B32-62643B2512C2}" srcOrd="2" destOrd="0" parTransId="{D5266BCC-4BCA-4140-87E7-8FDADF2B68B2}" sibTransId="{6BDBE554-0A16-4771-BB69-4ACDC8A760F2}"/>
    <dgm:cxn modelId="{4F076CD5-8141-4753-8878-8C1F56B367BD}" type="presOf" srcId="{C9F0B3B8-C21C-45F5-90E9-E2D9FAB81B61}" destId="{75D63D23-F0EE-4729-9D82-6129EFC1B81F}" srcOrd="0" destOrd="0" presId="urn:microsoft.com/office/officeart/2005/8/layout/list1"/>
    <dgm:cxn modelId="{1AE9F3E4-AAE7-4D8F-8E63-1F630617DB49}" type="presOf" srcId="{3D5CE769-0304-4669-970C-C337F4BF8AC0}" destId="{BD52517D-6AC2-4D06-955B-54C975F55AC9}" srcOrd="0" destOrd="5" presId="urn:microsoft.com/office/officeart/2005/8/layout/list1"/>
    <dgm:cxn modelId="{3B082FEA-7098-4743-A31F-285567A122AA}" type="presOf" srcId="{8689D585-8620-49F4-8E68-CFA542D0FF40}" destId="{BD52517D-6AC2-4D06-955B-54C975F55AC9}" srcOrd="0" destOrd="0" presId="urn:microsoft.com/office/officeart/2005/8/layout/list1"/>
    <dgm:cxn modelId="{E19719EB-A290-4655-A6F9-3ED8278295D3}" type="presOf" srcId="{072AB153-5689-45B4-B84C-E2BD17F6DCC0}" destId="{4DA62407-62FC-4741-83B5-6D5F63BC5865}" srcOrd="1" destOrd="0" presId="urn:microsoft.com/office/officeart/2005/8/layout/list1"/>
    <dgm:cxn modelId="{791432FB-10B5-42CB-92D3-171AB8D1B0B0}" srcId="{072AB153-5689-45B4-B84C-E2BD17F6DCC0}" destId="{A4E9BD48-D714-4DFF-A094-9ED51EFCAE2C}" srcOrd="0" destOrd="0" parTransId="{64F1A5DF-9E44-4BDF-AB43-CA9DB5DBC555}" sibTransId="{BA5CFD74-A29B-435C-8234-C43976431DF5}"/>
    <dgm:cxn modelId="{38F56FFD-6E20-420F-8651-E0DC93AC21E1}" srcId="{7DF0B40E-4445-45D1-B3C9-1B9010A353A2}" destId="{072AB153-5689-45B4-B84C-E2BD17F6DCC0}" srcOrd="1" destOrd="0" parTransId="{9179BFF7-2118-46A2-8EFD-802B59E9651F}" sibTransId="{6F1AB6F3-9391-40CA-B9A5-46B0E6CBA9AB}"/>
    <dgm:cxn modelId="{7A903926-C36A-41D4-9952-7ED014A64D09}" type="presParOf" srcId="{35732CBF-07C6-4F07-8C99-3D43CA18BEE0}" destId="{6C0B79EF-C3B5-486F-91A4-3BF01020B3B0}" srcOrd="0" destOrd="0" presId="urn:microsoft.com/office/officeart/2005/8/layout/list1"/>
    <dgm:cxn modelId="{E456B4FE-2373-4D92-95CE-1C2BFF5F8FFB}" type="presParOf" srcId="{6C0B79EF-C3B5-486F-91A4-3BF01020B3B0}" destId="{26239ACC-DAB7-4237-986D-417F669FF4E6}" srcOrd="0" destOrd="0" presId="urn:microsoft.com/office/officeart/2005/8/layout/list1"/>
    <dgm:cxn modelId="{34AA5450-8D79-47AC-B455-9E0D34D1C293}" type="presParOf" srcId="{6C0B79EF-C3B5-486F-91A4-3BF01020B3B0}" destId="{6B5CE223-FA46-4B5F-8099-FF186C6E0DC4}" srcOrd="1" destOrd="0" presId="urn:microsoft.com/office/officeart/2005/8/layout/list1"/>
    <dgm:cxn modelId="{E6E8B3B4-C1BF-4A38-93EB-31E3B8DD9505}" type="presParOf" srcId="{35732CBF-07C6-4F07-8C99-3D43CA18BEE0}" destId="{B2BDD386-23E0-41DD-B571-B3DEA2C87D60}" srcOrd="1" destOrd="0" presId="urn:microsoft.com/office/officeart/2005/8/layout/list1"/>
    <dgm:cxn modelId="{1AF29EDE-34A2-4992-94BC-26AB0569743B}" type="presParOf" srcId="{35732CBF-07C6-4F07-8C99-3D43CA18BEE0}" destId="{BD52517D-6AC2-4D06-955B-54C975F55AC9}" srcOrd="2" destOrd="0" presId="urn:microsoft.com/office/officeart/2005/8/layout/list1"/>
    <dgm:cxn modelId="{FEB37220-D172-412B-A52C-A959A41EC503}" type="presParOf" srcId="{35732CBF-07C6-4F07-8C99-3D43CA18BEE0}" destId="{E682E134-5317-4AD8-A90C-EAA1C1296233}" srcOrd="3" destOrd="0" presId="urn:microsoft.com/office/officeart/2005/8/layout/list1"/>
    <dgm:cxn modelId="{9E488CF6-1A7E-41BA-822A-3798EB7CA7C0}" type="presParOf" srcId="{35732CBF-07C6-4F07-8C99-3D43CA18BEE0}" destId="{B846C9BB-E88C-4610-857D-E3AC36D0435B}" srcOrd="4" destOrd="0" presId="urn:microsoft.com/office/officeart/2005/8/layout/list1"/>
    <dgm:cxn modelId="{EED53850-AC5A-47F4-88AD-97750C5F0B9D}" type="presParOf" srcId="{B846C9BB-E88C-4610-857D-E3AC36D0435B}" destId="{9F917D1F-993E-4CEC-BC59-60E3EEEF6751}" srcOrd="0" destOrd="0" presId="urn:microsoft.com/office/officeart/2005/8/layout/list1"/>
    <dgm:cxn modelId="{47A192E7-3FBA-4772-ABF0-F1BB9F0A5EC5}" type="presParOf" srcId="{B846C9BB-E88C-4610-857D-E3AC36D0435B}" destId="{4DA62407-62FC-4741-83B5-6D5F63BC5865}" srcOrd="1" destOrd="0" presId="urn:microsoft.com/office/officeart/2005/8/layout/list1"/>
    <dgm:cxn modelId="{BDC958D0-043F-44EF-947D-7920B069C33E}" type="presParOf" srcId="{35732CBF-07C6-4F07-8C99-3D43CA18BEE0}" destId="{F437D596-108E-452B-9F81-E2C9DB82EE17}" srcOrd="5" destOrd="0" presId="urn:microsoft.com/office/officeart/2005/8/layout/list1"/>
    <dgm:cxn modelId="{A033894F-7C9E-45DB-9DAD-939EF16EE570}" type="presParOf" srcId="{35732CBF-07C6-4F07-8C99-3D43CA18BEE0}" destId="{723BDCA2-1CDB-4041-9004-5883CD083792}" srcOrd="6" destOrd="0" presId="urn:microsoft.com/office/officeart/2005/8/layout/list1"/>
    <dgm:cxn modelId="{CC6007C8-75C2-4110-8217-5727F07F57DC}" type="presParOf" srcId="{35732CBF-07C6-4F07-8C99-3D43CA18BEE0}" destId="{D523A539-932F-439A-BF01-BF35B06AC860}" srcOrd="7" destOrd="0" presId="urn:microsoft.com/office/officeart/2005/8/layout/list1"/>
    <dgm:cxn modelId="{ECE73139-1C80-42D8-A213-97221BDA403D}" type="presParOf" srcId="{35732CBF-07C6-4F07-8C99-3D43CA18BEE0}" destId="{58E4859B-B7E3-43EF-9714-55061B8A7147}" srcOrd="8" destOrd="0" presId="urn:microsoft.com/office/officeart/2005/8/layout/list1"/>
    <dgm:cxn modelId="{28BC280E-F5B0-4339-8530-C926C13F33C7}" type="presParOf" srcId="{58E4859B-B7E3-43EF-9714-55061B8A7147}" destId="{75D63D23-F0EE-4729-9D82-6129EFC1B81F}" srcOrd="0" destOrd="0" presId="urn:microsoft.com/office/officeart/2005/8/layout/list1"/>
    <dgm:cxn modelId="{18866954-12F2-4097-AC89-7F5E8C6EAE85}" type="presParOf" srcId="{58E4859B-B7E3-43EF-9714-55061B8A7147}" destId="{E0397517-03EB-48E8-9EE2-32A0C25D5738}" srcOrd="1" destOrd="0" presId="urn:microsoft.com/office/officeart/2005/8/layout/list1"/>
    <dgm:cxn modelId="{247467E2-A5BE-4F9E-9BD4-5D23970266D4}" type="presParOf" srcId="{35732CBF-07C6-4F07-8C99-3D43CA18BEE0}" destId="{6FC5134F-BC8D-403E-90AA-1BAE351C5A1D}" srcOrd="9" destOrd="0" presId="urn:microsoft.com/office/officeart/2005/8/layout/list1"/>
    <dgm:cxn modelId="{87B40EC3-8D47-41CD-BFDE-7261FEE121A7}" type="presParOf" srcId="{35732CBF-07C6-4F07-8C99-3D43CA18BEE0}" destId="{F93B44DA-C993-47E7-86E2-96BB93E646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82BA2-C52F-48CC-8EE4-A0071F7C9306}">
      <dsp:nvSpPr>
        <dsp:cNvPr id="0" name=""/>
        <dsp:cNvSpPr/>
      </dsp:nvSpPr>
      <dsp:spPr>
        <a:xfrm rot="5400000">
          <a:off x="6161973" y="-2475573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Obsessions </a:t>
          </a:r>
          <a:r>
            <a:rPr lang="en-US" sz="1100" kern="1200" dirty="0">
              <a:sym typeface="Wingdings" panose="05000000000000000000" pitchFamily="2" charset="2"/>
            </a:rPr>
            <a:t></a:t>
          </a:r>
          <a:r>
            <a:rPr lang="en-US" sz="1100" kern="1200" dirty="0"/>
            <a:t> intrusive, time-consuming, unwanted, repetitive, and persistent thoughts, urges, or images (e.g., contamination, errors of uncertainty, thoughts of physical harm or violence, orderliness)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Compulsions </a:t>
          </a:r>
          <a:r>
            <a:rPr lang="en-US" sz="1100" kern="1200" dirty="0">
              <a:sym typeface="Wingdings" panose="05000000000000000000" pitchFamily="2" charset="2"/>
            </a:rPr>
            <a:t></a:t>
          </a:r>
          <a:r>
            <a:rPr lang="en-US" sz="1100" kern="1200" dirty="0"/>
            <a:t> repetitive behaviors or mental acts that an individual performs in order to alleviate the anxiety caused by an obsession (e.g., checking, counting, hand-washing, symmetry, repeating specific words)</a:t>
          </a:r>
        </a:p>
      </dsp:txBody>
      <dsp:txXfrm rot="-5400000">
        <a:off x="3548949" y="190328"/>
        <a:ext cx="6256365" cy="977439"/>
      </dsp:txXfrm>
    </dsp:sp>
    <dsp:sp modelId="{28BCE27B-F27A-436A-A0FA-1EFB9A00C150}">
      <dsp:nvSpPr>
        <dsp:cNvPr id="0" name=""/>
        <dsp:cNvSpPr/>
      </dsp:nvSpPr>
      <dsp:spPr>
        <a:xfrm>
          <a:off x="0" y="2051"/>
          <a:ext cx="3548948" cy="13539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OCD presents with obsessions and/or compulsions that significantly impair one’s functioning.</a:t>
          </a:r>
        </a:p>
      </dsp:txBody>
      <dsp:txXfrm>
        <a:off x="66096" y="68147"/>
        <a:ext cx="3416756" cy="1221799"/>
      </dsp:txXfrm>
    </dsp:sp>
    <dsp:sp modelId="{D62F648D-EA7B-4826-BCB8-E319088B48AE}">
      <dsp:nvSpPr>
        <dsp:cNvPr id="0" name=""/>
        <dsp:cNvSpPr/>
      </dsp:nvSpPr>
      <dsp:spPr>
        <a:xfrm rot="5400000">
          <a:off x="6161973" y="-1053882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-3704308"/>
            <a:satOff val="790"/>
            <a:lumOff val="-26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-3704308"/>
              <a:satOff val="790"/>
              <a:lumOff val="-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Also, 41% will be diagnosed with a major depressive episode.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Childhood triad: OCD, tic disorder, ADHD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Those with schizophrenia, bipolar disorder, and Tourette’s have a higher chance of having OCD.</a:t>
          </a:r>
        </a:p>
      </dsp:txBody>
      <dsp:txXfrm rot="-5400000">
        <a:off x="3548949" y="1612019"/>
        <a:ext cx="6256365" cy="977439"/>
      </dsp:txXfrm>
    </dsp:sp>
    <dsp:sp modelId="{7238EB00-228C-457B-B406-585CD09024B3}">
      <dsp:nvSpPr>
        <dsp:cNvPr id="0" name=""/>
        <dsp:cNvSpPr/>
      </dsp:nvSpPr>
      <dsp:spPr>
        <a:xfrm>
          <a:off x="0" y="1423743"/>
          <a:ext cx="3548948" cy="1353991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 comorbidity (76%) with other anxiety disorders.</a:t>
          </a:r>
        </a:p>
      </dsp:txBody>
      <dsp:txXfrm>
        <a:off x="66096" y="1489839"/>
        <a:ext cx="3416756" cy="1221799"/>
      </dsp:txXfrm>
    </dsp:sp>
    <dsp:sp modelId="{D4CCB4B0-FDB6-48E4-A58D-C80910534CB9}">
      <dsp:nvSpPr>
        <dsp:cNvPr id="0" name=""/>
        <dsp:cNvSpPr/>
      </dsp:nvSpPr>
      <dsp:spPr>
        <a:xfrm rot="5400000">
          <a:off x="6161973" y="367809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-7408615"/>
            <a:satOff val="1581"/>
            <a:lumOff val="-519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-7408615"/>
              <a:satOff val="1581"/>
              <a:lumOff val="-5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More common in women than men except in childhood; genders tend to differ in how their OCD presents</a:t>
          </a:r>
        </a:p>
      </dsp:txBody>
      <dsp:txXfrm rot="-5400000">
        <a:off x="3548949" y="3033711"/>
        <a:ext cx="6256365" cy="977439"/>
      </dsp:txXfrm>
    </dsp:sp>
    <dsp:sp modelId="{33382234-3CC0-4497-8099-3210F9A61883}">
      <dsp:nvSpPr>
        <dsp:cNvPr id="0" name=""/>
        <dsp:cNvSpPr/>
      </dsp:nvSpPr>
      <dsp:spPr>
        <a:xfrm>
          <a:off x="0" y="2845434"/>
          <a:ext cx="3548948" cy="1353991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Prevalence in the United States and worldwide is 1.2%.</a:t>
          </a:r>
        </a:p>
      </dsp:txBody>
      <dsp:txXfrm>
        <a:off x="66096" y="2911530"/>
        <a:ext cx="3416756" cy="1221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5C7BA-53A2-44F0-AE69-E8C77D5E2996}">
      <dsp:nvSpPr>
        <dsp:cNvPr id="0" name=""/>
        <dsp:cNvSpPr/>
      </dsp:nvSpPr>
      <dsp:spPr>
        <a:xfrm>
          <a:off x="0" y="243138"/>
          <a:ext cx="9858191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333248" rIns="76510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First developed by Victor Meyer in 1966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Individuals are repeatedly exposed to their obsession while simultaneously being prevented from engaging in their compulsive behaviors.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Involves teaching the patient relaxation techniques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Works with a hierarchy of obsessions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86% response rate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Biggest obstacle is committing to treatment – exposure is stressful!</a:t>
          </a:r>
        </a:p>
      </dsp:txBody>
      <dsp:txXfrm>
        <a:off x="0" y="243138"/>
        <a:ext cx="9858191" cy="2217600"/>
      </dsp:txXfrm>
    </dsp:sp>
    <dsp:sp modelId="{C697FA33-8A78-4E11-870A-B979702B104C}">
      <dsp:nvSpPr>
        <dsp:cNvPr id="0" name=""/>
        <dsp:cNvSpPr/>
      </dsp:nvSpPr>
      <dsp:spPr>
        <a:xfrm>
          <a:off x="492909" y="6978"/>
          <a:ext cx="6900733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1. Exposure and Response Prevention</a:t>
          </a:r>
          <a:endParaRPr lang="en-US" sz="1600" kern="1200" dirty="0"/>
        </a:p>
      </dsp:txBody>
      <dsp:txXfrm>
        <a:off x="515966" y="30035"/>
        <a:ext cx="6854619" cy="426206"/>
      </dsp:txXfrm>
    </dsp:sp>
    <dsp:sp modelId="{7D309DBA-389B-4FF2-A655-C90A4A4F310D}">
      <dsp:nvSpPr>
        <dsp:cNvPr id="0" name=""/>
        <dsp:cNvSpPr/>
      </dsp:nvSpPr>
      <dsp:spPr>
        <a:xfrm>
          <a:off x="0" y="2783299"/>
          <a:ext cx="9858191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333248" rIns="76510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Only a temporary fix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60% experienced improvement, but symptoms quickly returned after discontinuation of medicine.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There’s no added benefit of a combination treatment.</a:t>
          </a:r>
        </a:p>
      </dsp:txBody>
      <dsp:txXfrm>
        <a:off x="0" y="2783299"/>
        <a:ext cx="9858191" cy="1411200"/>
      </dsp:txXfrm>
    </dsp:sp>
    <dsp:sp modelId="{16D23B79-5995-4A5C-B98C-247FBD75D4AD}">
      <dsp:nvSpPr>
        <dsp:cNvPr id="0" name=""/>
        <dsp:cNvSpPr/>
      </dsp:nvSpPr>
      <dsp:spPr>
        <a:xfrm>
          <a:off x="492909" y="2547139"/>
          <a:ext cx="6900733" cy="47232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2. Psychopharmacology </a:t>
          </a:r>
          <a:endParaRPr lang="en-US" sz="1600" kern="1200" dirty="0"/>
        </a:p>
      </dsp:txBody>
      <dsp:txXfrm>
        <a:off x="515966" y="2570196"/>
        <a:ext cx="6854619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8CF2E-5364-4179-AF70-C281C4BFBEBB}">
      <dsp:nvSpPr>
        <dsp:cNvPr id="0" name=""/>
        <dsp:cNvSpPr/>
      </dsp:nvSpPr>
      <dsp:spPr>
        <a:xfrm>
          <a:off x="0" y="1743"/>
          <a:ext cx="8785735" cy="883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1C064-0D27-450A-9DCA-F7EF270F3ED5}">
      <dsp:nvSpPr>
        <dsp:cNvPr id="0" name=""/>
        <dsp:cNvSpPr/>
      </dsp:nvSpPr>
      <dsp:spPr>
        <a:xfrm>
          <a:off x="267345" y="200595"/>
          <a:ext cx="486083" cy="4860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63F97-A280-47A7-A8F0-AE7A66AE257C}">
      <dsp:nvSpPr>
        <dsp:cNvPr id="0" name=""/>
        <dsp:cNvSpPr/>
      </dsp:nvSpPr>
      <dsp:spPr>
        <a:xfrm>
          <a:off x="1020774" y="1743"/>
          <a:ext cx="776496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Obsessions focus on perceived flaws or defects in one’s physical appearance that are not visible to others (e.g., skin, hair, nose) – e.g., muscle dysmorphia </a:t>
          </a:r>
          <a:endParaRPr lang="en-US" sz="1500" kern="1200" dirty="0"/>
        </a:p>
      </dsp:txBody>
      <dsp:txXfrm>
        <a:off x="1020774" y="1743"/>
        <a:ext cx="7764960" cy="883787"/>
      </dsp:txXfrm>
    </dsp:sp>
    <dsp:sp modelId="{6FC6563E-8C8A-46C1-86D6-EEC9EBDB1381}">
      <dsp:nvSpPr>
        <dsp:cNvPr id="0" name=""/>
        <dsp:cNvSpPr/>
      </dsp:nvSpPr>
      <dsp:spPr>
        <a:xfrm>
          <a:off x="0" y="1106478"/>
          <a:ext cx="8785735" cy="883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AC8DA-D83F-4B8E-9AB8-1895934FBF7F}">
      <dsp:nvSpPr>
        <dsp:cNvPr id="0" name=""/>
        <dsp:cNvSpPr/>
      </dsp:nvSpPr>
      <dsp:spPr>
        <a:xfrm>
          <a:off x="267345" y="1305330"/>
          <a:ext cx="486083" cy="48608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AB184-268B-41FF-8841-C1BE10819AF1}">
      <dsp:nvSpPr>
        <dsp:cNvPr id="0" name=""/>
        <dsp:cNvSpPr/>
      </dsp:nvSpPr>
      <dsp:spPr>
        <a:xfrm>
          <a:off x="1020774" y="1106478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Compulsions involve comparing one’s body to others’, repeatedly looking at one’s reflection, excessive grooming</a:t>
          </a:r>
          <a:endParaRPr lang="en-US" sz="1500" kern="1200" dirty="0"/>
        </a:p>
      </dsp:txBody>
      <dsp:txXfrm>
        <a:off x="1020774" y="1106478"/>
        <a:ext cx="3953580" cy="883787"/>
      </dsp:txXfrm>
    </dsp:sp>
    <dsp:sp modelId="{7419416C-FB4E-468E-BB29-82C1F35DEC37}">
      <dsp:nvSpPr>
        <dsp:cNvPr id="0" name=""/>
        <dsp:cNvSpPr/>
      </dsp:nvSpPr>
      <dsp:spPr>
        <a:xfrm>
          <a:off x="4974355" y="1106478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Individuals spend an average of 3 to 8 hours a day on their compulsions which causes significant impairment in functioning.</a:t>
          </a:r>
        </a:p>
      </dsp:txBody>
      <dsp:txXfrm>
        <a:off x="4974355" y="1106478"/>
        <a:ext cx="3811379" cy="883787"/>
      </dsp:txXfrm>
    </dsp:sp>
    <dsp:sp modelId="{7CAC1979-94C9-4413-9D3F-E4A2E7A9F89F}">
      <dsp:nvSpPr>
        <dsp:cNvPr id="0" name=""/>
        <dsp:cNvSpPr/>
      </dsp:nvSpPr>
      <dsp:spPr>
        <a:xfrm>
          <a:off x="0" y="2211212"/>
          <a:ext cx="8785735" cy="883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E4D56-74C8-46B7-B73F-FB1A656D66F9}">
      <dsp:nvSpPr>
        <dsp:cNvPr id="0" name=""/>
        <dsp:cNvSpPr/>
      </dsp:nvSpPr>
      <dsp:spPr>
        <a:xfrm>
          <a:off x="267345" y="2410064"/>
          <a:ext cx="486083" cy="4860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89982-6DC0-4D55-815B-B03E933A718E}">
      <dsp:nvSpPr>
        <dsp:cNvPr id="0" name=""/>
        <dsp:cNvSpPr/>
      </dsp:nvSpPr>
      <dsp:spPr>
        <a:xfrm>
          <a:off x="1020774" y="2211212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Prevalence rate in the United States is 2.4% although the worldwide rate is 1.7-1.8%.</a:t>
          </a:r>
          <a:endParaRPr lang="en-US" sz="1500" kern="1200" dirty="0"/>
        </a:p>
      </dsp:txBody>
      <dsp:txXfrm>
        <a:off x="1020774" y="2211212"/>
        <a:ext cx="3953580" cy="883787"/>
      </dsp:txXfrm>
    </dsp:sp>
    <dsp:sp modelId="{EBCCC94B-DE18-442A-BC29-238CF29364A7}">
      <dsp:nvSpPr>
        <dsp:cNvPr id="0" name=""/>
        <dsp:cNvSpPr/>
      </dsp:nvSpPr>
      <dsp:spPr>
        <a:xfrm>
          <a:off x="4974355" y="2211212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Women are more likely to be diagnosed with BDD than men; gender-specific presentations </a:t>
          </a:r>
        </a:p>
      </dsp:txBody>
      <dsp:txXfrm>
        <a:off x="4974355" y="2211212"/>
        <a:ext cx="3811379" cy="883787"/>
      </dsp:txXfrm>
    </dsp:sp>
    <dsp:sp modelId="{56D4F726-4F24-44D6-A3CB-9B276CF9364E}">
      <dsp:nvSpPr>
        <dsp:cNvPr id="0" name=""/>
        <dsp:cNvSpPr/>
      </dsp:nvSpPr>
      <dsp:spPr>
        <a:xfrm>
          <a:off x="0" y="3315946"/>
          <a:ext cx="8785735" cy="883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51624-FFAB-482A-8B6D-727B4451EC83}">
      <dsp:nvSpPr>
        <dsp:cNvPr id="0" name=""/>
        <dsp:cNvSpPr/>
      </dsp:nvSpPr>
      <dsp:spPr>
        <a:xfrm>
          <a:off x="267345" y="3514798"/>
          <a:ext cx="486083" cy="4860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1FC26-9F36-48DB-B55C-AC1BCEC94B78}">
      <dsp:nvSpPr>
        <dsp:cNvPr id="0" name=""/>
        <dsp:cNvSpPr/>
      </dsp:nvSpPr>
      <dsp:spPr>
        <a:xfrm>
          <a:off x="1020774" y="3315946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Comorbidity </a:t>
          </a:r>
          <a:endParaRPr lang="en-US" sz="1500" kern="1200"/>
        </a:p>
      </dsp:txBody>
      <dsp:txXfrm>
        <a:off x="1020774" y="3315946"/>
        <a:ext cx="3953580" cy="883787"/>
      </dsp:txXfrm>
    </dsp:sp>
    <dsp:sp modelId="{D0CBD115-92E8-4F94-A680-DFD87CFC25ED}">
      <dsp:nvSpPr>
        <dsp:cNvPr id="0" name=""/>
        <dsp:cNvSpPr/>
      </dsp:nvSpPr>
      <dsp:spPr>
        <a:xfrm>
          <a:off x="4974355" y="3315946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Mostly comorbid with major depressive disorders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Somewhat comorbid with social anxiety, OCD, substance-related disorders </a:t>
          </a:r>
        </a:p>
      </dsp:txBody>
      <dsp:txXfrm>
        <a:off x="4974355" y="3315946"/>
        <a:ext cx="3811379" cy="883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9623-0B51-403F-BEDC-E78C3818F1E5}">
      <dsp:nvSpPr>
        <dsp:cNvPr id="0" name=""/>
        <dsp:cNvSpPr/>
      </dsp:nvSpPr>
      <dsp:spPr>
        <a:xfrm>
          <a:off x="0" y="3961026"/>
          <a:ext cx="5990135" cy="13000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Plastic surgery and medical treatments</a:t>
          </a:r>
          <a:endParaRPr lang="en-US" sz="1500" kern="1200"/>
        </a:p>
      </dsp:txBody>
      <dsp:txXfrm>
        <a:off x="0" y="3961026"/>
        <a:ext cx="5990135" cy="702052"/>
      </dsp:txXfrm>
    </dsp:sp>
    <dsp:sp modelId="{3881FE2E-0759-4469-B187-EDEDE7113D8F}">
      <dsp:nvSpPr>
        <dsp:cNvPr id="0" name=""/>
        <dsp:cNvSpPr/>
      </dsp:nvSpPr>
      <dsp:spPr>
        <a:xfrm>
          <a:off x="0" y="4637077"/>
          <a:ext cx="2995067" cy="598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76.4% reported engaging in this in some way</a:t>
          </a:r>
        </a:p>
      </dsp:txBody>
      <dsp:txXfrm>
        <a:off x="0" y="4637077"/>
        <a:ext cx="2995067" cy="598044"/>
      </dsp:txXfrm>
    </dsp:sp>
    <dsp:sp modelId="{B110D8F0-AF63-45FC-8A73-5E6A34F0BD4E}">
      <dsp:nvSpPr>
        <dsp:cNvPr id="0" name=""/>
        <dsp:cNvSpPr/>
      </dsp:nvSpPr>
      <dsp:spPr>
        <a:xfrm>
          <a:off x="2995067" y="4637077"/>
          <a:ext cx="2995067" cy="59804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Individuals are rarely satisfied afterwards</a:t>
          </a:r>
        </a:p>
      </dsp:txBody>
      <dsp:txXfrm>
        <a:off x="2995067" y="4637077"/>
        <a:ext cx="2995067" cy="598044"/>
      </dsp:txXfrm>
    </dsp:sp>
    <dsp:sp modelId="{0C589072-1E07-4D09-850A-AEC2E3CB87EB}">
      <dsp:nvSpPr>
        <dsp:cNvPr id="0" name=""/>
        <dsp:cNvSpPr/>
      </dsp:nvSpPr>
      <dsp:spPr>
        <a:xfrm rot="10800000">
          <a:off x="0" y="1980978"/>
          <a:ext cx="5990135" cy="199954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Difficult, because only 9% of participants experienced full remissions at their 1-year follow-up </a:t>
          </a:r>
          <a:endParaRPr lang="en-US" sz="1500" kern="1200"/>
        </a:p>
      </dsp:txBody>
      <dsp:txXfrm rot="-10800000">
        <a:off x="0" y="1980978"/>
        <a:ext cx="5990135" cy="701841"/>
      </dsp:txXfrm>
    </dsp:sp>
    <dsp:sp modelId="{6D168790-C9D1-41D9-BBCB-B8460A053688}">
      <dsp:nvSpPr>
        <dsp:cNvPr id="0" name=""/>
        <dsp:cNvSpPr/>
      </dsp:nvSpPr>
      <dsp:spPr>
        <a:xfrm>
          <a:off x="0" y="2682820"/>
          <a:ext cx="2995067" cy="5978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21% reported full remission at the same follow-up</a:t>
          </a:r>
        </a:p>
      </dsp:txBody>
      <dsp:txXfrm>
        <a:off x="0" y="2682820"/>
        <a:ext cx="2995067" cy="597865"/>
      </dsp:txXfrm>
    </dsp:sp>
    <dsp:sp modelId="{12CA813A-104C-4B0B-AE1C-6B9BCEE1A32D}">
      <dsp:nvSpPr>
        <dsp:cNvPr id="0" name=""/>
        <dsp:cNvSpPr/>
      </dsp:nvSpPr>
      <dsp:spPr>
        <a:xfrm>
          <a:off x="2995067" y="2682820"/>
          <a:ext cx="2995067" cy="59786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Another study showed 76% had full remission over an 8-year period </a:t>
          </a:r>
        </a:p>
      </dsp:txBody>
      <dsp:txXfrm>
        <a:off x="2995067" y="2682820"/>
        <a:ext cx="2995067" cy="597865"/>
      </dsp:txXfrm>
    </dsp:sp>
    <dsp:sp modelId="{FE701387-F4ED-4B6B-899B-6221304BCA21}">
      <dsp:nvSpPr>
        <dsp:cNvPr id="0" name=""/>
        <dsp:cNvSpPr/>
      </dsp:nvSpPr>
      <dsp:spPr>
        <a:xfrm rot="10800000">
          <a:off x="0" y="930"/>
          <a:ext cx="5990135" cy="199954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Same as OCD </a:t>
          </a:r>
          <a:endParaRPr lang="en-US" sz="1500" kern="1200"/>
        </a:p>
      </dsp:txBody>
      <dsp:txXfrm rot="10800000">
        <a:off x="0" y="930"/>
        <a:ext cx="5990135" cy="1299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D5AD2-3523-4983-ACF6-2064ADB70E9A}">
      <dsp:nvSpPr>
        <dsp:cNvPr id="0" name=""/>
        <dsp:cNvSpPr/>
      </dsp:nvSpPr>
      <dsp:spPr>
        <a:xfrm>
          <a:off x="1033010" y="828"/>
          <a:ext cx="2099910" cy="1259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Persistent over-accumulation of possessions without ever discarding possessions, regardless of their value or sentiment</a:t>
          </a:r>
          <a:endParaRPr lang="en-US" sz="1300" kern="1200" dirty="0"/>
        </a:p>
      </dsp:txBody>
      <dsp:txXfrm>
        <a:off x="1033010" y="828"/>
        <a:ext cx="2099910" cy="1259946"/>
      </dsp:txXfrm>
    </dsp:sp>
    <dsp:sp modelId="{CBCAAF4C-4C23-4C1A-9500-AB04ECC850CE}">
      <dsp:nvSpPr>
        <dsp:cNvPr id="0" name=""/>
        <dsp:cNvSpPr/>
      </dsp:nvSpPr>
      <dsp:spPr>
        <a:xfrm>
          <a:off x="3342912" y="828"/>
          <a:ext cx="2099910" cy="1259946"/>
        </a:xfrm>
        <a:prstGeom prst="rect">
          <a:avLst/>
        </a:prstGeom>
        <a:solidFill>
          <a:schemeClr val="accent2">
            <a:hueOff val="-928083"/>
            <a:satOff val="303"/>
            <a:lumOff val="-27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Possessions are often kept in living spaces, leaving these spaces unusable </a:t>
          </a:r>
          <a:endParaRPr lang="en-US" sz="1300" kern="1200" dirty="0"/>
        </a:p>
      </dsp:txBody>
      <dsp:txXfrm>
        <a:off x="3342912" y="828"/>
        <a:ext cx="2099910" cy="1259946"/>
      </dsp:txXfrm>
    </dsp:sp>
    <dsp:sp modelId="{4A3831BC-25B5-4A34-96EB-5F9C7A9F494D}">
      <dsp:nvSpPr>
        <dsp:cNvPr id="0" name=""/>
        <dsp:cNvSpPr/>
      </dsp:nvSpPr>
      <dsp:spPr>
        <a:xfrm>
          <a:off x="5652813" y="828"/>
          <a:ext cx="2099910" cy="1259946"/>
        </a:xfrm>
        <a:prstGeom prst="rect">
          <a:avLst/>
        </a:prstGeom>
        <a:solidFill>
          <a:schemeClr val="accent2">
            <a:hueOff val="-1856167"/>
            <a:satOff val="606"/>
            <a:lumOff val="-5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Cleaning causes significant distress</a:t>
          </a:r>
          <a:endParaRPr lang="en-US" sz="1300" kern="1200" dirty="0"/>
        </a:p>
      </dsp:txBody>
      <dsp:txXfrm>
        <a:off x="5652813" y="828"/>
        <a:ext cx="2099910" cy="1259946"/>
      </dsp:txXfrm>
    </dsp:sp>
    <dsp:sp modelId="{703998B1-8475-41DA-8C8A-6D70A8387B94}">
      <dsp:nvSpPr>
        <dsp:cNvPr id="0" name=""/>
        <dsp:cNvSpPr/>
      </dsp:nvSpPr>
      <dsp:spPr>
        <a:xfrm>
          <a:off x="1033010" y="1470765"/>
          <a:ext cx="2099910" cy="1259946"/>
        </a:xfrm>
        <a:prstGeom prst="rect">
          <a:avLst/>
        </a:prstGeom>
        <a:solidFill>
          <a:schemeClr val="accent2">
            <a:hueOff val="-2784250"/>
            <a:satOff val="908"/>
            <a:lumOff val="-80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Cognitively, individuals fear losing important information and/or being wasteful. </a:t>
          </a:r>
          <a:endParaRPr lang="en-US" sz="1300" kern="1200" dirty="0"/>
        </a:p>
      </dsp:txBody>
      <dsp:txXfrm>
        <a:off x="1033010" y="1470765"/>
        <a:ext cx="2099910" cy="1259946"/>
      </dsp:txXfrm>
    </dsp:sp>
    <dsp:sp modelId="{3EBDC229-4F44-4138-BC9E-747C13B7563B}">
      <dsp:nvSpPr>
        <dsp:cNvPr id="0" name=""/>
        <dsp:cNvSpPr/>
      </dsp:nvSpPr>
      <dsp:spPr>
        <a:xfrm>
          <a:off x="3342912" y="1470765"/>
          <a:ext cx="2099910" cy="1259946"/>
        </a:xfrm>
        <a:prstGeom prst="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/>
            <a:t>Impacts daily functioning</a:t>
          </a:r>
          <a:endParaRPr lang="en-US" sz="1300" kern="1200"/>
        </a:p>
      </dsp:txBody>
      <dsp:txXfrm>
        <a:off x="3342912" y="1470765"/>
        <a:ext cx="2099910" cy="1259946"/>
      </dsp:txXfrm>
    </dsp:sp>
    <dsp:sp modelId="{2419C1E4-0925-4A6B-A02A-B7EFEE6583F9}">
      <dsp:nvSpPr>
        <dsp:cNvPr id="0" name=""/>
        <dsp:cNvSpPr/>
      </dsp:nvSpPr>
      <dsp:spPr>
        <a:xfrm>
          <a:off x="5652813" y="1470765"/>
          <a:ext cx="2099910" cy="1259946"/>
        </a:xfrm>
        <a:prstGeom prst="rect">
          <a:avLst/>
        </a:prstGeom>
        <a:solidFill>
          <a:schemeClr val="accent2">
            <a:hueOff val="-4640417"/>
            <a:satOff val="1514"/>
            <a:lumOff val="-134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Prevalence (although unstudied) is about 2-6% </a:t>
          </a:r>
          <a:endParaRPr lang="en-US" sz="1300" kern="1200" dirty="0"/>
        </a:p>
      </dsp:txBody>
      <dsp:txXfrm>
        <a:off x="5652813" y="1470765"/>
        <a:ext cx="2099910" cy="1259946"/>
      </dsp:txXfrm>
    </dsp:sp>
    <dsp:sp modelId="{8373D803-1128-408B-A951-98B739E77A10}">
      <dsp:nvSpPr>
        <dsp:cNvPr id="0" name=""/>
        <dsp:cNvSpPr/>
      </dsp:nvSpPr>
      <dsp:spPr>
        <a:xfrm>
          <a:off x="1033010" y="2940703"/>
          <a:ext cx="2099910" cy="1259946"/>
        </a:xfrm>
        <a:prstGeom prst="rect">
          <a:avLst/>
        </a:prstGeom>
        <a:solidFill>
          <a:schemeClr val="accent2">
            <a:hueOff val="-5568501"/>
            <a:satOff val="1817"/>
            <a:lumOff val="-161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More common in males than females according to some studies, but vice versa in other studies; females seek treatment more than males </a:t>
          </a:r>
          <a:endParaRPr lang="en-US" sz="1300" kern="1200" dirty="0"/>
        </a:p>
      </dsp:txBody>
      <dsp:txXfrm>
        <a:off x="1033010" y="2940703"/>
        <a:ext cx="2099910" cy="1259946"/>
      </dsp:txXfrm>
    </dsp:sp>
    <dsp:sp modelId="{2C00148F-BFD6-42A8-BBA5-DBEDDEC9BE46}">
      <dsp:nvSpPr>
        <dsp:cNvPr id="0" name=""/>
        <dsp:cNvSpPr/>
      </dsp:nvSpPr>
      <dsp:spPr>
        <a:xfrm>
          <a:off x="3342912" y="2940703"/>
          <a:ext cx="2099910" cy="1259946"/>
        </a:xfrm>
        <a:prstGeom prst="rect">
          <a:avLst/>
        </a:prstGeom>
        <a:solidFill>
          <a:schemeClr val="accent2">
            <a:hueOff val="-6496584"/>
            <a:satOff val="2119"/>
            <a:lumOff val="-188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Older individuals (ages 55-94) are 3 times more likely to be diagnosed than younger individuals </a:t>
          </a:r>
          <a:endParaRPr lang="en-US" sz="1300" kern="1200" dirty="0"/>
        </a:p>
      </dsp:txBody>
      <dsp:txXfrm>
        <a:off x="3342912" y="2940703"/>
        <a:ext cx="2099910" cy="1259946"/>
      </dsp:txXfrm>
    </dsp:sp>
    <dsp:sp modelId="{F49BF2EA-C832-4F9A-B964-ED81F5261908}">
      <dsp:nvSpPr>
        <dsp:cNvPr id="0" name=""/>
        <dsp:cNvSpPr/>
      </dsp:nvSpPr>
      <dsp:spPr>
        <a:xfrm>
          <a:off x="5652813" y="2940703"/>
          <a:ext cx="2099910" cy="1259946"/>
        </a:xfrm>
        <a:prstGeom prst="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High comorbidity with mood and anxiety disorders (75%) while about 20% also have OCD</a:t>
          </a:r>
          <a:endParaRPr lang="en-US" sz="1300" kern="1200" dirty="0"/>
        </a:p>
      </dsp:txBody>
      <dsp:txXfrm>
        <a:off x="5652813" y="2940703"/>
        <a:ext cx="2099910" cy="12599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BF84F-BCFC-439E-B2FC-2157EDCFB3F0}">
      <dsp:nvSpPr>
        <dsp:cNvPr id="0" name=""/>
        <dsp:cNvSpPr/>
      </dsp:nvSpPr>
      <dsp:spPr>
        <a:xfrm>
          <a:off x="1138805" y="616943"/>
          <a:ext cx="1802250" cy="1802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DE03-71D3-401C-91A4-659830793DD5}">
      <dsp:nvSpPr>
        <dsp:cNvPr id="0" name=""/>
        <dsp:cNvSpPr/>
      </dsp:nvSpPr>
      <dsp:spPr>
        <a:xfrm>
          <a:off x="37430" y="2864534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CBT (discussions about the individual’s motives for keeping items and their fears about cleaning) </a:t>
          </a:r>
          <a:endParaRPr lang="en-US" sz="1700" kern="1200"/>
        </a:p>
      </dsp:txBody>
      <dsp:txXfrm>
        <a:off x="37430" y="2864534"/>
        <a:ext cx="4005000" cy="720000"/>
      </dsp:txXfrm>
    </dsp:sp>
    <dsp:sp modelId="{DE32468E-9AB9-44FA-9366-EA2BFDD34E89}">
      <dsp:nvSpPr>
        <dsp:cNvPr id="0" name=""/>
        <dsp:cNvSpPr/>
      </dsp:nvSpPr>
      <dsp:spPr>
        <a:xfrm>
          <a:off x="5844680" y="616943"/>
          <a:ext cx="1802250" cy="180225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24924-4519-4E3F-A31A-9CEDED9916DF}">
      <dsp:nvSpPr>
        <dsp:cNvPr id="0" name=""/>
        <dsp:cNvSpPr/>
      </dsp:nvSpPr>
      <dsp:spPr>
        <a:xfrm>
          <a:off x="4743305" y="2864534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Many individuals prematurely end treatment.</a:t>
          </a:r>
          <a:endParaRPr lang="en-US" sz="1700" kern="1200"/>
        </a:p>
      </dsp:txBody>
      <dsp:txXfrm>
        <a:off x="4743305" y="2864534"/>
        <a:ext cx="4005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2517D-6AC2-4D06-955B-54C975F55AC9}">
      <dsp:nvSpPr>
        <dsp:cNvPr id="0" name=""/>
        <dsp:cNvSpPr/>
      </dsp:nvSpPr>
      <dsp:spPr>
        <a:xfrm>
          <a:off x="0" y="268068"/>
          <a:ext cx="9858191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291592" rIns="76510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Hereditary transmission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Twin studies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Stronger heritability association for obsessions than for compulsions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Earlier onset correlates with more first-degree relatives diagnosed with OCD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Neurotransmitter deficits (serotonin and possibly glutamate, GABA, and dopamine)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Abnormal functioning in brain structures (orbitofrontal cortex, caudate nuclei, and thalamus)</a:t>
          </a:r>
        </a:p>
      </dsp:txBody>
      <dsp:txXfrm>
        <a:off x="0" y="268068"/>
        <a:ext cx="9858191" cy="1719900"/>
      </dsp:txXfrm>
    </dsp:sp>
    <dsp:sp modelId="{6B5CE223-FA46-4B5F-8099-FF186C6E0DC4}">
      <dsp:nvSpPr>
        <dsp:cNvPr id="0" name=""/>
        <dsp:cNvSpPr/>
      </dsp:nvSpPr>
      <dsp:spPr>
        <a:xfrm>
          <a:off x="492909" y="61428"/>
          <a:ext cx="6900733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Biological </a:t>
          </a:r>
          <a:endParaRPr lang="en-US" sz="1400" kern="1200"/>
        </a:p>
      </dsp:txBody>
      <dsp:txXfrm>
        <a:off x="513084" y="81603"/>
        <a:ext cx="6860383" cy="372930"/>
      </dsp:txXfrm>
    </dsp:sp>
    <dsp:sp modelId="{723BDCA2-1CDB-4041-9004-5883CD083792}">
      <dsp:nvSpPr>
        <dsp:cNvPr id="0" name=""/>
        <dsp:cNvSpPr/>
      </dsp:nvSpPr>
      <dsp:spPr>
        <a:xfrm>
          <a:off x="0" y="2270209"/>
          <a:ext cx="9858191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291592" rIns="76510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Over-interpretation of potential negative outcomes of events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Disconfirmatory bias (causes the individual to seek out evidence that proves they failed to perform the ritual or compensatory correctly)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Can’t trust themselves and their instincts</a:t>
          </a:r>
        </a:p>
      </dsp:txBody>
      <dsp:txXfrm>
        <a:off x="0" y="2270209"/>
        <a:ext cx="9858191" cy="1234800"/>
      </dsp:txXfrm>
    </dsp:sp>
    <dsp:sp modelId="{4DA62407-62FC-4741-83B5-6D5F63BC5865}">
      <dsp:nvSpPr>
        <dsp:cNvPr id="0" name=""/>
        <dsp:cNvSpPr/>
      </dsp:nvSpPr>
      <dsp:spPr>
        <a:xfrm>
          <a:off x="492909" y="2063569"/>
          <a:ext cx="6900733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Cognitive</a:t>
          </a:r>
          <a:endParaRPr lang="en-US" sz="1400" kern="1200"/>
        </a:p>
      </dsp:txBody>
      <dsp:txXfrm>
        <a:off x="513084" y="2083744"/>
        <a:ext cx="6860383" cy="372930"/>
      </dsp:txXfrm>
    </dsp:sp>
    <dsp:sp modelId="{F93B44DA-C993-47E7-86E2-96BB93E6460A}">
      <dsp:nvSpPr>
        <dsp:cNvPr id="0" name=""/>
        <dsp:cNvSpPr/>
      </dsp:nvSpPr>
      <dsp:spPr>
        <a:xfrm>
          <a:off x="0" y="3787249"/>
          <a:ext cx="985819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97517-03EB-48E8-9EE2-32A0C25D5738}">
      <dsp:nvSpPr>
        <dsp:cNvPr id="0" name=""/>
        <dsp:cNvSpPr/>
      </dsp:nvSpPr>
      <dsp:spPr>
        <a:xfrm>
          <a:off x="492909" y="3580609"/>
          <a:ext cx="6900733" cy="4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Behavioral (classical conditioning)</a:t>
          </a:r>
          <a:endParaRPr lang="en-US" sz="1400" kern="1200"/>
        </a:p>
      </dsp:txBody>
      <dsp:txXfrm>
        <a:off x="513084" y="3600784"/>
        <a:ext cx="686038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D421F-EC82-408D-8A2C-C7804564602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5006-7300-4FFF-A7FF-563BECA15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8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https://www.youtube.com/watch?v=_GT-qKTp9L0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B5006-7300-4FFF-A7FF-563BECA15C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https://www.youtube.com/watch?time_continue=1&amp;v=5de6dP1bXXE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B5006-7300-4FFF-A7FF-563BECA15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73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184DA70-C731-4C70-880D-CCD4705E623C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38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6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1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3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6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5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4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2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3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_GT-qKTp9L0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5de6dP1bXXE?feature=oembed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E6CF8-CC74-48E4-A54E-B6D8C8F5F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2249" b="2150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96C1ED-9890-469C-8928-9861297C8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>
            <a:normAutofit/>
          </a:bodyPr>
          <a:lstStyle/>
          <a:p>
            <a:r>
              <a:rPr lang="en-US" sz="7200" dirty="0"/>
              <a:t>Obsessive-Compulsive and Related Disorders </a:t>
            </a:r>
            <a:br>
              <a:rPr lang="en-US" sz="7200" dirty="0"/>
            </a:br>
            <a:r>
              <a:rPr lang="en-US" sz="3200" dirty="0"/>
              <a:t>(Module 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87682-F08D-4C2D-B1FB-C09F7836B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165385"/>
            <a:ext cx="9418320" cy="1691640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34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A8C3-3D25-43A0-A8BE-2C582F0F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Treatments</a:t>
            </a:r>
          </a:p>
        </p:txBody>
      </p:sp>
      <p:graphicFrame>
        <p:nvGraphicFramePr>
          <p:cNvPr id="5" name="Content Placeholder 2" descr="Treatments include CBT, but many individuals prematurely end treatment.">
            <a:extLst>
              <a:ext uri="{FF2B5EF4-FFF2-40B4-BE49-F238E27FC236}">
                <a16:creationId xmlns:a16="http://schemas.microsoft.com/office/drawing/2014/main" id="{93FFC6E7-DB38-4401-B8E2-190595DA7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150153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22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41A69-DB66-41FD-8D2A-73E43F0B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Etiology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7" name="Content Placeholder 2" descr="Etiology">
            <a:extLst>
              <a:ext uri="{FF2B5EF4-FFF2-40B4-BE49-F238E27FC236}">
                <a16:creationId xmlns:a16="http://schemas.microsoft.com/office/drawing/2014/main" id="{7B45DCB1-259C-46E3-B443-6262594BB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88653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25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D651-457D-42C7-8BAD-9816D6C5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E72A-7F6C-4218-9057-911EF9A52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obsessive-compulsive disorders present. </a:t>
            </a:r>
          </a:p>
          <a:p>
            <a:r>
              <a:rPr lang="en-US" dirty="0"/>
              <a:t>Describe the epidemiology of obsessive-compulsive disorders. </a:t>
            </a:r>
          </a:p>
          <a:p>
            <a:r>
              <a:rPr lang="en-US" dirty="0"/>
              <a:t>Describe comorbidity in relation to obsessive-compulsive disorders. </a:t>
            </a:r>
          </a:p>
          <a:p>
            <a:r>
              <a:rPr lang="en-US" dirty="0"/>
              <a:t>Describe the etiology of obsessive-compulsive disorders. </a:t>
            </a:r>
          </a:p>
          <a:p>
            <a:r>
              <a:rPr lang="en-US" dirty="0"/>
              <a:t>Describe treatment options for obsessive-compulsive disorders.</a:t>
            </a:r>
          </a:p>
        </p:txBody>
      </p:sp>
    </p:spTree>
    <p:extLst>
      <p:ext uri="{BB962C8B-B14F-4D97-AF65-F5344CB8AC3E}">
        <p14:creationId xmlns:p14="http://schemas.microsoft.com/office/powerpoint/2010/main" val="279660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66CA8-472B-4E12-9FE4-783927B8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Obsessive-Compulsive Disorder (OCD)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ontent Placeholder 2" descr="Information about OCD ">
            <a:extLst>
              <a:ext uri="{FF2B5EF4-FFF2-40B4-BE49-F238E27FC236}">
                <a16:creationId xmlns:a16="http://schemas.microsoft.com/office/drawing/2014/main" id="{78FDD94E-F79D-49A7-9067-0DCE16809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471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95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B61A-4065-4A41-803C-19F116BB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OCD: In Action, DSM-5 Criteria</a:t>
            </a:r>
          </a:p>
        </p:txBody>
      </p:sp>
      <p:pic>
        <p:nvPicPr>
          <p:cNvPr id="4" name="Online Media 3" title="Obsessive Compulsive Disorder">
            <a:hlinkClick r:id="" action="ppaction://media"/>
            <a:extLst>
              <a:ext uri="{FF2B5EF4-FFF2-40B4-BE49-F238E27FC236}">
                <a16:creationId xmlns:a16="http://schemas.microsoft.com/office/drawing/2014/main" id="{92801A44-AF6C-40D9-AB58-BF0A8A2549A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96963" y="2040408"/>
            <a:ext cx="4639736" cy="31018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F5E4B8-817A-404F-8044-FB19D10B093E}"/>
              </a:ext>
            </a:extLst>
          </p:cNvPr>
          <p:cNvSpPr txBox="1"/>
          <p:nvPr/>
        </p:nvSpPr>
        <p:spPr>
          <a:xfrm>
            <a:off x="1456264" y="5270090"/>
            <a:ext cx="414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the video, what obsession(s) and compulsion(s) does the man report? </a:t>
            </a:r>
          </a:p>
        </p:txBody>
      </p:sp>
      <p:pic>
        <p:nvPicPr>
          <p:cNvPr id="7" name="Picture 6" descr="Specific, supplementary DSM criteria for OCD">
            <a:extLst>
              <a:ext uri="{FF2B5EF4-FFF2-40B4-BE49-F238E27FC236}">
                <a16:creationId xmlns:a16="http://schemas.microsoft.com/office/drawing/2014/main" id="{D466800C-AE95-4064-8C2F-2EF7595B1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040408"/>
            <a:ext cx="4639736" cy="374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15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40C75-42B5-45F9-B1BA-11B7AF96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Treatments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Treatment types ">
            <a:extLst>
              <a:ext uri="{FF2B5EF4-FFF2-40B4-BE49-F238E27FC236}">
                <a16:creationId xmlns:a16="http://schemas.microsoft.com/office/drawing/2014/main" id="{14C24EB2-7B4B-4953-9E27-AB078F952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80302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05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0DDF-6035-414D-B8E2-4D0A8510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Body Dysmorphic Disorder (BDD)</a:t>
            </a:r>
          </a:p>
        </p:txBody>
      </p:sp>
      <p:graphicFrame>
        <p:nvGraphicFramePr>
          <p:cNvPr id="5" name="Content Placeholder 2" descr="Body Dysmorphic information ">
            <a:extLst>
              <a:ext uri="{FF2B5EF4-FFF2-40B4-BE49-F238E27FC236}">
                <a16:creationId xmlns:a16="http://schemas.microsoft.com/office/drawing/2014/main" id="{C7409E1C-AF27-4AD7-B4EC-B116D1209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27986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2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B61A-4065-4A41-803C-19F116BB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BDD: In Action, DSM-5 Criteria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5E4B8-817A-404F-8044-FB19D10B093E}"/>
              </a:ext>
            </a:extLst>
          </p:cNvPr>
          <p:cNvSpPr txBox="1"/>
          <p:nvPr/>
        </p:nvSpPr>
        <p:spPr>
          <a:xfrm>
            <a:off x="1342444" y="5142271"/>
            <a:ext cx="4149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Why do you think the first doctor from the video missed the patient’s final diagnosis of BDD? </a:t>
            </a:r>
          </a:p>
        </p:txBody>
      </p:sp>
      <p:pic>
        <p:nvPicPr>
          <p:cNvPr id="8" name="Online Media 7" title="What Body Dysmorphic Disorder Feels Like | Body Language">
            <a:hlinkClick r:id="" action="ppaction://media"/>
            <a:extLst>
              <a:ext uri="{FF2B5EF4-FFF2-40B4-BE49-F238E27FC236}">
                <a16:creationId xmlns:a16="http://schemas.microsoft.com/office/drawing/2014/main" id="{CB293C35-A83B-4987-B011-5F9E8257BF1F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97280" y="2040408"/>
            <a:ext cx="4639736" cy="2964211"/>
          </a:xfrm>
          <a:prstGeom prst="rect">
            <a:avLst/>
          </a:prstGeom>
        </p:spPr>
      </p:pic>
      <p:pic>
        <p:nvPicPr>
          <p:cNvPr id="9" name="Picture 8" descr="Specific, supplementary DSM criteria for Body Dysmorphic Disorder">
            <a:extLst>
              <a:ext uri="{FF2B5EF4-FFF2-40B4-BE49-F238E27FC236}">
                <a16:creationId xmlns:a16="http://schemas.microsoft.com/office/drawing/2014/main" id="{9DDA6B45-D610-4988-8ADC-5802AE9D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4986" y="2040408"/>
            <a:ext cx="4499526" cy="402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99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BA203-E5E4-4F1A-948B-E5EB946A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Treatments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Treatments are the same as OCD. They're difficult, because only 9% of participants experienced full remissions at their 1-year follow-up. Sometimes, individuals seek plastic surgery and medical treatments. ">
            <a:extLst>
              <a:ext uri="{FF2B5EF4-FFF2-40B4-BE49-F238E27FC236}">
                <a16:creationId xmlns:a16="http://schemas.microsoft.com/office/drawing/2014/main" id="{B3FD4987-EC6F-4722-BC37-E9260359E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372298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7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164A-848F-41DF-8949-F7DE6591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Hoarding</a:t>
            </a:r>
          </a:p>
        </p:txBody>
      </p:sp>
      <p:graphicFrame>
        <p:nvGraphicFramePr>
          <p:cNvPr id="16" name="Content Placeholder 2" descr="Information about hoarding. ">
            <a:extLst>
              <a:ext uri="{FF2B5EF4-FFF2-40B4-BE49-F238E27FC236}">
                <a16:creationId xmlns:a16="http://schemas.microsoft.com/office/drawing/2014/main" id="{F435D5DE-0A70-4732-98BF-DDC5F3E66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21857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901109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808</Words>
  <Application>Microsoft Office PowerPoint</Application>
  <PresentationFormat>Widescreen</PresentationFormat>
  <Paragraphs>80</Paragraphs>
  <Slides>11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View</vt:lpstr>
      <vt:lpstr>Obsessive-Compulsive and Related Disorders  (Module 9)</vt:lpstr>
      <vt:lpstr>Learning Objectives</vt:lpstr>
      <vt:lpstr>Obsessive-Compulsive Disorder (OCD)</vt:lpstr>
      <vt:lpstr>OCD: In Action, DSM-5 Criteria</vt:lpstr>
      <vt:lpstr>Treatments</vt:lpstr>
      <vt:lpstr>Body Dysmorphic Disorder (BDD)</vt:lpstr>
      <vt:lpstr>BDD: In Action, DSM-5 Criteria</vt:lpstr>
      <vt:lpstr>Treatments</vt:lpstr>
      <vt:lpstr>Hoarding</vt:lpstr>
      <vt:lpstr>Treatments</vt:lpstr>
      <vt:lpstr>Etiology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Obsessive-Compulsive and Related Disorders  Module 9</dc:title>
  <dc:creator>Madeleine Stewart</dc:creator>
  <cp:lastModifiedBy>Craig Eben</cp:lastModifiedBy>
  <cp:revision>3</cp:revision>
  <dcterms:created xsi:type="dcterms:W3CDTF">2019-10-27T01:03:09Z</dcterms:created>
  <dcterms:modified xsi:type="dcterms:W3CDTF">2023-01-16T15:31:36Z</dcterms:modified>
</cp:coreProperties>
</file>