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7A1F66-D028-4AB2-BF28-4BBA11ECACB6}" v="2268" dt="2020-02-22T00:16:38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FF16C-E4C4-4100-BD24-A7C7056A1FC6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C194F0-A8AD-4B79-8B21-9F745AF6EE11}">
      <dgm:prSet/>
      <dgm:spPr/>
      <dgm:t>
        <a:bodyPr/>
        <a:lstStyle/>
        <a:p>
          <a:r>
            <a:rPr lang="en-US" dirty="0"/>
            <a:t>Symptoms are internal and difficult to measure </a:t>
          </a:r>
        </a:p>
      </dgm:t>
    </dgm:pt>
    <dgm:pt modelId="{84A3BE60-17FE-4880-9400-86E4E9C97AB6}" type="parTrans" cxnId="{9F2453E2-F89D-4217-B34C-B7C834BD292A}">
      <dgm:prSet/>
      <dgm:spPr/>
      <dgm:t>
        <a:bodyPr/>
        <a:lstStyle/>
        <a:p>
          <a:endParaRPr lang="en-US"/>
        </a:p>
      </dgm:t>
    </dgm:pt>
    <dgm:pt modelId="{AE919736-9203-4F94-A0CC-04817B38F644}" type="sibTrans" cxnId="{9F2453E2-F89D-4217-B34C-B7C834BD292A}">
      <dgm:prSet/>
      <dgm:spPr/>
      <dgm:t>
        <a:bodyPr/>
        <a:lstStyle/>
        <a:p>
          <a:endParaRPr lang="en-US"/>
        </a:p>
      </dgm:t>
    </dgm:pt>
    <dgm:pt modelId="{FA6A154C-41CE-4348-8207-8215B939529A}">
      <dgm:prSet/>
      <dgm:spPr/>
      <dgm:t>
        <a:bodyPr/>
        <a:lstStyle/>
        <a:p>
          <a:r>
            <a:rPr lang="en-US"/>
            <a:t>Individuals could be faking, imagining, over exaggerating, or really experiencing the symptoms they report</a:t>
          </a:r>
        </a:p>
      </dgm:t>
    </dgm:pt>
    <dgm:pt modelId="{F0C08CEF-D476-4444-869D-25E26B7A9A1F}" type="parTrans" cxnId="{32CFC74A-07F4-4640-8C96-F5BCA408E07B}">
      <dgm:prSet/>
      <dgm:spPr/>
      <dgm:t>
        <a:bodyPr/>
        <a:lstStyle/>
        <a:p>
          <a:endParaRPr lang="en-US"/>
        </a:p>
      </dgm:t>
    </dgm:pt>
    <dgm:pt modelId="{A04114B9-71A8-4920-865F-F3ED3BC9B660}" type="sibTrans" cxnId="{32CFC74A-07F4-4640-8C96-F5BCA408E07B}">
      <dgm:prSet/>
      <dgm:spPr/>
      <dgm:t>
        <a:bodyPr/>
        <a:lstStyle/>
        <a:p>
          <a:endParaRPr lang="en-US"/>
        </a:p>
      </dgm:t>
    </dgm:pt>
    <dgm:pt modelId="{A9E201E9-2BFC-47AD-9D48-655550D1FDCB}">
      <dgm:prSet/>
      <dgm:spPr/>
      <dgm:t>
        <a:bodyPr/>
        <a:lstStyle/>
        <a:p>
          <a:r>
            <a:rPr lang="en-US"/>
            <a:t>Regardless, the symptoms ARE associated with significant distress and/or impairment</a:t>
          </a:r>
        </a:p>
      </dgm:t>
    </dgm:pt>
    <dgm:pt modelId="{CF107135-1163-4D03-96F4-0C626156FB80}" type="parTrans" cxnId="{31426EB3-7B1F-444A-94BA-6F94E5AC4E92}">
      <dgm:prSet/>
      <dgm:spPr/>
      <dgm:t>
        <a:bodyPr/>
        <a:lstStyle/>
        <a:p>
          <a:endParaRPr lang="en-US"/>
        </a:p>
      </dgm:t>
    </dgm:pt>
    <dgm:pt modelId="{B3F6DD17-4101-42E7-A504-353F56A758A5}" type="sibTrans" cxnId="{31426EB3-7B1F-444A-94BA-6F94E5AC4E92}">
      <dgm:prSet/>
      <dgm:spPr/>
      <dgm:t>
        <a:bodyPr/>
        <a:lstStyle/>
        <a:p>
          <a:endParaRPr lang="en-US"/>
        </a:p>
      </dgm:t>
    </dgm:pt>
    <dgm:pt modelId="{2ABEFACE-F985-4BAF-9719-348D3CB59838}">
      <dgm:prSet/>
      <dgm:spPr/>
      <dgm:t>
        <a:bodyPr/>
        <a:lstStyle/>
        <a:p>
          <a:r>
            <a:rPr lang="en-US"/>
            <a:t>The symptoms could also be caused by a real, medical illness or disorder</a:t>
          </a:r>
        </a:p>
      </dgm:t>
    </dgm:pt>
    <dgm:pt modelId="{D0396B4B-9A2E-448A-986D-C46D60667765}" type="parTrans" cxnId="{6DEDC91A-EAAD-4899-AB48-F6A5B77ECFD0}">
      <dgm:prSet/>
      <dgm:spPr/>
      <dgm:t>
        <a:bodyPr/>
        <a:lstStyle/>
        <a:p>
          <a:endParaRPr lang="en-US"/>
        </a:p>
      </dgm:t>
    </dgm:pt>
    <dgm:pt modelId="{ED56E378-FB7A-4466-8542-53E86DF61B57}" type="sibTrans" cxnId="{6DEDC91A-EAAD-4899-AB48-F6A5B77ECFD0}">
      <dgm:prSet/>
      <dgm:spPr/>
      <dgm:t>
        <a:bodyPr/>
        <a:lstStyle/>
        <a:p>
          <a:endParaRPr lang="en-US"/>
        </a:p>
      </dgm:t>
    </dgm:pt>
    <dgm:pt modelId="{A365D03A-BA8A-4DD0-8058-D6B1B1590D96}" type="pres">
      <dgm:prSet presAssocID="{739FF16C-E4C4-4100-BD24-A7C7056A1FC6}" presName="Name0" presStyleCnt="0">
        <dgm:presLayoutVars>
          <dgm:dir/>
          <dgm:animLvl val="lvl"/>
          <dgm:resizeHandles val="exact"/>
        </dgm:presLayoutVars>
      </dgm:prSet>
      <dgm:spPr/>
    </dgm:pt>
    <dgm:pt modelId="{91AF6C28-AB00-440F-8BD7-60F4A861C110}" type="pres">
      <dgm:prSet presAssocID="{2ABEFACE-F985-4BAF-9719-348D3CB59838}" presName="boxAndChildren" presStyleCnt="0"/>
      <dgm:spPr/>
    </dgm:pt>
    <dgm:pt modelId="{0B420A82-0B28-4D85-9AE9-BD3E4F35A8D9}" type="pres">
      <dgm:prSet presAssocID="{2ABEFACE-F985-4BAF-9719-348D3CB59838}" presName="parentTextBox" presStyleLbl="node1" presStyleIdx="0" presStyleCnt="3"/>
      <dgm:spPr/>
    </dgm:pt>
    <dgm:pt modelId="{40E1D68D-5166-4BCC-95B9-6ECE509D88BD}" type="pres">
      <dgm:prSet presAssocID="{A04114B9-71A8-4920-865F-F3ED3BC9B660}" presName="sp" presStyleCnt="0"/>
      <dgm:spPr/>
    </dgm:pt>
    <dgm:pt modelId="{7EA1FEB4-BCE7-4E32-B372-B402FA7AF0F9}" type="pres">
      <dgm:prSet presAssocID="{FA6A154C-41CE-4348-8207-8215B939529A}" presName="arrowAndChildren" presStyleCnt="0"/>
      <dgm:spPr/>
    </dgm:pt>
    <dgm:pt modelId="{E35BD1AE-F996-4916-B3DA-59A92BC6B5CE}" type="pres">
      <dgm:prSet presAssocID="{FA6A154C-41CE-4348-8207-8215B939529A}" presName="parentTextArrow" presStyleLbl="node1" presStyleIdx="0" presStyleCnt="3"/>
      <dgm:spPr/>
    </dgm:pt>
    <dgm:pt modelId="{F1B8E975-373E-40C0-AB11-6BE20F0AE611}" type="pres">
      <dgm:prSet presAssocID="{FA6A154C-41CE-4348-8207-8215B939529A}" presName="arrow" presStyleLbl="node1" presStyleIdx="1" presStyleCnt="3"/>
      <dgm:spPr/>
    </dgm:pt>
    <dgm:pt modelId="{E6EC6EF2-CA1F-4EEC-A739-7CD8C91F7876}" type="pres">
      <dgm:prSet presAssocID="{FA6A154C-41CE-4348-8207-8215B939529A}" presName="descendantArrow" presStyleCnt="0"/>
      <dgm:spPr/>
    </dgm:pt>
    <dgm:pt modelId="{8433F0EE-C23F-4693-ABC6-69AF0BCDDB84}" type="pres">
      <dgm:prSet presAssocID="{A9E201E9-2BFC-47AD-9D48-655550D1FDCB}" presName="childTextArrow" presStyleLbl="fgAccFollowNode1" presStyleIdx="0" presStyleCnt="1">
        <dgm:presLayoutVars>
          <dgm:bulletEnabled val="1"/>
        </dgm:presLayoutVars>
      </dgm:prSet>
      <dgm:spPr/>
    </dgm:pt>
    <dgm:pt modelId="{77289473-96FE-45A1-B2D3-BC2745826F3F}" type="pres">
      <dgm:prSet presAssocID="{AE919736-9203-4F94-A0CC-04817B38F644}" presName="sp" presStyleCnt="0"/>
      <dgm:spPr/>
    </dgm:pt>
    <dgm:pt modelId="{A331D147-204F-4C92-9226-B9E50B49FB75}" type="pres">
      <dgm:prSet presAssocID="{01C194F0-A8AD-4B79-8B21-9F745AF6EE11}" presName="arrowAndChildren" presStyleCnt="0"/>
      <dgm:spPr/>
    </dgm:pt>
    <dgm:pt modelId="{C32637CB-F057-4D85-9566-C2B1758170B4}" type="pres">
      <dgm:prSet presAssocID="{01C194F0-A8AD-4B79-8B21-9F745AF6EE11}" presName="parentTextArrow" presStyleLbl="node1" presStyleIdx="2" presStyleCnt="3"/>
      <dgm:spPr/>
    </dgm:pt>
  </dgm:ptLst>
  <dgm:cxnLst>
    <dgm:cxn modelId="{814EAD05-8640-4B2F-BCEF-E149F717914D}" type="presOf" srcId="{739FF16C-E4C4-4100-BD24-A7C7056A1FC6}" destId="{A365D03A-BA8A-4DD0-8058-D6B1B1590D96}" srcOrd="0" destOrd="0" presId="urn:microsoft.com/office/officeart/2005/8/layout/process4"/>
    <dgm:cxn modelId="{B709611A-7DED-4C69-8819-D621EDF27DD3}" type="presOf" srcId="{A9E201E9-2BFC-47AD-9D48-655550D1FDCB}" destId="{8433F0EE-C23F-4693-ABC6-69AF0BCDDB84}" srcOrd="0" destOrd="0" presId="urn:microsoft.com/office/officeart/2005/8/layout/process4"/>
    <dgm:cxn modelId="{6DEDC91A-EAAD-4899-AB48-F6A5B77ECFD0}" srcId="{739FF16C-E4C4-4100-BD24-A7C7056A1FC6}" destId="{2ABEFACE-F985-4BAF-9719-348D3CB59838}" srcOrd="2" destOrd="0" parTransId="{D0396B4B-9A2E-448A-986D-C46D60667765}" sibTransId="{ED56E378-FB7A-4466-8542-53E86DF61B57}"/>
    <dgm:cxn modelId="{7A3A1A38-575D-45EA-B2F1-FFD6FE9BDFBA}" type="presOf" srcId="{01C194F0-A8AD-4B79-8B21-9F745AF6EE11}" destId="{C32637CB-F057-4D85-9566-C2B1758170B4}" srcOrd="0" destOrd="0" presId="urn:microsoft.com/office/officeart/2005/8/layout/process4"/>
    <dgm:cxn modelId="{2B90363E-2CFF-4473-8654-DB57CE736B4D}" type="presOf" srcId="{FA6A154C-41CE-4348-8207-8215B939529A}" destId="{E35BD1AE-F996-4916-B3DA-59A92BC6B5CE}" srcOrd="0" destOrd="0" presId="urn:microsoft.com/office/officeart/2005/8/layout/process4"/>
    <dgm:cxn modelId="{176B6B45-7DC8-4DB2-8AA0-A9F69412A359}" type="presOf" srcId="{FA6A154C-41CE-4348-8207-8215B939529A}" destId="{F1B8E975-373E-40C0-AB11-6BE20F0AE611}" srcOrd="1" destOrd="0" presId="urn:microsoft.com/office/officeart/2005/8/layout/process4"/>
    <dgm:cxn modelId="{32CFC74A-07F4-4640-8C96-F5BCA408E07B}" srcId="{739FF16C-E4C4-4100-BD24-A7C7056A1FC6}" destId="{FA6A154C-41CE-4348-8207-8215B939529A}" srcOrd="1" destOrd="0" parTransId="{F0C08CEF-D476-4444-869D-25E26B7A9A1F}" sibTransId="{A04114B9-71A8-4920-865F-F3ED3BC9B660}"/>
    <dgm:cxn modelId="{E4BD4BA7-166B-45C0-B0F7-5F5A1B049461}" type="presOf" srcId="{2ABEFACE-F985-4BAF-9719-348D3CB59838}" destId="{0B420A82-0B28-4D85-9AE9-BD3E4F35A8D9}" srcOrd="0" destOrd="0" presId="urn:microsoft.com/office/officeart/2005/8/layout/process4"/>
    <dgm:cxn modelId="{31426EB3-7B1F-444A-94BA-6F94E5AC4E92}" srcId="{FA6A154C-41CE-4348-8207-8215B939529A}" destId="{A9E201E9-2BFC-47AD-9D48-655550D1FDCB}" srcOrd="0" destOrd="0" parTransId="{CF107135-1163-4D03-96F4-0C626156FB80}" sibTransId="{B3F6DD17-4101-42E7-A504-353F56A758A5}"/>
    <dgm:cxn modelId="{9F2453E2-F89D-4217-B34C-B7C834BD292A}" srcId="{739FF16C-E4C4-4100-BD24-A7C7056A1FC6}" destId="{01C194F0-A8AD-4B79-8B21-9F745AF6EE11}" srcOrd="0" destOrd="0" parTransId="{84A3BE60-17FE-4880-9400-86E4E9C97AB6}" sibTransId="{AE919736-9203-4F94-A0CC-04817B38F644}"/>
    <dgm:cxn modelId="{D94CB83E-D57D-4BDF-8109-8E99685B9F32}" type="presParOf" srcId="{A365D03A-BA8A-4DD0-8058-D6B1B1590D96}" destId="{91AF6C28-AB00-440F-8BD7-60F4A861C110}" srcOrd="0" destOrd="0" presId="urn:microsoft.com/office/officeart/2005/8/layout/process4"/>
    <dgm:cxn modelId="{977788E4-85C2-4A84-AAA3-73F3A42EFD9A}" type="presParOf" srcId="{91AF6C28-AB00-440F-8BD7-60F4A861C110}" destId="{0B420A82-0B28-4D85-9AE9-BD3E4F35A8D9}" srcOrd="0" destOrd="0" presId="urn:microsoft.com/office/officeart/2005/8/layout/process4"/>
    <dgm:cxn modelId="{1692337D-62DA-4BD6-B7C2-0F102ABDB155}" type="presParOf" srcId="{A365D03A-BA8A-4DD0-8058-D6B1B1590D96}" destId="{40E1D68D-5166-4BCC-95B9-6ECE509D88BD}" srcOrd="1" destOrd="0" presId="urn:microsoft.com/office/officeart/2005/8/layout/process4"/>
    <dgm:cxn modelId="{A9E1D886-E9E0-4A0D-AB29-18B48E3015F8}" type="presParOf" srcId="{A365D03A-BA8A-4DD0-8058-D6B1B1590D96}" destId="{7EA1FEB4-BCE7-4E32-B372-B402FA7AF0F9}" srcOrd="2" destOrd="0" presId="urn:microsoft.com/office/officeart/2005/8/layout/process4"/>
    <dgm:cxn modelId="{C1BAC031-37D3-4D94-896A-09B870C2F5AD}" type="presParOf" srcId="{7EA1FEB4-BCE7-4E32-B372-B402FA7AF0F9}" destId="{E35BD1AE-F996-4916-B3DA-59A92BC6B5CE}" srcOrd="0" destOrd="0" presId="urn:microsoft.com/office/officeart/2005/8/layout/process4"/>
    <dgm:cxn modelId="{B3BF669F-ACD7-4165-BB74-22B0B3B42155}" type="presParOf" srcId="{7EA1FEB4-BCE7-4E32-B372-B402FA7AF0F9}" destId="{F1B8E975-373E-40C0-AB11-6BE20F0AE611}" srcOrd="1" destOrd="0" presId="urn:microsoft.com/office/officeart/2005/8/layout/process4"/>
    <dgm:cxn modelId="{A1F14543-3258-4C5E-89C0-2C8C188ABD59}" type="presParOf" srcId="{7EA1FEB4-BCE7-4E32-B372-B402FA7AF0F9}" destId="{E6EC6EF2-CA1F-4EEC-A739-7CD8C91F7876}" srcOrd="2" destOrd="0" presId="urn:microsoft.com/office/officeart/2005/8/layout/process4"/>
    <dgm:cxn modelId="{5E511B2D-89B5-4E73-86BD-29C5F51A4E02}" type="presParOf" srcId="{E6EC6EF2-CA1F-4EEC-A739-7CD8C91F7876}" destId="{8433F0EE-C23F-4693-ABC6-69AF0BCDDB84}" srcOrd="0" destOrd="0" presId="urn:microsoft.com/office/officeart/2005/8/layout/process4"/>
    <dgm:cxn modelId="{707B1650-F482-4B9B-86FE-C44E28E3388D}" type="presParOf" srcId="{A365D03A-BA8A-4DD0-8058-D6B1B1590D96}" destId="{77289473-96FE-45A1-B2D3-BC2745826F3F}" srcOrd="3" destOrd="0" presId="urn:microsoft.com/office/officeart/2005/8/layout/process4"/>
    <dgm:cxn modelId="{99B2769A-083D-47D2-9FA7-4C78A500B47B}" type="presParOf" srcId="{A365D03A-BA8A-4DD0-8058-D6B1B1590D96}" destId="{A331D147-204F-4C92-9226-B9E50B49FB75}" srcOrd="4" destOrd="0" presId="urn:microsoft.com/office/officeart/2005/8/layout/process4"/>
    <dgm:cxn modelId="{E7B48306-F5B4-4F0D-AAF3-77BA66A117FF}" type="presParOf" srcId="{A331D147-204F-4C92-9226-B9E50B49FB75}" destId="{C32637CB-F057-4D85-9566-C2B1758170B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6E87B4-3DB3-478B-9883-AD520702CE0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5353FA-B98D-41B8-966F-EEE8A73C2087}">
      <dgm:prSet/>
      <dgm:spPr/>
      <dgm:t>
        <a:bodyPr/>
        <a:lstStyle/>
        <a:p>
          <a:r>
            <a:rPr lang="en-US"/>
            <a:t>Symptoms can be localized/diffused and specific/nonspecific, but they are treated as authentic</a:t>
          </a:r>
        </a:p>
      </dgm:t>
    </dgm:pt>
    <dgm:pt modelId="{F9969912-1B9D-4B0A-9231-3A30BF81B7D5}" type="parTrans" cxnId="{83C0F7D3-928B-496E-A15F-15050B9C87EE}">
      <dgm:prSet/>
      <dgm:spPr/>
      <dgm:t>
        <a:bodyPr/>
        <a:lstStyle/>
        <a:p>
          <a:endParaRPr lang="en-US"/>
        </a:p>
      </dgm:t>
    </dgm:pt>
    <dgm:pt modelId="{F14D4B53-AD98-460A-9469-C73D8B4C88DA}" type="sibTrans" cxnId="{83C0F7D3-928B-496E-A15F-15050B9C87EE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CE8F8062-84B5-484B-BD70-68E31E63031C}">
      <dgm:prSet/>
      <dgm:spPr/>
      <dgm:t>
        <a:bodyPr/>
        <a:lstStyle/>
        <a:p>
          <a:r>
            <a:rPr lang="en-US"/>
            <a:t>Often diagnosed when another medical condition is present</a:t>
          </a:r>
        </a:p>
      </dgm:t>
    </dgm:pt>
    <dgm:pt modelId="{820F5B35-84D4-4BC3-827E-1FC465971230}" type="parTrans" cxnId="{0E914C10-EA07-4484-976E-09F08FBA5F29}">
      <dgm:prSet/>
      <dgm:spPr/>
      <dgm:t>
        <a:bodyPr/>
        <a:lstStyle/>
        <a:p>
          <a:endParaRPr lang="en-US"/>
        </a:p>
      </dgm:t>
    </dgm:pt>
    <dgm:pt modelId="{605D3592-DEFE-408C-93A9-0F262FF220F1}" type="sibTrans" cxnId="{0E914C10-EA07-4484-976E-09F08FBA5F29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3EA8CF24-37BB-4210-965B-32F343D9A7D3}">
      <dgm:prSet/>
      <dgm:spPr/>
      <dgm:t>
        <a:bodyPr/>
        <a:lstStyle/>
        <a:p>
          <a:r>
            <a:rPr lang="en-US"/>
            <a:t>Significant worry about the illness is often present and because of this, patients will oftentimes “shop” at different doctors’ offices to confirm the seriousness of their symptoms</a:t>
          </a:r>
        </a:p>
      </dgm:t>
    </dgm:pt>
    <dgm:pt modelId="{E84DC4B7-0759-4C0C-88C9-3490714C63F6}" type="parTrans" cxnId="{95980119-C804-4A91-9B63-72A60208A2A8}">
      <dgm:prSet/>
      <dgm:spPr/>
      <dgm:t>
        <a:bodyPr/>
        <a:lstStyle/>
        <a:p>
          <a:endParaRPr lang="en-US"/>
        </a:p>
      </dgm:t>
    </dgm:pt>
    <dgm:pt modelId="{D6A23B08-D8F1-4D33-9A9F-B6066D20AC65}" type="sibTrans" cxnId="{95980119-C804-4A91-9B63-72A60208A2A8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DB80895F-3CA0-486B-B7F9-DE1B70D2A23C}" type="pres">
      <dgm:prSet presAssocID="{BB6E87B4-3DB3-478B-9883-AD520702CE03}" presName="Name0" presStyleCnt="0">
        <dgm:presLayoutVars>
          <dgm:animLvl val="lvl"/>
          <dgm:resizeHandles val="exact"/>
        </dgm:presLayoutVars>
      </dgm:prSet>
      <dgm:spPr/>
    </dgm:pt>
    <dgm:pt modelId="{540F44D8-C84D-4DB5-AC84-3C8D3D8065C1}" type="pres">
      <dgm:prSet presAssocID="{6D5353FA-B98D-41B8-966F-EEE8A73C2087}" presName="compositeNode" presStyleCnt="0">
        <dgm:presLayoutVars>
          <dgm:bulletEnabled val="1"/>
        </dgm:presLayoutVars>
      </dgm:prSet>
      <dgm:spPr/>
    </dgm:pt>
    <dgm:pt modelId="{46529D33-43DC-4103-BF00-B4701CC240BB}" type="pres">
      <dgm:prSet presAssocID="{6D5353FA-B98D-41B8-966F-EEE8A73C2087}" presName="bgRect" presStyleLbl="alignNode1" presStyleIdx="0" presStyleCnt="3"/>
      <dgm:spPr/>
    </dgm:pt>
    <dgm:pt modelId="{051C35FB-82F5-422C-A7FC-163CD82B16EF}" type="pres">
      <dgm:prSet presAssocID="{F14D4B53-AD98-460A-9469-C73D8B4C88DA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54AE917-061A-41AE-A53E-2A72D1F550AA}" type="pres">
      <dgm:prSet presAssocID="{6D5353FA-B98D-41B8-966F-EEE8A73C2087}" presName="nodeRect" presStyleLbl="alignNode1" presStyleIdx="0" presStyleCnt="3">
        <dgm:presLayoutVars>
          <dgm:bulletEnabled val="1"/>
        </dgm:presLayoutVars>
      </dgm:prSet>
      <dgm:spPr/>
    </dgm:pt>
    <dgm:pt modelId="{C7CAA368-40E9-40A8-AA1F-1B8D0694D4D9}" type="pres">
      <dgm:prSet presAssocID="{F14D4B53-AD98-460A-9469-C73D8B4C88DA}" presName="sibTrans" presStyleCnt="0"/>
      <dgm:spPr/>
    </dgm:pt>
    <dgm:pt modelId="{B8E12B18-5C6D-4036-85F3-64E538C24652}" type="pres">
      <dgm:prSet presAssocID="{CE8F8062-84B5-484B-BD70-68E31E63031C}" presName="compositeNode" presStyleCnt="0">
        <dgm:presLayoutVars>
          <dgm:bulletEnabled val="1"/>
        </dgm:presLayoutVars>
      </dgm:prSet>
      <dgm:spPr/>
    </dgm:pt>
    <dgm:pt modelId="{C799FEFD-EEAF-4815-9B9A-4ED6DB027E82}" type="pres">
      <dgm:prSet presAssocID="{CE8F8062-84B5-484B-BD70-68E31E63031C}" presName="bgRect" presStyleLbl="alignNode1" presStyleIdx="1" presStyleCnt="3"/>
      <dgm:spPr/>
    </dgm:pt>
    <dgm:pt modelId="{1B7CCE26-7B2B-4602-9351-15815B018360}" type="pres">
      <dgm:prSet presAssocID="{605D3592-DEFE-408C-93A9-0F262FF220F1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D034809F-9010-4335-8E71-21E1104B864E}" type="pres">
      <dgm:prSet presAssocID="{CE8F8062-84B5-484B-BD70-68E31E63031C}" presName="nodeRect" presStyleLbl="alignNode1" presStyleIdx="1" presStyleCnt="3">
        <dgm:presLayoutVars>
          <dgm:bulletEnabled val="1"/>
        </dgm:presLayoutVars>
      </dgm:prSet>
      <dgm:spPr/>
    </dgm:pt>
    <dgm:pt modelId="{E7C0859E-DBA6-45AD-8AC2-DC9BA4530179}" type="pres">
      <dgm:prSet presAssocID="{605D3592-DEFE-408C-93A9-0F262FF220F1}" presName="sibTrans" presStyleCnt="0"/>
      <dgm:spPr/>
    </dgm:pt>
    <dgm:pt modelId="{94A2F039-BE82-41A3-960A-9E824196CC88}" type="pres">
      <dgm:prSet presAssocID="{3EA8CF24-37BB-4210-965B-32F343D9A7D3}" presName="compositeNode" presStyleCnt="0">
        <dgm:presLayoutVars>
          <dgm:bulletEnabled val="1"/>
        </dgm:presLayoutVars>
      </dgm:prSet>
      <dgm:spPr/>
    </dgm:pt>
    <dgm:pt modelId="{7F2C536A-9873-44E8-86DF-B2C552C006E1}" type="pres">
      <dgm:prSet presAssocID="{3EA8CF24-37BB-4210-965B-32F343D9A7D3}" presName="bgRect" presStyleLbl="alignNode1" presStyleIdx="2" presStyleCnt="3"/>
      <dgm:spPr/>
    </dgm:pt>
    <dgm:pt modelId="{1B31D6D5-A801-40FF-8F18-C2AA5207EDA5}" type="pres">
      <dgm:prSet presAssocID="{D6A23B08-D8F1-4D33-9A9F-B6066D20AC6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3E4127FA-9AFD-42E6-B77D-C2F7E7331E76}" type="pres">
      <dgm:prSet presAssocID="{3EA8CF24-37BB-4210-965B-32F343D9A7D3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E914C10-EA07-4484-976E-09F08FBA5F29}" srcId="{BB6E87B4-3DB3-478B-9883-AD520702CE03}" destId="{CE8F8062-84B5-484B-BD70-68E31E63031C}" srcOrd="1" destOrd="0" parTransId="{820F5B35-84D4-4BC3-827E-1FC465971230}" sibTransId="{605D3592-DEFE-408C-93A9-0F262FF220F1}"/>
    <dgm:cxn modelId="{03B3F616-4BAA-4058-BCDE-E4C01555E711}" type="presOf" srcId="{CE8F8062-84B5-484B-BD70-68E31E63031C}" destId="{D034809F-9010-4335-8E71-21E1104B864E}" srcOrd="1" destOrd="0" presId="urn:microsoft.com/office/officeart/2016/7/layout/LinearBlockProcessNumbered"/>
    <dgm:cxn modelId="{95980119-C804-4A91-9B63-72A60208A2A8}" srcId="{BB6E87B4-3DB3-478B-9883-AD520702CE03}" destId="{3EA8CF24-37BB-4210-965B-32F343D9A7D3}" srcOrd="2" destOrd="0" parTransId="{E84DC4B7-0759-4C0C-88C9-3490714C63F6}" sibTransId="{D6A23B08-D8F1-4D33-9A9F-B6066D20AC65}"/>
    <dgm:cxn modelId="{9267005F-156D-4BD4-BA91-D1A4430BBAD6}" type="presOf" srcId="{CE8F8062-84B5-484B-BD70-68E31E63031C}" destId="{C799FEFD-EEAF-4815-9B9A-4ED6DB027E82}" srcOrd="0" destOrd="0" presId="urn:microsoft.com/office/officeart/2016/7/layout/LinearBlockProcessNumbered"/>
    <dgm:cxn modelId="{C1603863-9BB6-41AD-B1E2-F9802A9D74BF}" type="presOf" srcId="{3EA8CF24-37BB-4210-965B-32F343D9A7D3}" destId="{3E4127FA-9AFD-42E6-B77D-C2F7E7331E76}" srcOrd="1" destOrd="0" presId="urn:microsoft.com/office/officeart/2016/7/layout/LinearBlockProcessNumbered"/>
    <dgm:cxn modelId="{96F5DE4A-C139-4392-811C-11C94F592EC8}" type="presOf" srcId="{6D5353FA-B98D-41B8-966F-EEE8A73C2087}" destId="{46529D33-43DC-4103-BF00-B4701CC240BB}" srcOrd="0" destOrd="0" presId="urn:microsoft.com/office/officeart/2016/7/layout/LinearBlockProcessNumbered"/>
    <dgm:cxn modelId="{2AFA068D-7C6A-4D6B-9B4C-E27FF4E03C18}" type="presOf" srcId="{BB6E87B4-3DB3-478B-9883-AD520702CE03}" destId="{DB80895F-3CA0-486B-B7F9-DE1B70D2A23C}" srcOrd="0" destOrd="0" presId="urn:microsoft.com/office/officeart/2016/7/layout/LinearBlockProcessNumbered"/>
    <dgm:cxn modelId="{3F9B8FA6-71DA-443B-9AEB-0858EB31B49C}" type="presOf" srcId="{F14D4B53-AD98-460A-9469-C73D8B4C88DA}" destId="{051C35FB-82F5-422C-A7FC-163CD82B16EF}" srcOrd="0" destOrd="0" presId="urn:microsoft.com/office/officeart/2016/7/layout/LinearBlockProcessNumbered"/>
    <dgm:cxn modelId="{0211F8D0-8D96-4162-A3CD-91968F400113}" type="presOf" srcId="{6D5353FA-B98D-41B8-966F-EEE8A73C2087}" destId="{D54AE917-061A-41AE-A53E-2A72D1F550AA}" srcOrd="1" destOrd="0" presId="urn:microsoft.com/office/officeart/2016/7/layout/LinearBlockProcessNumbered"/>
    <dgm:cxn modelId="{83C0F7D3-928B-496E-A15F-15050B9C87EE}" srcId="{BB6E87B4-3DB3-478B-9883-AD520702CE03}" destId="{6D5353FA-B98D-41B8-966F-EEE8A73C2087}" srcOrd="0" destOrd="0" parTransId="{F9969912-1B9D-4B0A-9231-3A30BF81B7D5}" sibTransId="{F14D4B53-AD98-460A-9469-C73D8B4C88DA}"/>
    <dgm:cxn modelId="{014FACD5-9C99-4872-8601-E1CF04898D03}" type="presOf" srcId="{605D3592-DEFE-408C-93A9-0F262FF220F1}" destId="{1B7CCE26-7B2B-4602-9351-15815B018360}" srcOrd="0" destOrd="0" presId="urn:microsoft.com/office/officeart/2016/7/layout/LinearBlockProcessNumbered"/>
    <dgm:cxn modelId="{F7FEFEE7-A5E4-42D7-8CB2-3630B2F0B3D3}" type="presOf" srcId="{D6A23B08-D8F1-4D33-9A9F-B6066D20AC65}" destId="{1B31D6D5-A801-40FF-8F18-C2AA5207EDA5}" srcOrd="0" destOrd="0" presId="urn:microsoft.com/office/officeart/2016/7/layout/LinearBlockProcessNumbered"/>
    <dgm:cxn modelId="{797990FD-90B7-45FB-AC8B-C4704E9ADDCD}" type="presOf" srcId="{3EA8CF24-37BB-4210-965B-32F343D9A7D3}" destId="{7F2C536A-9873-44E8-86DF-B2C552C006E1}" srcOrd="0" destOrd="0" presId="urn:microsoft.com/office/officeart/2016/7/layout/LinearBlockProcessNumbered"/>
    <dgm:cxn modelId="{EDA25150-0712-41E8-933A-00E25231E9E3}" type="presParOf" srcId="{DB80895F-3CA0-486B-B7F9-DE1B70D2A23C}" destId="{540F44D8-C84D-4DB5-AC84-3C8D3D8065C1}" srcOrd="0" destOrd="0" presId="urn:microsoft.com/office/officeart/2016/7/layout/LinearBlockProcessNumbered"/>
    <dgm:cxn modelId="{2F8717E3-3866-406B-95EC-4D3178590DD7}" type="presParOf" srcId="{540F44D8-C84D-4DB5-AC84-3C8D3D8065C1}" destId="{46529D33-43DC-4103-BF00-B4701CC240BB}" srcOrd="0" destOrd="0" presId="urn:microsoft.com/office/officeart/2016/7/layout/LinearBlockProcessNumbered"/>
    <dgm:cxn modelId="{5A180EA4-C3F1-4F4D-9F18-C3F5829DE3EC}" type="presParOf" srcId="{540F44D8-C84D-4DB5-AC84-3C8D3D8065C1}" destId="{051C35FB-82F5-422C-A7FC-163CD82B16EF}" srcOrd="1" destOrd="0" presId="urn:microsoft.com/office/officeart/2016/7/layout/LinearBlockProcessNumbered"/>
    <dgm:cxn modelId="{E926A56C-7005-4A3F-B432-7438BD758CDA}" type="presParOf" srcId="{540F44D8-C84D-4DB5-AC84-3C8D3D8065C1}" destId="{D54AE917-061A-41AE-A53E-2A72D1F550AA}" srcOrd="2" destOrd="0" presId="urn:microsoft.com/office/officeart/2016/7/layout/LinearBlockProcessNumbered"/>
    <dgm:cxn modelId="{F0F3AEFF-0F67-4591-8F55-B1C85D104B32}" type="presParOf" srcId="{DB80895F-3CA0-486B-B7F9-DE1B70D2A23C}" destId="{C7CAA368-40E9-40A8-AA1F-1B8D0694D4D9}" srcOrd="1" destOrd="0" presId="urn:microsoft.com/office/officeart/2016/7/layout/LinearBlockProcessNumbered"/>
    <dgm:cxn modelId="{98869E5E-0567-4433-B869-E7A215DCA4E2}" type="presParOf" srcId="{DB80895F-3CA0-486B-B7F9-DE1B70D2A23C}" destId="{B8E12B18-5C6D-4036-85F3-64E538C24652}" srcOrd="2" destOrd="0" presId="urn:microsoft.com/office/officeart/2016/7/layout/LinearBlockProcessNumbered"/>
    <dgm:cxn modelId="{CDB6C972-CA2D-4BE6-94B9-BD6BD4D57E8E}" type="presParOf" srcId="{B8E12B18-5C6D-4036-85F3-64E538C24652}" destId="{C799FEFD-EEAF-4815-9B9A-4ED6DB027E82}" srcOrd="0" destOrd="0" presId="urn:microsoft.com/office/officeart/2016/7/layout/LinearBlockProcessNumbered"/>
    <dgm:cxn modelId="{8327BB1D-77C5-441F-AA37-5AE0C6072E8A}" type="presParOf" srcId="{B8E12B18-5C6D-4036-85F3-64E538C24652}" destId="{1B7CCE26-7B2B-4602-9351-15815B018360}" srcOrd="1" destOrd="0" presId="urn:microsoft.com/office/officeart/2016/7/layout/LinearBlockProcessNumbered"/>
    <dgm:cxn modelId="{FDED40A4-D17B-4D49-B632-295F5B453A1B}" type="presParOf" srcId="{B8E12B18-5C6D-4036-85F3-64E538C24652}" destId="{D034809F-9010-4335-8E71-21E1104B864E}" srcOrd="2" destOrd="0" presId="urn:microsoft.com/office/officeart/2016/7/layout/LinearBlockProcessNumbered"/>
    <dgm:cxn modelId="{2FEF5F66-AD0D-486F-AE4E-577B00C41EAC}" type="presParOf" srcId="{DB80895F-3CA0-486B-B7F9-DE1B70D2A23C}" destId="{E7C0859E-DBA6-45AD-8AC2-DC9BA4530179}" srcOrd="3" destOrd="0" presId="urn:microsoft.com/office/officeart/2016/7/layout/LinearBlockProcessNumbered"/>
    <dgm:cxn modelId="{E26D6BA4-3FD9-4AB9-A4F6-27F250A3D344}" type="presParOf" srcId="{DB80895F-3CA0-486B-B7F9-DE1B70D2A23C}" destId="{94A2F039-BE82-41A3-960A-9E824196CC88}" srcOrd="4" destOrd="0" presId="urn:microsoft.com/office/officeart/2016/7/layout/LinearBlockProcessNumbered"/>
    <dgm:cxn modelId="{7477D01C-2C46-4655-9A57-F42F722A9326}" type="presParOf" srcId="{94A2F039-BE82-41A3-960A-9E824196CC88}" destId="{7F2C536A-9873-44E8-86DF-B2C552C006E1}" srcOrd="0" destOrd="0" presId="urn:microsoft.com/office/officeart/2016/7/layout/LinearBlockProcessNumbered"/>
    <dgm:cxn modelId="{BE468656-8D25-4A3F-85B8-DFDBADDC3EE9}" type="presParOf" srcId="{94A2F039-BE82-41A3-960A-9E824196CC88}" destId="{1B31D6D5-A801-40FF-8F18-C2AA5207EDA5}" srcOrd="1" destOrd="0" presId="urn:microsoft.com/office/officeart/2016/7/layout/LinearBlockProcessNumbered"/>
    <dgm:cxn modelId="{B3E5C29B-9B12-4F9B-BEF7-D9730A48639F}" type="presParOf" srcId="{94A2F039-BE82-41A3-960A-9E824196CC88}" destId="{3E4127FA-9AFD-42E6-B77D-C2F7E7331E7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F1DA27-FD89-4AC2-AFAE-114EEEE80C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A7AB70B-EDA6-48EA-A2DF-8D431C012A8C}">
      <dgm:prSet/>
      <dgm:spPr/>
      <dgm:t>
        <a:bodyPr/>
        <a:lstStyle/>
        <a:p>
          <a:pPr>
            <a:defRPr b="1"/>
          </a:pPr>
          <a:r>
            <a:rPr lang="en-US"/>
            <a:t>Symptom Types:</a:t>
          </a:r>
        </a:p>
      </dgm:t>
    </dgm:pt>
    <dgm:pt modelId="{223A056D-68D0-4D24-8B3D-CA960906860A}" type="parTrans" cxnId="{F06AEE5F-2568-4BD6-8027-323D81DF4BF6}">
      <dgm:prSet/>
      <dgm:spPr/>
      <dgm:t>
        <a:bodyPr/>
        <a:lstStyle/>
        <a:p>
          <a:endParaRPr lang="en-US"/>
        </a:p>
      </dgm:t>
    </dgm:pt>
    <dgm:pt modelId="{A26D0222-10A3-4856-94A4-50C766F09E7C}" type="sibTrans" cxnId="{F06AEE5F-2568-4BD6-8027-323D81DF4BF6}">
      <dgm:prSet/>
      <dgm:spPr/>
      <dgm:t>
        <a:bodyPr/>
        <a:lstStyle/>
        <a:p>
          <a:endParaRPr lang="en-US"/>
        </a:p>
      </dgm:t>
    </dgm:pt>
    <dgm:pt modelId="{AAE3D202-77F4-4BA3-A7FC-39DE2E2A988F}">
      <dgm:prSet/>
      <dgm:spPr/>
      <dgm:t>
        <a:bodyPr/>
        <a:lstStyle/>
        <a:p>
          <a:r>
            <a:rPr lang="en-US" b="1" dirty="0"/>
            <a:t>Functional </a:t>
          </a:r>
          <a:r>
            <a:rPr lang="en-US" b="1" dirty="0">
              <a:sym typeface="Wingdings" panose="05000000000000000000" pitchFamily="2" charset="2"/>
            </a:rPr>
            <a:t></a:t>
          </a:r>
          <a:r>
            <a:rPr lang="en-US" b="1" dirty="0"/>
            <a:t> </a:t>
          </a:r>
          <a:r>
            <a:rPr lang="en-US" b="0" dirty="0"/>
            <a:t>symptoms that stem from a neurological disorder</a:t>
          </a:r>
        </a:p>
        <a:p>
          <a:endParaRPr lang="en-US" b="0" dirty="0"/>
        </a:p>
      </dgm:t>
      <dgm:extLst>
        <a:ext uri="{E40237B7-FDA0-4F09-8148-C483321AD2D9}">
          <dgm14:cNvPr xmlns:dgm14="http://schemas.microsoft.com/office/drawing/2010/diagram" id="0" name="" descr="Symptom types: Functional  symptoms that stem from a neurological disorder Psychogenic  symptoms that are not rooted in biology and are thus psychological in nature &#10;"/>
        </a:ext>
      </dgm:extLst>
    </dgm:pt>
    <dgm:pt modelId="{3F506761-F425-40E5-9E2A-290841818C24}" type="parTrans" cxnId="{3F235AC0-83BB-478C-8938-57BC819CE896}">
      <dgm:prSet/>
      <dgm:spPr/>
      <dgm:t>
        <a:bodyPr/>
        <a:lstStyle/>
        <a:p>
          <a:endParaRPr lang="en-US"/>
        </a:p>
      </dgm:t>
    </dgm:pt>
    <dgm:pt modelId="{CDB283F4-41BE-4F91-AE06-B821278F15ED}" type="sibTrans" cxnId="{3F235AC0-83BB-478C-8938-57BC819CE896}">
      <dgm:prSet/>
      <dgm:spPr/>
      <dgm:t>
        <a:bodyPr/>
        <a:lstStyle/>
        <a:p>
          <a:endParaRPr lang="en-US"/>
        </a:p>
      </dgm:t>
    </dgm:pt>
    <dgm:pt modelId="{263BF646-8A73-4270-A5CC-E3EBE044FE97}">
      <dgm:prSet/>
      <dgm:spPr/>
      <dgm:t>
        <a:bodyPr/>
        <a:lstStyle/>
        <a:p>
          <a:r>
            <a:rPr lang="en-US" b="1" dirty="0"/>
            <a:t>Psychogenic </a:t>
          </a:r>
          <a:r>
            <a:rPr lang="en-US" b="1" dirty="0">
              <a:sym typeface="Wingdings" panose="05000000000000000000" pitchFamily="2" charset="2"/>
            </a:rPr>
            <a:t></a:t>
          </a:r>
          <a:r>
            <a:rPr lang="en-US" b="1" dirty="0"/>
            <a:t> </a:t>
          </a:r>
          <a:r>
            <a:rPr lang="en-US" b="0" dirty="0"/>
            <a:t>symptoms that are not rooted in biology and are thus psychological in nature </a:t>
          </a:r>
        </a:p>
      </dgm:t>
    </dgm:pt>
    <dgm:pt modelId="{5B03288D-F5AD-41D5-8146-63C11CE82335}" type="parTrans" cxnId="{D2DCA1A9-8A74-4664-BDAB-C12C06451849}">
      <dgm:prSet/>
      <dgm:spPr/>
      <dgm:t>
        <a:bodyPr/>
        <a:lstStyle/>
        <a:p>
          <a:endParaRPr lang="en-US"/>
        </a:p>
      </dgm:t>
    </dgm:pt>
    <dgm:pt modelId="{89138CAD-428C-4845-8C1F-B2C577EA322E}" type="sibTrans" cxnId="{D2DCA1A9-8A74-4664-BDAB-C12C06451849}">
      <dgm:prSet/>
      <dgm:spPr/>
      <dgm:t>
        <a:bodyPr/>
        <a:lstStyle/>
        <a:p>
          <a:endParaRPr lang="en-US"/>
        </a:p>
      </dgm:t>
    </dgm:pt>
    <dgm:pt modelId="{861B2090-E445-40DF-AEC2-0BEB28EA5000}">
      <dgm:prSet/>
      <dgm:spPr/>
      <dgm:t>
        <a:bodyPr/>
        <a:lstStyle/>
        <a:p>
          <a:pPr>
            <a:defRPr b="1"/>
          </a:pPr>
          <a:r>
            <a:rPr lang="en-US" b="0" dirty="0"/>
            <a:t>Diagnosis requires that the symptoms </a:t>
          </a:r>
          <a:r>
            <a:rPr lang="en-US" b="1" dirty="0"/>
            <a:t>not be explained by a neurological disease </a:t>
          </a:r>
          <a:r>
            <a:rPr lang="en-US" b="0" dirty="0"/>
            <a:t>and there must be </a:t>
          </a:r>
          <a:r>
            <a:rPr lang="en-US" b="1" dirty="0"/>
            <a:t>evidence of incompatibility</a:t>
          </a:r>
          <a:r>
            <a:rPr lang="en-US" b="0" dirty="0"/>
            <a:t> of the medical disorder and the symptoms </a:t>
          </a:r>
        </a:p>
      </dgm:t>
      <dgm:extLst>
        <a:ext uri="{E40237B7-FDA0-4F09-8148-C483321AD2D9}">
          <dgm14:cNvPr xmlns:dgm14="http://schemas.microsoft.com/office/drawing/2010/diagram" id="0" name="" descr="Diagnosis requires that the symptoms not be explained by a neurological disease and there must be evidence of incompatibility of the medical disorder and the symptoms &#10;"/>
        </a:ext>
      </dgm:extLst>
    </dgm:pt>
    <dgm:pt modelId="{EEA5E8E9-25EB-49B0-96EB-34C8DF01AE5D}" type="parTrans" cxnId="{9BBF8F99-D69C-4BC2-B4DE-D1D08432E876}">
      <dgm:prSet/>
      <dgm:spPr/>
      <dgm:t>
        <a:bodyPr/>
        <a:lstStyle/>
        <a:p>
          <a:endParaRPr lang="en-US"/>
        </a:p>
      </dgm:t>
    </dgm:pt>
    <dgm:pt modelId="{73C5DDA6-BDA7-4EBB-BDE6-E4952EBC87F8}" type="sibTrans" cxnId="{9BBF8F99-D69C-4BC2-B4DE-D1D08432E876}">
      <dgm:prSet/>
      <dgm:spPr/>
      <dgm:t>
        <a:bodyPr/>
        <a:lstStyle/>
        <a:p>
          <a:endParaRPr lang="en-US"/>
        </a:p>
      </dgm:t>
    </dgm:pt>
    <dgm:pt modelId="{18DA2593-8C6A-4B77-B1CF-BDF7D85195EB}">
      <dgm:prSet/>
      <dgm:spPr/>
      <dgm:t>
        <a:bodyPr/>
        <a:lstStyle/>
        <a:p>
          <a:pPr>
            <a:defRPr b="1"/>
          </a:pPr>
          <a:r>
            <a:rPr lang="en-US"/>
            <a:t>Symptoms include: </a:t>
          </a:r>
        </a:p>
      </dgm:t>
    </dgm:pt>
    <dgm:pt modelId="{5018B680-6A3E-4B21-8207-49F132095DF5}" type="parTrans" cxnId="{F03BA86F-574A-4A2B-B3D7-77F3A6A0D407}">
      <dgm:prSet/>
      <dgm:spPr/>
      <dgm:t>
        <a:bodyPr/>
        <a:lstStyle/>
        <a:p>
          <a:endParaRPr lang="en-US"/>
        </a:p>
      </dgm:t>
    </dgm:pt>
    <dgm:pt modelId="{E94A43C1-FF20-45CF-8535-6B1633E10522}" type="sibTrans" cxnId="{F03BA86F-574A-4A2B-B3D7-77F3A6A0D407}">
      <dgm:prSet/>
      <dgm:spPr/>
      <dgm:t>
        <a:bodyPr/>
        <a:lstStyle/>
        <a:p>
          <a:endParaRPr lang="en-US"/>
        </a:p>
      </dgm:t>
    </dgm:pt>
    <dgm:pt modelId="{5FEC72E6-98D4-43BE-BBCC-CDEAE03D8B3E}">
      <dgm:prSet/>
      <dgm:spPr/>
      <dgm:t>
        <a:bodyPr/>
        <a:lstStyle/>
        <a:p>
          <a:r>
            <a:rPr lang="en-US" b="0" dirty="0"/>
            <a:t>Weakness</a:t>
          </a:r>
        </a:p>
      </dgm:t>
      <dgm:extLst>
        <a:ext uri="{E40237B7-FDA0-4F09-8148-C483321AD2D9}">
          <dgm14:cNvPr xmlns:dgm14="http://schemas.microsoft.com/office/drawing/2010/diagram" id="0" name="" descr="Symptoms include: &#10;Weakness&#10;Paralysis&#10;Abnormal gait or other movements &#10;Altered, reduced, or absent skin sensations&#10;Vision or hearing impairment &#10;"/>
        </a:ext>
      </dgm:extLst>
    </dgm:pt>
    <dgm:pt modelId="{B06430D3-7684-48EE-BB92-C85F1DD61770}" type="parTrans" cxnId="{5920E141-73B3-496A-8D53-35536E6768DE}">
      <dgm:prSet/>
      <dgm:spPr/>
      <dgm:t>
        <a:bodyPr/>
        <a:lstStyle/>
        <a:p>
          <a:endParaRPr lang="en-US"/>
        </a:p>
      </dgm:t>
    </dgm:pt>
    <dgm:pt modelId="{F27BEE74-F115-463C-ACD4-4F5779DBF55D}" type="sibTrans" cxnId="{5920E141-73B3-496A-8D53-35536E6768DE}">
      <dgm:prSet/>
      <dgm:spPr/>
      <dgm:t>
        <a:bodyPr/>
        <a:lstStyle/>
        <a:p>
          <a:endParaRPr lang="en-US"/>
        </a:p>
      </dgm:t>
    </dgm:pt>
    <dgm:pt modelId="{DB3BAE5C-0B64-415F-A114-93A421E45A01}">
      <dgm:prSet/>
      <dgm:spPr/>
      <dgm:t>
        <a:bodyPr/>
        <a:lstStyle/>
        <a:p>
          <a:r>
            <a:rPr lang="en-US" b="0" dirty="0"/>
            <a:t>Paralysis</a:t>
          </a:r>
        </a:p>
      </dgm:t>
    </dgm:pt>
    <dgm:pt modelId="{8C2BC34E-0D33-48EA-95CE-961AE5947BDE}" type="parTrans" cxnId="{596DFB7F-B83D-46E2-812A-3E172726F5B0}">
      <dgm:prSet/>
      <dgm:spPr/>
      <dgm:t>
        <a:bodyPr/>
        <a:lstStyle/>
        <a:p>
          <a:endParaRPr lang="en-US"/>
        </a:p>
      </dgm:t>
    </dgm:pt>
    <dgm:pt modelId="{868B8473-ABC0-4B88-9F0D-88F73ABBCAF6}" type="sibTrans" cxnId="{596DFB7F-B83D-46E2-812A-3E172726F5B0}">
      <dgm:prSet/>
      <dgm:spPr/>
      <dgm:t>
        <a:bodyPr/>
        <a:lstStyle/>
        <a:p>
          <a:endParaRPr lang="en-US"/>
        </a:p>
      </dgm:t>
    </dgm:pt>
    <dgm:pt modelId="{1185A1E4-B06A-49D7-82F9-D73CCE570C1D}">
      <dgm:prSet/>
      <dgm:spPr/>
      <dgm:t>
        <a:bodyPr/>
        <a:lstStyle/>
        <a:p>
          <a:r>
            <a:rPr lang="en-US" b="0" dirty="0"/>
            <a:t>Abnormal gait or other movements </a:t>
          </a:r>
        </a:p>
      </dgm:t>
    </dgm:pt>
    <dgm:pt modelId="{7AE12AF3-B04E-45AE-BFFF-AE32B6953103}" type="parTrans" cxnId="{8C497D64-B6C8-4A9C-BB84-94526C225DC0}">
      <dgm:prSet/>
      <dgm:spPr/>
      <dgm:t>
        <a:bodyPr/>
        <a:lstStyle/>
        <a:p>
          <a:endParaRPr lang="en-US"/>
        </a:p>
      </dgm:t>
    </dgm:pt>
    <dgm:pt modelId="{44EF3A1D-D59F-4F42-85B6-5EEF34649A9D}" type="sibTrans" cxnId="{8C497D64-B6C8-4A9C-BB84-94526C225DC0}">
      <dgm:prSet/>
      <dgm:spPr/>
      <dgm:t>
        <a:bodyPr/>
        <a:lstStyle/>
        <a:p>
          <a:endParaRPr lang="en-US"/>
        </a:p>
      </dgm:t>
    </dgm:pt>
    <dgm:pt modelId="{A77E6297-77B3-400A-AE94-2E1691699C18}">
      <dgm:prSet/>
      <dgm:spPr/>
      <dgm:t>
        <a:bodyPr/>
        <a:lstStyle/>
        <a:p>
          <a:r>
            <a:rPr lang="en-US" b="0" dirty="0"/>
            <a:t>Altered, reduced, or absent skin sensations</a:t>
          </a:r>
        </a:p>
      </dgm:t>
    </dgm:pt>
    <dgm:pt modelId="{54193908-59B1-4631-AF35-D33B0987F578}" type="parTrans" cxnId="{97BEC3D6-6AF3-4D20-8A7E-79AECE9C13E1}">
      <dgm:prSet/>
      <dgm:spPr/>
      <dgm:t>
        <a:bodyPr/>
        <a:lstStyle/>
        <a:p>
          <a:endParaRPr lang="en-US"/>
        </a:p>
      </dgm:t>
    </dgm:pt>
    <dgm:pt modelId="{648F173C-B04E-4EF0-91D0-EC423F2A03C5}" type="sibTrans" cxnId="{97BEC3D6-6AF3-4D20-8A7E-79AECE9C13E1}">
      <dgm:prSet/>
      <dgm:spPr/>
      <dgm:t>
        <a:bodyPr/>
        <a:lstStyle/>
        <a:p>
          <a:endParaRPr lang="en-US"/>
        </a:p>
      </dgm:t>
    </dgm:pt>
    <dgm:pt modelId="{D19F49B0-1582-4651-B050-37AB1517DA88}">
      <dgm:prSet/>
      <dgm:spPr/>
      <dgm:t>
        <a:bodyPr/>
        <a:lstStyle/>
        <a:p>
          <a:r>
            <a:rPr lang="en-US" b="0" dirty="0"/>
            <a:t>Vision or hearing impairment </a:t>
          </a:r>
        </a:p>
      </dgm:t>
    </dgm:pt>
    <dgm:pt modelId="{88A44704-F4F1-4D10-8A68-C592DB80AC35}" type="parTrans" cxnId="{19FA9674-F63D-4461-A44F-94AB3C714ADA}">
      <dgm:prSet/>
      <dgm:spPr/>
      <dgm:t>
        <a:bodyPr/>
        <a:lstStyle/>
        <a:p>
          <a:endParaRPr lang="en-US"/>
        </a:p>
      </dgm:t>
    </dgm:pt>
    <dgm:pt modelId="{488D5410-5A70-41AF-9EF5-F8590FC0EDFF}" type="sibTrans" cxnId="{19FA9674-F63D-4461-A44F-94AB3C714ADA}">
      <dgm:prSet/>
      <dgm:spPr/>
      <dgm:t>
        <a:bodyPr/>
        <a:lstStyle/>
        <a:p>
          <a:endParaRPr lang="en-US"/>
        </a:p>
      </dgm:t>
    </dgm:pt>
    <dgm:pt modelId="{B450AFDD-7F12-4875-AADD-388BF4986553}" type="pres">
      <dgm:prSet presAssocID="{2CF1DA27-FD89-4AC2-AFAE-114EEEE80C6C}" presName="root" presStyleCnt="0">
        <dgm:presLayoutVars>
          <dgm:dir/>
          <dgm:resizeHandles val="exact"/>
        </dgm:presLayoutVars>
      </dgm:prSet>
      <dgm:spPr/>
    </dgm:pt>
    <dgm:pt modelId="{B22C7513-EEC1-4860-B0E0-17196962ABBB}" type="pres">
      <dgm:prSet presAssocID="{CA7AB70B-EDA6-48EA-A2DF-8D431C012A8C}" presName="compNode" presStyleCnt="0"/>
      <dgm:spPr/>
    </dgm:pt>
    <dgm:pt modelId="{E57496B8-E1EC-4679-A9A0-ADE2DACFE72F}" type="pres">
      <dgm:prSet presAssocID="{CA7AB70B-EDA6-48EA-A2DF-8D431C012A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2D91581E-1104-46A5-9B82-00F148A5157E}" type="pres">
      <dgm:prSet presAssocID="{CA7AB70B-EDA6-48EA-A2DF-8D431C012A8C}" presName="iconSpace" presStyleCnt="0"/>
      <dgm:spPr/>
    </dgm:pt>
    <dgm:pt modelId="{6028C4D2-8113-4C23-AED4-FC2F45DFCD9C}" type="pres">
      <dgm:prSet presAssocID="{CA7AB70B-EDA6-48EA-A2DF-8D431C012A8C}" presName="parTx" presStyleLbl="revTx" presStyleIdx="0" presStyleCnt="6">
        <dgm:presLayoutVars>
          <dgm:chMax val="0"/>
          <dgm:chPref val="0"/>
        </dgm:presLayoutVars>
      </dgm:prSet>
      <dgm:spPr/>
    </dgm:pt>
    <dgm:pt modelId="{12599AAD-EC6E-48CC-AF33-1C0C7458B557}" type="pres">
      <dgm:prSet presAssocID="{CA7AB70B-EDA6-48EA-A2DF-8D431C012A8C}" presName="txSpace" presStyleCnt="0"/>
      <dgm:spPr/>
    </dgm:pt>
    <dgm:pt modelId="{316FAF6A-51FA-4C65-8D6D-028D348A62E5}" type="pres">
      <dgm:prSet presAssocID="{CA7AB70B-EDA6-48EA-A2DF-8D431C012A8C}" presName="desTx" presStyleLbl="revTx" presStyleIdx="1" presStyleCnt="6" custLinFactNeighborX="-156" custLinFactNeighborY="-73572">
        <dgm:presLayoutVars/>
      </dgm:prSet>
      <dgm:spPr/>
    </dgm:pt>
    <dgm:pt modelId="{0D36F869-BB38-49C1-B859-DB5AA5ACA147}" type="pres">
      <dgm:prSet presAssocID="{A26D0222-10A3-4856-94A4-50C766F09E7C}" presName="sibTrans" presStyleCnt="0"/>
      <dgm:spPr/>
    </dgm:pt>
    <dgm:pt modelId="{8C19E845-B811-48EC-A1D4-F9C6E803EA3D}" type="pres">
      <dgm:prSet presAssocID="{861B2090-E445-40DF-AEC2-0BEB28EA5000}" presName="compNode" presStyleCnt="0"/>
      <dgm:spPr/>
    </dgm:pt>
    <dgm:pt modelId="{61F1FFBD-FCA4-4147-B64B-F0F6091038DF}" type="pres">
      <dgm:prSet presAssocID="{861B2090-E445-40DF-AEC2-0BEB28EA500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848A8B8-91ED-41D5-BB1D-8B4020FE0D39}" type="pres">
      <dgm:prSet presAssocID="{861B2090-E445-40DF-AEC2-0BEB28EA5000}" presName="iconSpace" presStyleCnt="0"/>
      <dgm:spPr/>
    </dgm:pt>
    <dgm:pt modelId="{567E1E90-8D7B-40C5-8AB5-E3E9539E5F31}" type="pres">
      <dgm:prSet presAssocID="{861B2090-E445-40DF-AEC2-0BEB28EA5000}" presName="parTx" presStyleLbl="revTx" presStyleIdx="2" presStyleCnt="6">
        <dgm:presLayoutVars>
          <dgm:chMax val="0"/>
          <dgm:chPref val="0"/>
        </dgm:presLayoutVars>
      </dgm:prSet>
      <dgm:spPr/>
    </dgm:pt>
    <dgm:pt modelId="{3A8DA247-810A-4CED-B266-368CCDC5962B}" type="pres">
      <dgm:prSet presAssocID="{861B2090-E445-40DF-AEC2-0BEB28EA5000}" presName="txSpace" presStyleCnt="0"/>
      <dgm:spPr/>
    </dgm:pt>
    <dgm:pt modelId="{9C917F0F-06B4-4970-A4EE-9D877C14A2E4}" type="pres">
      <dgm:prSet presAssocID="{861B2090-E445-40DF-AEC2-0BEB28EA5000}" presName="desTx" presStyleLbl="revTx" presStyleIdx="3" presStyleCnt="6">
        <dgm:presLayoutVars/>
      </dgm:prSet>
      <dgm:spPr/>
    </dgm:pt>
    <dgm:pt modelId="{010CCAD1-36D5-45BD-91E7-45C611930634}" type="pres">
      <dgm:prSet presAssocID="{73C5DDA6-BDA7-4EBB-BDE6-E4952EBC87F8}" presName="sibTrans" presStyleCnt="0"/>
      <dgm:spPr/>
    </dgm:pt>
    <dgm:pt modelId="{A8F8A332-A7D2-4E28-AAE7-AD0A0D500E65}" type="pres">
      <dgm:prSet presAssocID="{18DA2593-8C6A-4B77-B1CF-BDF7D85195EB}" presName="compNode" presStyleCnt="0"/>
      <dgm:spPr/>
    </dgm:pt>
    <dgm:pt modelId="{4054CA8B-70A5-4F7B-AF0E-836926360E30}" type="pres">
      <dgm:prSet presAssocID="{18DA2593-8C6A-4B77-B1CF-BDF7D85195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839E46E-6D77-422D-8E64-087183D70D6C}" type="pres">
      <dgm:prSet presAssocID="{18DA2593-8C6A-4B77-B1CF-BDF7D85195EB}" presName="iconSpace" presStyleCnt="0"/>
      <dgm:spPr/>
    </dgm:pt>
    <dgm:pt modelId="{2692A14D-5AAA-4188-A8F3-6CBCDE147B5E}" type="pres">
      <dgm:prSet presAssocID="{18DA2593-8C6A-4B77-B1CF-BDF7D85195EB}" presName="parTx" presStyleLbl="revTx" presStyleIdx="4" presStyleCnt="6">
        <dgm:presLayoutVars>
          <dgm:chMax val="0"/>
          <dgm:chPref val="0"/>
        </dgm:presLayoutVars>
      </dgm:prSet>
      <dgm:spPr/>
    </dgm:pt>
    <dgm:pt modelId="{F631F54D-3CBC-4068-8183-9E965A76BC21}" type="pres">
      <dgm:prSet presAssocID="{18DA2593-8C6A-4B77-B1CF-BDF7D85195EB}" presName="txSpace" presStyleCnt="0"/>
      <dgm:spPr/>
    </dgm:pt>
    <dgm:pt modelId="{2E30BA62-DDA8-4111-ADF6-8D46D6038977}" type="pres">
      <dgm:prSet presAssocID="{18DA2593-8C6A-4B77-B1CF-BDF7D85195EB}" presName="desTx" presStyleLbl="revTx" presStyleIdx="5" presStyleCnt="6" custLinFactNeighborX="177" custLinFactNeighborY="-77691">
        <dgm:presLayoutVars/>
      </dgm:prSet>
      <dgm:spPr/>
    </dgm:pt>
  </dgm:ptLst>
  <dgm:cxnLst>
    <dgm:cxn modelId="{02E55F0B-0D35-44E4-8177-90315CFF20D0}" type="presOf" srcId="{AAE3D202-77F4-4BA3-A7FC-39DE2E2A988F}" destId="{316FAF6A-51FA-4C65-8D6D-028D348A62E5}" srcOrd="0" destOrd="0" presId="urn:microsoft.com/office/officeart/2018/5/layout/CenteredIconLabelDescriptionList"/>
    <dgm:cxn modelId="{5494D213-C719-4350-9FED-BE5A3F3A372E}" type="presOf" srcId="{861B2090-E445-40DF-AEC2-0BEB28EA5000}" destId="{567E1E90-8D7B-40C5-8AB5-E3E9539E5F31}" srcOrd="0" destOrd="0" presId="urn:microsoft.com/office/officeart/2018/5/layout/CenteredIconLabelDescriptionList"/>
    <dgm:cxn modelId="{F06AEE5F-2568-4BD6-8027-323D81DF4BF6}" srcId="{2CF1DA27-FD89-4AC2-AFAE-114EEEE80C6C}" destId="{CA7AB70B-EDA6-48EA-A2DF-8D431C012A8C}" srcOrd="0" destOrd="0" parTransId="{223A056D-68D0-4D24-8B3D-CA960906860A}" sibTransId="{A26D0222-10A3-4856-94A4-50C766F09E7C}"/>
    <dgm:cxn modelId="{5920E141-73B3-496A-8D53-35536E6768DE}" srcId="{18DA2593-8C6A-4B77-B1CF-BDF7D85195EB}" destId="{5FEC72E6-98D4-43BE-BBCC-CDEAE03D8B3E}" srcOrd="0" destOrd="0" parTransId="{B06430D3-7684-48EE-BB92-C85F1DD61770}" sibTransId="{F27BEE74-F115-463C-ACD4-4F5779DBF55D}"/>
    <dgm:cxn modelId="{8C497D64-B6C8-4A9C-BB84-94526C225DC0}" srcId="{18DA2593-8C6A-4B77-B1CF-BDF7D85195EB}" destId="{1185A1E4-B06A-49D7-82F9-D73CCE570C1D}" srcOrd="2" destOrd="0" parTransId="{7AE12AF3-B04E-45AE-BFFF-AE32B6953103}" sibTransId="{44EF3A1D-D59F-4F42-85B6-5EEF34649A9D}"/>
    <dgm:cxn modelId="{A3C50A6A-E6F1-4B2A-AB32-50337D4A7975}" type="presOf" srcId="{D19F49B0-1582-4651-B050-37AB1517DA88}" destId="{2E30BA62-DDA8-4111-ADF6-8D46D6038977}" srcOrd="0" destOrd="4" presId="urn:microsoft.com/office/officeart/2018/5/layout/CenteredIconLabelDescriptionList"/>
    <dgm:cxn modelId="{0AC3CD4C-698C-4E53-849F-B0FD0CDBCF1A}" type="presOf" srcId="{2CF1DA27-FD89-4AC2-AFAE-114EEEE80C6C}" destId="{B450AFDD-7F12-4875-AADD-388BF4986553}" srcOrd="0" destOrd="0" presId="urn:microsoft.com/office/officeart/2018/5/layout/CenteredIconLabelDescriptionList"/>
    <dgm:cxn modelId="{F03BA86F-574A-4A2B-B3D7-77F3A6A0D407}" srcId="{2CF1DA27-FD89-4AC2-AFAE-114EEEE80C6C}" destId="{18DA2593-8C6A-4B77-B1CF-BDF7D85195EB}" srcOrd="2" destOrd="0" parTransId="{5018B680-6A3E-4B21-8207-49F132095DF5}" sibTransId="{E94A43C1-FF20-45CF-8535-6B1633E10522}"/>
    <dgm:cxn modelId="{3B301250-73D7-403C-A755-115ECB9F1C8F}" type="presOf" srcId="{CA7AB70B-EDA6-48EA-A2DF-8D431C012A8C}" destId="{6028C4D2-8113-4C23-AED4-FC2F45DFCD9C}" srcOrd="0" destOrd="0" presId="urn:microsoft.com/office/officeart/2018/5/layout/CenteredIconLabelDescriptionList"/>
    <dgm:cxn modelId="{19FA9674-F63D-4461-A44F-94AB3C714ADA}" srcId="{18DA2593-8C6A-4B77-B1CF-BDF7D85195EB}" destId="{D19F49B0-1582-4651-B050-37AB1517DA88}" srcOrd="4" destOrd="0" parTransId="{88A44704-F4F1-4D10-8A68-C592DB80AC35}" sibTransId="{488D5410-5A70-41AF-9EF5-F8590FC0EDFF}"/>
    <dgm:cxn modelId="{F1C8F254-0963-4E9D-9B6A-7C84CE429D4A}" type="presOf" srcId="{DB3BAE5C-0B64-415F-A114-93A421E45A01}" destId="{2E30BA62-DDA8-4111-ADF6-8D46D6038977}" srcOrd="0" destOrd="1" presId="urn:microsoft.com/office/officeart/2018/5/layout/CenteredIconLabelDescriptionList"/>
    <dgm:cxn modelId="{596DFB7F-B83D-46E2-812A-3E172726F5B0}" srcId="{18DA2593-8C6A-4B77-B1CF-BDF7D85195EB}" destId="{DB3BAE5C-0B64-415F-A114-93A421E45A01}" srcOrd="1" destOrd="0" parTransId="{8C2BC34E-0D33-48EA-95CE-961AE5947BDE}" sibTransId="{868B8473-ABC0-4B88-9F0D-88F73ABBCAF6}"/>
    <dgm:cxn modelId="{91226598-BAA3-45D9-884B-3AF4036C3693}" type="presOf" srcId="{263BF646-8A73-4270-A5CC-E3EBE044FE97}" destId="{316FAF6A-51FA-4C65-8D6D-028D348A62E5}" srcOrd="0" destOrd="1" presId="urn:microsoft.com/office/officeart/2018/5/layout/CenteredIconLabelDescriptionList"/>
    <dgm:cxn modelId="{9BBF8F99-D69C-4BC2-B4DE-D1D08432E876}" srcId="{2CF1DA27-FD89-4AC2-AFAE-114EEEE80C6C}" destId="{861B2090-E445-40DF-AEC2-0BEB28EA5000}" srcOrd="1" destOrd="0" parTransId="{EEA5E8E9-25EB-49B0-96EB-34C8DF01AE5D}" sibTransId="{73C5DDA6-BDA7-4EBB-BDE6-E4952EBC87F8}"/>
    <dgm:cxn modelId="{D2DCA1A9-8A74-4664-BDAB-C12C06451849}" srcId="{CA7AB70B-EDA6-48EA-A2DF-8D431C012A8C}" destId="{263BF646-8A73-4270-A5CC-E3EBE044FE97}" srcOrd="1" destOrd="0" parTransId="{5B03288D-F5AD-41D5-8146-63C11CE82335}" sibTransId="{89138CAD-428C-4845-8C1F-B2C577EA322E}"/>
    <dgm:cxn modelId="{09B6DCAE-2AE4-4515-82FB-8542E018F1C6}" type="presOf" srcId="{1185A1E4-B06A-49D7-82F9-D73CCE570C1D}" destId="{2E30BA62-DDA8-4111-ADF6-8D46D6038977}" srcOrd="0" destOrd="2" presId="urn:microsoft.com/office/officeart/2018/5/layout/CenteredIconLabelDescriptionList"/>
    <dgm:cxn modelId="{3F235AC0-83BB-478C-8938-57BC819CE896}" srcId="{CA7AB70B-EDA6-48EA-A2DF-8D431C012A8C}" destId="{AAE3D202-77F4-4BA3-A7FC-39DE2E2A988F}" srcOrd="0" destOrd="0" parTransId="{3F506761-F425-40E5-9E2A-290841818C24}" sibTransId="{CDB283F4-41BE-4F91-AE06-B821278F15ED}"/>
    <dgm:cxn modelId="{97BEC3D6-6AF3-4D20-8A7E-79AECE9C13E1}" srcId="{18DA2593-8C6A-4B77-B1CF-BDF7D85195EB}" destId="{A77E6297-77B3-400A-AE94-2E1691699C18}" srcOrd="3" destOrd="0" parTransId="{54193908-59B1-4631-AF35-D33B0987F578}" sibTransId="{648F173C-B04E-4EF0-91D0-EC423F2A03C5}"/>
    <dgm:cxn modelId="{6DD579DC-7147-47D9-8552-532E0FB915A1}" type="presOf" srcId="{A77E6297-77B3-400A-AE94-2E1691699C18}" destId="{2E30BA62-DDA8-4111-ADF6-8D46D6038977}" srcOrd="0" destOrd="3" presId="urn:microsoft.com/office/officeart/2018/5/layout/CenteredIconLabelDescriptionList"/>
    <dgm:cxn modelId="{E432D2E4-D4C1-43A4-8EA8-36A60BDCE273}" type="presOf" srcId="{18DA2593-8C6A-4B77-B1CF-BDF7D85195EB}" destId="{2692A14D-5AAA-4188-A8F3-6CBCDE147B5E}" srcOrd="0" destOrd="0" presId="urn:microsoft.com/office/officeart/2018/5/layout/CenteredIconLabelDescriptionList"/>
    <dgm:cxn modelId="{D844F9EB-F4DA-499B-86F9-69BC016D9BCB}" type="presOf" srcId="{5FEC72E6-98D4-43BE-BBCC-CDEAE03D8B3E}" destId="{2E30BA62-DDA8-4111-ADF6-8D46D6038977}" srcOrd="0" destOrd="0" presId="urn:microsoft.com/office/officeart/2018/5/layout/CenteredIconLabelDescriptionList"/>
    <dgm:cxn modelId="{D360A4F8-D502-479C-B34D-BF9EF5680C06}" type="presParOf" srcId="{B450AFDD-7F12-4875-AADD-388BF4986553}" destId="{B22C7513-EEC1-4860-B0E0-17196962ABBB}" srcOrd="0" destOrd="0" presId="urn:microsoft.com/office/officeart/2018/5/layout/CenteredIconLabelDescriptionList"/>
    <dgm:cxn modelId="{B3AE5197-3B01-4DB3-8E18-058735623F45}" type="presParOf" srcId="{B22C7513-EEC1-4860-B0E0-17196962ABBB}" destId="{E57496B8-E1EC-4679-A9A0-ADE2DACFE72F}" srcOrd="0" destOrd="0" presId="urn:microsoft.com/office/officeart/2018/5/layout/CenteredIconLabelDescriptionList"/>
    <dgm:cxn modelId="{4419EC0B-AAF0-476B-90E1-85B5070895E8}" type="presParOf" srcId="{B22C7513-EEC1-4860-B0E0-17196962ABBB}" destId="{2D91581E-1104-46A5-9B82-00F148A5157E}" srcOrd="1" destOrd="0" presId="urn:microsoft.com/office/officeart/2018/5/layout/CenteredIconLabelDescriptionList"/>
    <dgm:cxn modelId="{EAA6A69B-53E2-4439-8F8A-1D41ABCABF96}" type="presParOf" srcId="{B22C7513-EEC1-4860-B0E0-17196962ABBB}" destId="{6028C4D2-8113-4C23-AED4-FC2F45DFCD9C}" srcOrd="2" destOrd="0" presId="urn:microsoft.com/office/officeart/2018/5/layout/CenteredIconLabelDescriptionList"/>
    <dgm:cxn modelId="{DDFD5E71-8058-47DF-84EB-9EC01A60351D}" type="presParOf" srcId="{B22C7513-EEC1-4860-B0E0-17196962ABBB}" destId="{12599AAD-EC6E-48CC-AF33-1C0C7458B557}" srcOrd="3" destOrd="0" presId="urn:microsoft.com/office/officeart/2018/5/layout/CenteredIconLabelDescriptionList"/>
    <dgm:cxn modelId="{A59A872F-0734-4ED3-BB6A-F04FE8FC97D9}" type="presParOf" srcId="{B22C7513-EEC1-4860-B0E0-17196962ABBB}" destId="{316FAF6A-51FA-4C65-8D6D-028D348A62E5}" srcOrd="4" destOrd="0" presId="urn:microsoft.com/office/officeart/2018/5/layout/CenteredIconLabelDescriptionList"/>
    <dgm:cxn modelId="{9A13EAB0-D673-4748-B06D-21D9A46CB6EF}" type="presParOf" srcId="{B450AFDD-7F12-4875-AADD-388BF4986553}" destId="{0D36F869-BB38-49C1-B859-DB5AA5ACA147}" srcOrd="1" destOrd="0" presId="urn:microsoft.com/office/officeart/2018/5/layout/CenteredIconLabelDescriptionList"/>
    <dgm:cxn modelId="{6A4CA794-DE31-4733-87F3-1B74DCF86A28}" type="presParOf" srcId="{B450AFDD-7F12-4875-AADD-388BF4986553}" destId="{8C19E845-B811-48EC-A1D4-F9C6E803EA3D}" srcOrd="2" destOrd="0" presId="urn:microsoft.com/office/officeart/2018/5/layout/CenteredIconLabelDescriptionList"/>
    <dgm:cxn modelId="{304CAFD1-F878-49DE-98EC-91185BA3BFBB}" type="presParOf" srcId="{8C19E845-B811-48EC-A1D4-F9C6E803EA3D}" destId="{61F1FFBD-FCA4-4147-B64B-F0F6091038DF}" srcOrd="0" destOrd="0" presId="urn:microsoft.com/office/officeart/2018/5/layout/CenteredIconLabelDescriptionList"/>
    <dgm:cxn modelId="{3CB3CF99-419D-445F-AE26-E7C6A73E619B}" type="presParOf" srcId="{8C19E845-B811-48EC-A1D4-F9C6E803EA3D}" destId="{B848A8B8-91ED-41D5-BB1D-8B4020FE0D39}" srcOrd="1" destOrd="0" presId="urn:microsoft.com/office/officeart/2018/5/layout/CenteredIconLabelDescriptionList"/>
    <dgm:cxn modelId="{B10DC18C-37F5-47A8-A62B-88115D68A740}" type="presParOf" srcId="{8C19E845-B811-48EC-A1D4-F9C6E803EA3D}" destId="{567E1E90-8D7B-40C5-8AB5-E3E9539E5F31}" srcOrd="2" destOrd="0" presId="urn:microsoft.com/office/officeart/2018/5/layout/CenteredIconLabelDescriptionList"/>
    <dgm:cxn modelId="{0BC5C04C-F17D-4AE9-B6D8-91FFBADCFD9A}" type="presParOf" srcId="{8C19E845-B811-48EC-A1D4-F9C6E803EA3D}" destId="{3A8DA247-810A-4CED-B266-368CCDC5962B}" srcOrd="3" destOrd="0" presId="urn:microsoft.com/office/officeart/2018/5/layout/CenteredIconLabelDescriptionList"/>
    <dgm:cxn modelId="{B64EFCE7-910D-4F6D-B165-72BC9548903F}" type="presParOf" srcId="{8C19E845-B811-48EC-A1D4-F9C6E803EA3D}" destId="{9C917F0F-06B4-4970-A4EE-9D877C14A2E4}" srcOrd="4" destOrd="0" presId="urn:microsoft.com/office/officeart/2018/5/layout/CenteredIconLabelDescriptionList"/>
    <dgm:cxn modelId="{832F714E-979E-46DE-AC6C-BBD9B386B2B5}" type="presParOf" srcId="{B450AFDD-7F12-4875-AADD-388BF4986553}" destId="{010CCAD1-36D5-45BD-91E7-45C611930634}" srcOrd="3" destOrd="0" presId="urn:microsoft.com/office/officeart/2018/5/layout/CenteredIconLabelDescriptionList"/>
    <dgm:cxn modelId="{989BF0FE-3A10-45A6-BB1F-AE41407BF98A}" type="presParOf" srcId="{B450AFDD-7F12-4875-AADD-388BF4986553}" destId="{A8F8A332-A7D2-4E28-AAE7-AD0A0D500E65}" srcOrd="4" destOrd="0" presId="urn:microsoft.com/office/officeart/2018/5/layout/CenteredIconLabelDescriptionList"/>
    <dgm:cxn modelId="{83F8735B-60AB-43F9-B07B-58104BC6E0E9}" type="presParOf" srcId="{A8F8A332-A7D2-4E28-AAE7-AD0A0D500E65}" destId="{4054CA8B-70A5-4F7B-AF0E-836926360E30}" srcOrd="0" destOrd="0" presId="urn:microsoft.com/office/officeart/2018/5/layout/CenteredIconLabelDescriptionList"/>
    <dgm:cxn modelId="{AA13D9DF-47F0-40C4-9E91-19F0F5CB24B4}" type="presParOf" srcId="{A8F8A332-A7D2-4E28-AAE7-AD0A0D500E65}" destId="{C839E46E-6D77-422D-8E64-087183D70D6C}" srcOrd="1" destOrd="0" presId="urn:microsoft.com/office/officeart/2018/5/layout/CenteredIconLabelDescriptionList"/>
    <dgm:cxn modelId="{D569EF5D-94C1-46EC-A275-64967FD5879F}" type="presParOf" srcId="{A8F8A332-A7D2-4E28-AAE7-AD0A0D500E65}" destId="{2692A14D-5AAA-4188-A8F3-6CBCDE147B5E}" srcOrd="2" destOrd="0" presId="urn:microsoft.com/office/officeart/2018/5/layout/CenteredIconLabelDescriptionList"/>
    <dgm:cxn modelId="{CADC94BE-F8B7-427C-869B-3E1341C9A6A8}" type="presParOf" srcId="{A8F8A332-A7D2-4E28-AAE7-AD0A0D500E65}" destId="{F631F54D-3CBC-4068-8183-9E965A76BC21}" srcOrd="3" destOrd="0" presId="urn:microsoft.com/office/officeart/2018/5/layout/CenteredIconLabelDescriptionList"/>
    <dgm:cxn modelId="{3EFDBB58-392B-432E-9129-4719B06F7435}" type="presParOf" srcId="{A8F8A332-A7D2-4E28-AAE7-AD0A0D500E65}" destId="{2E30BA62-DDA8-4111-ADF6-8D46D603897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08486-F50B-48B6-90E8-CA2C7A19BA8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DCA139-F7DF-4A83-9289-5387822772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Also known as Munchausen syndrome </a:t>
          </a:r>
        </a:p>
      </dgm:t>
      <dgm:extLst>
        <a:ext uri="{E40237B7-FDA0-4F09-8148-C483321AD2D9}">
          <dgm14:cNvPr xmlns:dgm14="http://schemas.microsoft.com/office/drawing/2010/diagram" id="0" name="" descr="Also known as Munchausen syndrome &#10;"/>
        </a:ext>
      </dgm:extLst>
    </dgm:pt>
    <dgm:pt modelId="{E2AC0CB2-4CAC-4C67-886C-A571DFEA5786}" type="parTrans" cxnId="{50E4994A-F081-42D1-9E54-7E59185854F5}">
      <dgm:prSet/>
      <dgm:spPr/>
      <dgm:t>
        <a:bodyPr/>
        <a:lstStyle/>
        <a:p>
          <a:endParaRPr lang="en-US"/>
        </a:p>
      </dgm:t>
    </dgm:pt>
    <dgm:pt modelId="{A2B030FB-1A12-4681-A740-F0054CE7C71C}" type="sibTrans" cxnId="{50E4994A-F081-42D1-9E54-7E59185854F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B9BD4D0-C7C1-4A58-AE57-EFFC815363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Features intentional falsification of medical or psychological symptoms of oneself or another, with the overall intention of deception</a:t>
          </a:r>
        </a:p>
      </dgm:t>
      <dgm:extLst>
        <a:ext uri="{E40237B7-FDA0-4F09-8148-C483321AD2D9}">
          <dgm14:cNvPr xmlns:dgm14="http://schemas.microsoft.com/office/drawing/2010/diagram" id="0" name="" descr="Features intentional falsification of medical or psychological symptoms of oneself or another, with the overall intention of deception&#10;"/>
        </a:ext>
      </dgm:extLst>
    </dgm:pt>
    <dgm:pt modelId="{E55ED54A-E353-4FF0-8EFC-8B45112A0711}" type="parTrans" cxnId="{F283A8E7-349E-43E1-A7B5-B0967CBE94D9}">
      <dgm:prSet/>
      <dgm:spPr/>
      <dgm:t>
        <a:bodyPr/>
        <a:lstStyle/>
        <a:p>
          <a:endParaRPr lang="en-US"/>
        </a:p>
      </dgm:t>
    </dgm:pt>
    <dgm:pt modelId="{498ACB5F-7F96-48A3-8A8E-32910878290E}" type="sibTrans" cxnId="{F283A8E7-349E-43E1-A7B5-B0967CBE94D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58F1D1-D080-45FE-89DE-BF08F4D74C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Can be present in another individual, oftentimes a child or an individual with a compromise mental status who is unaware of the deception</a:t>
          </a:r>
        </a:p>
      </dgm:t>
      <dgm:extLst>
        <a:ext uri="{E40237B7-FDA0-4F09-8148-C483321AD2D9}">
          <dgm14:cNvPr xmlns:dgm14="http://schemas.microsoft.com/office/drawing/2010/diagram" id="0" name="" descr="Can be present in another individual, oftentimes a child or an individual with a compromise mental status who is unaware of the deception&#10;"/>
        </a:ext>
      </dgm:extLst>
    </dgm:pt>
    <dgm:pt modelId="{078F2EB6-39DA-433E-9913-52C39660C303}" type="parTrans" cxnId="{EB8E0F1C-6EF9-46CD-BE02-87D1EE7A4451}">
      <dgm:prSet/>
      <dgm:spPr/>
      <dgm:t>
        <a:bodyPr/>
        <a:lstStyle/>
        <a:p>
          <a:endParaRPr lang="en-US"/>
        </a:p>
      </dgm:t>
    </dgm:pt>
    <dgm:pt modelId="{5379B7F4-A8A4-4058-9A63-6B9996728095}" type="sibTrans" cxnId="{EB8E0F1C-6EF9-46CD-BE02-87D1EE7A445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93B1BC2-DF59-484A-A453-1D0780DF29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Behaviors include altering tests, falsifying medical records, ingesting a subject that would show up as abnormal on lab results, injuring oneself or inducing illness </a:t>
          </a:r>
        </a:p>
      </dgm:t>
      <dgm:extLst>
        <a:ext uri="{E40237B7-FDA0-4F09-8148-C483321AD2D9}">
          <dgm14:cNvPr xmlns:dgm14="http://schemas.microsoft.com/office/drawing/2010/diagram" id="0" name="" descr="Behaviors include altering tests, falsifying medical records, ingesting a subject that would show up as abnormal on lab results, injuring oneself or inducing illness &#10;"/>
        </a:ext>
      </dgm:extLst>
    </dgm:pt>
    <dgm:pt modelId="{157732B8-951F-4088-BAEF-2DE5A38E48FE}" type="parTrans" cxnId="{5B250397-47D0-4657-9B5D-4EDD2987784A}">
      <dgm:prSet/>
      <dgm:spPr/>
      <dgm:t>
        <a:bodyPr/>
        <a:lstStyle/>
        <a:p>
          <a:endParaRPr lang="en-US"/>
        </a:p>
      </dgm:t>
    </dgm:pt>
    <dgm:pt modelId="{ED150D20-1B42-4595-9036-A8F2AA55DBA0}" type="sibTrans" cxnId="{5B250397-47D0-4657-9B5D-4EDD2987784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4952F7-CB2B-433C-9DCF-56E93D28E3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Possibly due to depression, a lack of parental support during childhood, or an excessive need for social support </a:t>
          </a:r>
        </a:p>
      </dgm:t>
      <dgm:extLst>
        <a:ext uri="{E40237B7-FDA0-4F09-8148-C483321AD2D9}">
          <dgm14:cNvPr xmlns:dgm14="http://schemas.microsoft.com/office/drawing/2010/diagram" id="0" name="" descr="Possibly due to depression, a lack of parental support during childhood, or an excessive need for social support &#10;"/>
        </a:ext>
      </dgm:extLst>
    </dgm:pt>
    <dgm:pt modelId="{E1375CEC-8A98-4DA1-938D-5DD925F85117}" type="parTrans" cxnId="{9DC56714-879C-4929-9373-CEECECF62FA7}">
      <dgm:prSet/>
      <dgm:spPr/>
      <dgm:t>
        <a:bodyPr/>
        <a:lstStyle/>
        <a:p>
          <a:endParaRPr lang="en-US"/>
        </a:p>
      </dgm:t>
    </dgm:pt>
    <dgm:pt modelId="{D562A70E-AA55-4950-8A89-4BA785EC63E7}" type="sibTrans" cxnId="{9DC56714-879C-4929-9373-CEECECF62FA7}">
      <dgm:prSet/>
      <dgm:spPr/>
      <dgm:t>
        <a:bodyPr/>
        <a:lstStyle/>
        <a:p>
          <a:endParaRPr lang="en-US"/>
        </a:p>
      </dgm:t>
    </dgm:pt>
    <dgm:pt modelId="{23ABEB73-8DEE-4A5E-A6D7-81DABA084F58}" type="pres">
      <dgm:prSet presAssocID="{92508486-F50B-48B6-90E8-CA2C7A19BA8F}" presName="diagram" presStyleCnt="0">
        <dgm:presLayoutVars>
          <dgm:dir/>
          <dgm:resizeHandles val="exact"/>
        </dgm:presLayoutVars>
      </dgm:prSet>
      <dgm:spPr/>
    </dgm:pt>
    <dgm:pt modelId="{7D343DF9-3FC4-4173-9C82-23D0DC00CB35}" type="pres">
      <dgm:prSet presAssocID="{9DDCA139-F7DF-4A83-9289-538782277255}" presName="node" presStyleLbl="node1" presStyleIdx="0" presStyleCnt="5">
        <dgm:presLayoutVars>
          <dgm:bulletEnabled val="1"/>
        </dgm:presLayoutVars>
      </dgm:prSet>
      <dgm:spPr/>
    </dgm:pt>
    <dgm:pt modelId="{5D608853-FB85-4123-97FB-C2ACBDE875BB}" type="pres">
      <dgm:prSet presAssocID="{A2B030FB-1A12-4681-A740-F0054CE7C71C}" presName="sibTrans" presStyleCnt="0"/>
      <dgm:spPr/>
    </dgm:pt>
    <dgm:pt modelId="{D98C6156-72FC-4E00-BDD6-D8BB0113132E}" type="pres">
      <dgm:prSet presAssocID="{0B9BD4D0-C7C1-4A58-AE57-EFFC815363E9}" presName="node" presStyleLbl="node1" presStyleIdx="1" presStyleCnt="5">
        <dgm:presLayoutVars>
          <dgm:bulletEnabled val="1"/>
        </dgm:presLayoutVars>
      </dgm:prSet>
      <dgm:spPr/>
    </dgm:pt>
    <dgm:pt modelId="{460C1BBC-6CA4-41C3-8E50-A2894B502683}" type="pres">
      <dgm:prSet presAssocID="{498ACB5F-7F96-48A3-8A8E-32910878290E}" presName="sibTrans" presStyleCnt="0"/>
      <dgm:spPr/>
    </dgm:pt>
    <dgm:pt modelId="{28D850A4-747E-4765-B5DA-337545298983}" type="pres">
      <dgm:prSet presAssocID="{DB58F1D1-D080-45FE-89DE-BF08F4D74CA0}" presName="node" presStyleLbl="node1" presStyleIdx="2" presStyleCnt="5">
        <dgm:presLayoutVars>
          <dgm:bulletEnabled val="1"/>
        </dgm:presLayoutVars>
      </dgm:prSet>
      <dgm:spPr/>
    </dgm:pt>
    <dgm:pt modelId="{DFF7895F-678E-4310-A94E-66689ACEB9C2}" type="pres">
      <dgm:prSet presAssocID="{5379B7F4-A8A4-4058-9A63-6B9996728095}" presName="sibTrans" presStyleCnt="0"/>
      <dgm:spPr/>
    </dgm:pt>
    <dgm:pt modelId="{2D528F48-B1CF-4823-9650-BC71B0AC9E4E}" type="pres">
      <dgm:prSet presAssocID="{393B1BC2-DF59-484A-A453-1D0780DF29D1}" presName="node" presStyleLbl="node1" presStyleIdx="3" presStyleCnt="5">
        <dgm:presLayoutVars>
          <dgm:bulletEnabled val="1"/>
        </dgm:presLayoutVars>
      </dgm:prSet>
      <dgm:spPr/>
    </dgm:pt>
    <dgm:pt modelId="{20D25438-DE6A-4248-A1C8-3417891BF7DF}" type="pres">
      <dgm:prSet presAssocID="{ED150D20-1B42-4595-9036-A8F2AA55DBA0}" presName="sibTrans" presStyleCnt="0"/>
      <dgm:spPr/>
    </dgm:pt>
    <dgm:pt modelId="{8753AF1B-5A0D-4F5F-8E31-CAAD3D10BCFF}" type="pres">
      <dgm:prSet presAssocID="{994952F7-CB2B-433C-9DCF-56E93D28E346}" presName="node" presStyleLbl="node1" presStyleIdx="4" presStyleCnt="5">
        <dgm:presLayoutVars>
          <dgm:bulletEnabled val="1"/>
        </dgm:presLayoutVars>
      </dgm:prSet>
      <dgm:spPr/>
    </dgm:pt>
  </dgm:ptLst>
  <dgm:cxnLst>
    <dgm:cxn modelId="{9DC56714-879C-4929-9373-CEECECF62FA7}" srcId="{92508486-F50B-48B6-90E8-CA2C7A19BA8F}" destId="{994952F7-CB2B-433C-9DCF-56E93D28E346}" srcOrd="4" destOrd="0" parTransId="{E1375CEC-8A98-4DA1-938D-5DD925F85117}" sibTransId="{D562A70E-AA55-4950-8A89-4BA785EC63E7}"/>
    <dgm:cxn modelId="{EB8E0F1C-6EF9-46CD-BE02-87D1EE7A4451}" srcId="{92508486-F50B-48B6-90E8-CA2C7A19BA8F}" destId="{DB58F1D1-D080-45FE-89DE-BF08F4D74CA0}" srcOrd="2" destOrd="0" parTransId="{078F2EB6-39DA-433E-9913-52C39660C303}" sibTransId="{5379B7F4-A8A4-4058-9A63-6B9996728095}"/>
    <dgm:cxn modelId="{17F20B35-B718-486B-8341-3F2D291B5C13}" type="presOf" srcId="{994952F7-CB2B-433C-9DCF-56E93D28E346}" destId="{8753AF1B-5A0D-4F5F-8E31-CAAD3D10BCFF}" srcOrd="0" destOrd="0" presId="urn:microsoft.com/office/officeart/2005/8/layout/default"/>
    <dgm:cxn modelId="{ADB7C15F-CF76-4044-AEB0-4AEF3BAFA550}" type="presOf" srcId="{9DDCA139-F7DF-4A83-9289-538782277255}" destId="{7D343DF9-3FC4-4173-9C82-23D0DC00CB35}" srcOrd="0" destOrd="0" presId="urn:microsoft.com/office/officeart/2005/8/layout/default"/>
    <dgm:cxn modelId="{50E4994A-F081-42D1-9E54-7E59185854F5}" srcId="{92508486-F50B-48B6-90E8-CA2C7A19BA8F}" destId="{9DDCA139-F7DF-4A83-9289-538782277255}" srcOrd="0" destOrd="0" parTransId="{E2AC0CB2-4CAC-4C67-886C-A571DFEA5786}" sibTransId="{A2B030FB-1A12-4681-A740-F0054CE7C71C}"/>
    <dgm:cxn modelId="{0E19FA4A-DC92-4932-B334-B25FF6CEE0CB}" type="presOf" srcId="{393B1BC2-DF59-484A-A453-1D0780DF29D1}" destId="{2D528F48-B1CF-4823-9650-BC71B0AC9E4E}" srcOrd="0" destOrd="0" presId="urn:microsoft.com/office/officeart/2005/8/layout/default"/>
    <dgm:cxn modelId="{5B250397-47D0-4657-9B5D-4EDD2987784A}" srcId="{92508486-F50B-48B6-90E8-CA2C7A19BA8F}" destId="{393B1BC2-DF59-484A-A453-1D0780DF29D1}" srcOrd="3" destOrd="0" parTransId="{157732B8-951F-4088-BAEF-2DE5A38E48FE}" sibTransId="{ED150D20-1B42-4595-9036-A8F2AA55DBA0}"/>
    <dgm:cxn modelId="{4642089A-405B-4E57-BB47-703BAA0C986E}" type="presOf" srcId="{0B9BD4D0-C7C1-4A58-AE57-EFFC815363E9}" destId="{D98C6156-72FC-4E00-BDD6-D8BB0113132E}" srcOrd="0" destOrd="0" presId="urn:microsoft.com/office/officeart/2005/8/layout/default"/>
    <dgm:cxn modelId="{694017CA-7429-497D-9762-E1F2D8D06A26}" type="presOf" srcId="{92508486-F50B-48B6-90E8-CA2C7A19BA8F}" destId="{23ABEB73-8DEE-4A5E-A6D7-81DABA084F58}" srcOrd="0" destOrd="0" presId="urn:microsoft.com/office/officeart/2005/8/layout/default"/>
    <dgm:cxn modelId="{F283A8E7-349E-43E1-A7B5-B0967CBE94D9}" srcId="{92508486-F50B-48B6-90E8-CA2C7A19BA8F}" destId="{0B9BD4D0-C7C1-4A58-AE57-EFFC815363E9}" srcOrd="1" destOrd="0" parTransId="{E55ED54A-E353-4FF0-8EFC-8B45112A0711}" sibTransId="{498ACB5F-7F96-48A3-8A8E-32910878290E}"/>
    <dgm:cxn modelId="{EBFD33FA-6767-43DD-BDAA-F698D501A182}" type="presOf" srcId="{DB58F1D1-D080-45FE-89DE-BF08F4D74CA0}" destId="{28D850A4-747E-4765-B5DA-337545298983}" srcOrd="0" destOrd="0" presId="urn:microsoft.com/office/officeart/2005/8/layout/default"/>
    <dgm:cxn modelId="{B090E8B1-7802-40C1-AE43-D58B5BA63FCC}" type="presParOf" srcId="{23ABEB73-8DEE-4A5E-A6D7-81DABA084F58}" destId="{7D343DF9-3FC4-4173-9C82-23D0DC00CB35}" srcOrd="0" destOrd="0" presId="urn:microsoft.com/office/officeart/2005/8/layout/default"/>
    <dgm:cxn modelId="{31598CD2-D2D0-4E19-89E3-2DBCEAC8B5AA}" type="presParOf" srcId="{23ABEB73-8DEE-4A5E-A6D7-81DABA084F58}" destId="{5D608853-FB85-4123-97FB-C2ACBDE875BB}" srcOrd="1" destOrd="0" presId="urn:microsoft.com/office/officeart/2005/8/layout/default"/>
    <dgm:cxn modelId="{2CC4B3EB-2676-4B98-BE4E-6E21526DC847}" type="presParOf" srcId="{23ABEB73-8DEE-4A5E-A6D7-81DABA084F58}" destId="{D98C6156-72FC-4E00-BDD6-D8BB0113132E}" srcOrd="2" destOrd="0" presId="urn:microsoft.com/office/officeart/2005/8/layout/default"/>
    <dgm:cxn modelId="{66E7EAC6-E6A5-4100-BDBF-3F35B7B1928C}" type="presParOf" srcId="{23ABEB73-8DEE-4A5E-A6D7-81DABA084F58}" destId="{460C1BBC-6CA4-41C3-8E50-A2894B502683}" srcOrd="3" destOrd="0" presId="urn:microsoft.com/office/officeart/2005/8/layout/default"/>
    <dgm:cxn modelId="{BE4F422B-4010-468E-BAC5-F4149E3E6509}" type="presParOf" srcId="{23ABEB73-8DEE-4A5E-A6D7-81DABA084F58}" destId="{28D850A4-747E-4765-B5DA-337545298983}" srcOrd="4" destOrd="0" presId="urn:microsoft.com/office/officeart/2005/8/layout/default"/>
    <dgm:cxn modelId="{E87673DF-4173-4AEB-AC28-544D7F60E5B6}" type="presParOf" srcId="{23ABEB73-8DEE-4A5E-A6D7-81DABA084F58}" destId="{DFF7895F-678E-4310-A94E-66689ACEB9C2}" srcOrd="5" destOrd="0" presId="urn:microsoft.com/office/officeart/2005/8/layout/default"/>
    <dgm:cxn modelId="{C30A893B-0303-49B6-9131-2853F19ABF27}" type="presParOf" srcId="{23ABEB73-8DEE-4A5E-A6D7-81DABA084F58}" destId="{2D528F48-B1CF-4823-9650-BC71B0AC9E4E}" srcOrd="6" destOrd="0" presId="urn:microsoft.com/office/officeart/2005/8/layout/default"/>
    <dgm:cxn modelId="{F694203A-66BA-4E01-A267-A346A2B5CF4C}" type="presParOf" srcId="{23ABEB73-8DEE-4A5E-A6D7-81DABA084F58}" destId="{20D25438-DE6A-4248-A1C8-3417891BF7DF}" srcOrd="7" destOrd="0" presId="urn:microsoft.com/office/officeart/2005/8/layout/default"/>
    <dgm:cxn modelId="{6B7C71AD-BA18-4975-A9DE-07C234077788}" type="presParOf" srcId="{23ABEB73-8DEE-4A5E-A6D7-81DABA084F58}" destId="{8753AF1B-5A0D-4F5F-8E31-CAAD3D10BCF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FDC3E4-1472-4F60-BC83-961880506231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F7C44D-BE62-4E27-8B49-74674DE323A5}">
      <dgm:prSet/>
      <dgm:spPr/>
      <dgm:t>
        <a:bodyPr/>
        <a:lstStyle/>
        <a:p>
          <a:r>
            <a:rPr lang="en-US" dirty="0"/>
            <a:t>The estimated prevalence rate of somatic disorders is 5-7%</a:t>
          </a:r>
        </a:p>
      </dgm:t>
      <dgm:extLst>
        <a:ext uri="{E40237B7-FDA0-4F09-8148-C483321AD2D9}">
          <dgm14:cNvPr xmlns:dgm14="http://schemas.microsoft.com/office/drawing/2010/diagram" id="0" name="" descr="The estimated prevalence rate of somatic disorders is 5-7%&#10;"/>
        </a:ext>
      </dgm:extLst>
    </dgm:pt>
    <dgm:pt modelId="{A4B328B2-5BCC-417D-AEF3-FB5C9C67B939}" type="parTrans" cxnId="{D54C923E-0AC1-447A-AD5B-6C0871D64B8D}">
      <dgm:prSet/>
      <dgm:spPr/>
      <dgm:t>
        <a:bodyPr/>
        <a:lstStyle/>
        <a:p>
          <a:endParaRPr lang="en-US"/>
        </a:p>
      </dgm:t>
    </dgm:pt>
    <dgm:pt modelId="{984F545E-44DF-42D6-9025-2704F4663206}" type="sibTrans" cxnId="{D54C923E-0AC1-447A-AD5B-6C0871D64B8D}">
      <dgm:prSet/>
      <dgm:spPr/>
      <dgm:t>
        <a:bodyPr/>
        <a:lstStyle/>
        <a:p>
          <a:endParaRPr lang="en-US"/>
        </a:p>
      </dgm:t>
    </dgm:pt>
    <dgm:pt modelId="{B0464712-B32F-4324-93E9-98DFFD13B9E2}">
      <dgm:prSet/>
      <dgm:spPr/>
      <dgm:t>
        <a:bodyPr/>
        <a:lstStyle/>
        <a:p>
          <a:r>
            <a:rPr lang="en-US"/>
            <a:t>Factitious disorder, however, is incredibly rare</a:t>
          </a:r>
        </a:p>
      </dgm:t>
    </dgm:pt>
    <dgm:pt modelId="{DA22D33D-0ECA-4395-835C-96C67B28D790}" type="parTrans" cxnId="{D631E335-C53A-4845-A628-A5AB632141F7}">
      <dgm:prSet/>
      <dgm:spPr/>
      <dgm:t>
        <a:bodyPr/>
        <a:lstStyle/>
        <a:p>
          <a:endParaRPr lang="en-US"/>
        </a:p>
      </dgm:t>
    </dgm:pt>
    <dgm:pt modelId="{4ADCF7C0-6412-4E3F-B09F-1B8E2ACAF3EE}" type="sibTrans" cxnId="{D631E335-C53A-4845-A628-A5AB632141F7}">
      <dgm:prSet/>
      <dgm:spPr/>
      <dgm:t>
        <a:bodyPr/>
        <a:lstStyle/>
        <a:p>
          <a:endParaRPr lang="en-US"/>
        </a:p>
      </dgm:t>
    </dgm:pt>
    <dgm:pt modelId="{00D9003D-8B73-4208-BE53-B89572D047DF}">
      <dgm:prSet/>
      <dgm:spPr/>
      <dgm:t>
        <a:bodyPr/>
        <a:lstStyle/>
        <a:p>
          <a:r>
            <a:rPr lang="en-US" dirty="0"/>
            <a:t>Although about 8% of those admitted to inpatient psychiatric units present with factitious symptoms </a:t>
          </a:r>
        </a:p>
      </dgm:t>
      <dgm:extLst>
        <a:ext uri="{E40237B7-FDA0-4F09-8148-C483321AD2D9}">
          <dgm14:cNvPr xmlns:dgm14="http://schemas.microsoft.com/office/drawing/2010/diagram" id="0" name="" descr="It is incredible rare although about 8% of those admitted to inpatient psychiatric units present with factitious symptoms &#10;"/>
        </a:ext>
      </dgm:extLst>
    </dgm:pt>
    <dgm:pt modelId="{C7D5991C-2299-4A09-8F1C-154B65D37366}" type="parTrans" cxnId="{6AF15993-A112-4B47-B62E-710C92D3D888}">
      <dgm:prSet/>
      <dgm:spPr/>
      <dgm:t>
        <a:bodyPr/>
        <a:lstStyle/>
        <a:p>
          <a:endParaRPr lang="en-US"/>
        </a:p>
      </dgm:t>
    </dgm:pt>
    <dgm:pt modelId="{BB1C70FA-713E-4838-AFD7-24182B367857}" type="sibTrans" cxnId="{6AF15993-A112-4B47-B62E-710C92D3D888}">
      <dgm:prSet/>
      <dgm:spPr/>
      <dgm:t>
        <a:bodyPr/>
        <a:lstStyle/>
        <a:p>
          <a:endParaRPr lang="en-US"/>
        </a:p>
      </dgm:t>
    </dgm:pt>
    <dgm:pt modelId="{BEB2F367-6510-4373-BE98-4D114BD9854C}">
      <dgm:prSet/>
      <dgm:spPr/>
      <dgm:t>
        <a:bodyPr/>
        <a:lstStyle/>
        <a:p>
          <a:r>
            <a:rPr lang="en-US"/>
            <a:t>Gender Differences</a:t>
          </a:r>
        </a:p>
      </dgm:t>
    </dgm:pt>
    <dgm:pt modelId="{77AB2F09-C010-48B0-AB1A-EC6342447DD6}" type="parTrans" cxnId="{358FAC98-5CDF-4DB6-8387-59CA578CFF88}">
      <dgm:prSet/>
      <dgm:spPr/>
      <dgm:t>
        <a:bodyPr/>
        <a:lstStyle/>
        <a:p>
          <a:endParaRPr lang="en-US"/>
        </a:p>
      </dgm:t>
    </dgm:pt>
    <dgm:pt modelId="{2B5192D5-37F3-4D3A-954C-C67D509C4885}" type="sibTrans" cxnId="{358FAC98-5CDF-4DB6-8387-59CA578CFF88}">
      <dgm:prSet/>
      <dgm:spPr/>
      <dgm:t>
        <a:bodyPr/>
        <a:lstStyle/>
        <a:p>
          <a:endParaRPr lang="en-US"/>
        </a:p>
      </dgm:t>
    </dgm:pt>
    <dgm:pt modelId="{84142E10-6602-4F5E-A5AE-1C4240C1B6CA}">
      <dgm:prSet/>
      <dgm:spPr/>
      <dgm:t>
        <a:bodyPr/>
        <a:lstStyle/>
        <a:p>
          <a:r>
            <a:rPr lang="en-US" dirty="0"/>
            <a:t>Females report more somatic symptoms than males, and therefore are more likely to be diagnosed with somatic symptom disorder</a:t>
          </a:r>
        </a:p>
      </dgm:t>
      <dgm:extLst>
        <a:ext uri="{E40237B7-FDA0-4F09-8148-C483321AD2D9}">
          <dgm14:cNvPr xmlns:dgm14="http://schemas.microsoft.com/office/drawing/2010/diagram" id="0" name="" descr="Females report more somatic symptoms than males, and therefore are more likely to be diagnosed with somatic symptom disorder.&#10;The prevalence of illness anxiety disorder is the same between genders&#10;"/>
        </a:ext>
      </dgm:extLst>
    </dgm:pt>
    <dgm:pt modelId="{98480C30-0C87-4C61-A8B0-B60A93784B40}" type="parTrans" cxnId="{5E4A1963-53A8-4D0E-8EF3-95F562F6AFB3}">
      <dgm:prSet/>
      <dgm:spPr/>
      <dgm:t>
        <a:bodyPr/>
        <a:lstStyle/>
        <a:p>
          <a:endParaRPr lang="en-US"/>
        </a:p>
      </dgm:t>
    </dgm:pt>
    <dgm:pt modelId="{F18D0E93-C08C-4B61-9CAB-23DA770D870A}" type="sibTrans" cxnId="{5E4A1963-53A8-4D0E-8EF3-95F562F6AFB3}">
      <dgm:prSet/>
      <dgm:spPr/>
      <dgm:t>
        <a:bodyPr/>
        <a:lstStyle/>
        <a:p>
          <a:endParaRPr lang="en-US"/>
        </a:p>
      </dgm:t>
    </dgm:pt>
    <dgm:pt modelId="{937E450C-F2C2-426F-B5B4-B46B91BA5E12}">
      <dgm:prSet/>
      <dgm:spPr/>
      <dgm:t>
        <a:bodyPr/>
        <a:lstStyle/>
        <a:p>
          <a:r>
            <a:rPr lang="en-US" dirty="0"/>
            <a:t>The prevalence of illness anxiety disorder is the same between genders</a:t>
          </a:r>
        </a:p>
      </dgm:t>
    </dgm:pt>
    <dgm:pt modelId="{3F6C9B2E-EDA6-4677-AC22-526C07435390}" type="parTrans" cxnId="{2859C34D-1715-45E0-A999-B5EF7209BC99}">
      <dgm:prSet/>
      <dgm:spPr/>
      <dgm:t>
        <a:bodyPr/>
        <a:lstStyle/>
        <a:p>
          <a:endParaRPr lang="en-US"/>
        </a:p>
      </dgm:t>
    </dgm:pt>
    <dgm:pt modelId="{04A8D7D4-EF26-4AC4-A8D6-21491E4E6ACB}" type="sibTrans" cxnId="{2859C34D-1715-45E0-A999-B5EF7209BC99}">
      <dgm:prSet/>
      <dgm:spPr/>
      <dgm:t>
        <a:bodyPr/>
        <a:lstStyle/>
        <a:p>
          <a:endParaRPr lang="en-US"/>
        </a:p>
      </dgm:t>
    </dgm:pt>
    <dgm:pt modelId="{DB1B58A5-ACE4-45F7-B6C1-5EBBF036494A}" type="pres">
      <dgm:prSet presAssocID="{28FDC3E4-1472-4F60-BC83-961880506231}" presName="linear" presStyleCnt="0">
        <dgm:presLayoutVars>
          <dgm:dir/>
          <dgm:animLvl val="lvl"/>
          <dgm:resizeHandles val="exact"/>
        </dgm:presLayoutVars>
      </dgm:prSet>
      <dgm:spPr/>
    </dgm:pt>
    <dgm:pt modelId="{48F0D3EE-2165-47E7-A199-33A21E09B072}" type="pres">
      <dgm:prSet presAssocID="{37F7C44D-BE62-4E27-8B49-74674DE323A5}" presName="parentLin" presStyleCnt="0"/>
      <dgm:spPr/>
    </dgm:pt>
    <dgm:pt modelId="{E9D1D3FA-2843-42BA-9490-F27581AE9995}" type="pres">
      <dgm:prSet presAssocID="{37F7C44D-BE62-4E27-8B49-74674DE323A5}" presName="parentLeftMargin" presStyleLbl="node1" presStyleIdx="0" presStyleCnt="3"/>
      <dgm:spPr/>
    </dgm:pt>
    <dgm:pt modelId="{A404CAC2-7161-425E-95CC-BD82AB6462C6}" type="pres">
      <dgm:prSet presAssocID="{37F7C44D-BE62-4E27-8B49-74674DE323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391410-C91A-4774-9344-5EB0B4D4E4C0}" type="pres">
      <dgm:prSet presAssocID="{37F7C44D-BE62-4E27-8B49-74674DE323A5}" presName="negativeSpace" presStyleCnt="0"/>
      <dgm:spPr/>
    </dgm:pt>
    <dgm:pt modelId="{FA0F8728-1CFA-444B-BE22-4BCD5DD20C5A}" type="pres">
      <dgm:prSet presAssocID="{37F7C44D-BE62-4E27-8B49-74674DE323A5}" presName="childText" presStyleLbl="conFgAcc1" presStyleIdx="0" presStyleCnt="3">
        <dgm:presLayoutVars>
          <dgm:bulletEnabled val="1"/>
        </dgm:presLayoutVars>
      </dgm:prSet>
      <dgm:spPr/>
    </dgm:pt>
    <dgm:pt modelId="{BAFF78BA-76C6-4D61-B6A0-C122C6EF3EEF}" type="pres">
      <dgm:prSet presAssocID="{984F545E-44DF-42D6-9025-2704F4663206}" presName="spaceBetweenRectangles" presStyleCnt="0"/>
      <dgm:spPr/>
    </dgm:pt>
    <dgm:pt modelId="{C0FAF9B9-C2F9-48A6-B5D7-F35DFA257282}" type="pres">
      <dgm:prSet presAssocID="{B0464712-B32F-4324-93E9-98DFFD13B9E2}" presName="parentLin" presStyleCnt="0"/>
      <dgm:spPr/>
    </dgm:pt>
    <dgm:pt modelId="{E8065837-729E-42CE-BE47-24B6601AADA8}" type="pres">
      <dgm:prSet presAssocID="{B0464712-B32F-4324-93E9-98DFFD13B9E2}" presName="parentLeftMargin" presStyleLbl="node1" presStyleIdx="0" presStyleCnt="3"/>
      <dgm:spPr/>
    </dgm:pt>
    <dgm:pt modelId="{75D6EA21-5675-4286-B7DC-BEBC168F9678}" type="pres">
      <dgm:prSet presAssocID="{B0464712-B32F-4324-93E9-98DFFD13B9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ABF1E3-0633-4181-A4A4-C11DC79B51F0}" type="pres">
      <dgm:prSet presAssocID="{B0464712-B32F-4324-93E9-98DFFD13B9E2}" presName="negativeSpace" presStyleCnt="0"/>
      <dgm:spPr/>
    </dgm:pt>
    <dgm:pt modelId="{88295CA4-02F9-4A51-911E-DE5F0D52957E}" type="pres">
      <dgm:prSet presAssocID="{B0464712-B32F-4324-93E9-98DFFD13B9E2}" presName="childText" presStyleLbl="conFgAcc1" presStyleIdx="1" presStyleCnt="3">
        <dgm:presLayoutVars>
          <dgm:bulletEnabled val="1"/>
        </dgm:presLayoutVars>
      </dgm:prSet>
      <dgm:spPr/>
    </dgm:pt>
    <dgm:pt modelId="{14419B62-C307-46EF-A593-626DDDC1EC95}" type="pres">
      <dgm:prSet presAssocID="{4ADCF7C0-6412-4E3F-B09F-1B8E2ACAF3EE}" presName="spaceBetweenRectangles" presStyleCnt="0"/>
      <dgm:spPr/>
    </dgm:pt>
    <dgm:pt modelId="{F0537A40-9DD9-4B36-B07F-432DD11CD41F}" type="pres">
      <dgm:prSet presAssocID="{BEB2F367-6510-4373-BE98-4D114BD9854C}" presName="parentLin" presStyleCnt="0"/>
      <dgm:spPr/>
    </dgm:pt>
    <dgm:pt modelId="{1242ACFE-AB0D-4F27-BD7F-4FC006DD700D}" type="pres">
      <dgm:prSet presAssocID="{BEB2F367-6510-4373-BE98-4D114BD9854C}" presName="parentLeftMargin" presStyleLbl="node1" presStyleIdx="1" presStyleCnt="3"/>
      <dgm:spPr/>
    </dgm:pt>
    <dgm:pt modelId="{0AB32620-3840-4DF8-884B-1FC42DFE2379}" type="pres">
      <dgm:prSet presAssocID="{BEB2F367-6510-4373-BE98-4D114BD985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C833B4-64BE-4026-B0A6-630E223C38ED}" type="pres">
      <dgm:prSet presAssocID="{BEB2F367-6510-4373-BE98-4D114BD9854C}" presName="negativeSpace" presStyleCnt="0"/>
      <dgm:spPr/>
    </dgm:pt>
    <dgm:pt modelId="{B924EC12-750F-4A62-A756-E703E6D39FA0}" type="pres">
      <dgm:prSet presAssocID="{BEB2F367-6510-4373-BE98-4D114BD985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321D06-B2BA-438D-853B-E0CC0488E025}" type="presOf" srcId="{28FDC3E4-1472-4F60-BC83-961880506231}" destId="{DB1B58A5-ACE4-45F7-B6C1-5EBBF036494A}" srcOrd="0" destOrd="0" presId="urn:microsoft.com/office/officeart/2005/8/layout/list1"/>
    <dgm:cxn modelId="{3CCAD330-7D43-4FDD-B385-7301FF1F09B2}" type="presOf" srcId="{BEB2F367-6510-4373-BE98-4D114BD9854C}" destId="{0AB32620-3840-4DF8-884B-1FC42DFE2379}" srcOrd="1" destOrd="0" presId="urn:microsoft.com/office/officeart/2005/8/layout/list1"/>
    <dgm:cxn modelId="{D631E335-C53A-4845-A628-A5AB632141F7}" srcId="{28FDC3E4-1472-4F60-BC83-961880506231}" destId="{B0464712-B32F-4324-93E9-98DFFD13B9E2}" srcOrd="1" destOrd="0" parTransId="{DA22D33D-0ECA-4395-835C-96C67B28D790}" sibTransId="{4ADCF7C0-6412-4E3F-B09F-1B8E2ACAF3EE}"/>
    <dgm:cxn modelId="{D54C923E-0AC1-447A-AD5B-6C0871D64B8D}" srcId="{28FDC3E4-1472-4F60-BC83-961880506231}" destId="{37F7C44D-BE62-4E27-8B49-74674DE323A5}" srcOrd="0" destOrd="0" parTransId="{A4B328B2-5BCC-417D-AEF3-FB5C9C67B939}" sibTransId="{984F545E-44DF-42D6-9025-2704F4663206}"/>
    <dgm:cxn modelId="{5E4A1963-53A8-4D0E-8EF3-95F562F6AFB3}" srcId="{BEB2F367-6510-4373-BE98-4D114BD9854C}" destId="{84142E10-6602-4F5E-A5AE-1C4240C1B6CA}" srcOrd="0" destOrd="0" parTransId="{98480C30-0C87-4C61-A8B0-B60A93784B40}" sibTransId="{F18D0E93-C08C-4B61-9CAB-23DA770D870A}"/>
    <dgm:cxn modelId="{FE5E2C46-D48B-45B6-8627-9EE3F35C6813}" type="presOf" srcId="{84142E10-6602-4F5E-A5AE-1C4240C1B6CA}" destId="{B924EC12-750F-4A62-A756-E703E6D39FA0}" srcOrd="0" destOrd="0" presId="urn:microsoft.com/office/officeart/2005/8/layout/list1"/>
    <dgm:cxn modelId="{E459626C-CA29-443C-BBA5-BEEBB3F103E3}" type="presOf" srcId="{37F7C44D-BE62-4E27-8B49-74674DE323A5}" destId="{A404CAC2-7161-425E-95CC-BD82AB6462C6}" srcOrd="1" destOrd="0" presId="urn:microsoft.com/office/officeart/2005/8/layout/list1"/>
    <dgm:cxn modelId="{2859C34D-1715-45E0-A999-B5EF7209BC99}" srcId="{BEB2F367-6510-4373-BE98-4D114BD9854C}" destId="{937E450C-F2C2-426F-B5B4-B46B91BA5E12}" srcOrd="1" destOrd="0" parTransId="{3F6C9B2E-EDA6-4677-AC22-526C07435390}" sibTransId="{04A8D7D4-EF26-4AC4-A8D6-21491E4E6ACB}"/>
    <dgm:cxn modelId="{D68EE16D-B2E7-456C-99DC-389B6B7CEECC}" type="presOf" srcId="{BEB2F367-6510-4373-BE98-4D114BD9854C}" destId="{1242ACFE-AB0D-4F27-BD7F-4FC006DD700D}" srcOrd="0" destOrd="0" presId="urn:microsoft.com/office/officeart/2005/8/layout/list1"/>
    <dgm:cxn modelId="{A6547050-D511-42CB-9269-241270C16197}" type="presOf" srcId="{37F7C44D-BE62-4E27-8B49-74674DE323A5}" destId="{E9D1D3FA-2843-42BA-9490-F27581AE9995}" srcOrd="0" destOrd="0" presId="urn:microsoft.com/office/officeart/2005/8/layout/list1"/>
    <dgm:cxn modelId="{C1BB818C-0B19-476E-97FF-942F8B1BBB6D}" type="presOf" srcId="{B0464712-B32F-4324-93E9-98DFFD13B9E2}" destId="{E8065837-729E-42CE-BE47-24B6601AADA8}" srcOrd="0" destOrd="0" presId="urn:microsoft.com/office/officeart/2005/8/layout/list1"/>
    <dgm:cxn modelId="{6AF15993-A112-4B47-B62E-710C92D3D888}" srcId="{B0464712-B32F-4324-93E9-98DFFD13B9E2}" destId="{00D9003D-8B73-4208-BE53-B89572D047DF}" srcOrd="0" destOrd="0" parTransId="{C7D5991C-2299-4A09-8F1C-154B65D37366}" sibTransId="{BB1C70FA-713E-4838-AFD7-24182B367857}"/>
    <dgm:cxn modelId="{358FAC98-5CDF-4DB6-8387-59CA578CFF88}" srcId="{28FDC3E4-1472-4F60-BC83-961880506231}" destId="{BEB2F367-6510-4373-BE98-4D114BD9854C}" srcOrd="2" destOrd="0" parTransId="{77AB2F09-C010-48B0-AB1A-EC6342447DD6}" sibTransId="{2B5192D5-37F3-4D3A-954C-C67D509C4885}"/>
    <dgm:cxn modelId="{18060B9A-4211-466C-82F3-C333D9A576D8}" type="presOf" srcId="{937E450C-F2C2-426F-B5B4-B46B91BA5E12}" destId="{B924EC12-750F-4A62-A756-E703E6D39FA0}" srcOrd="0" destOrd="1" presId="urn:microsoft.com/office/officeart/2005/8/layout/list1"/>
    <dgm:cxn modelId="{3F9D74B6-68D7-4025-9DE0-1F429190D2E5}" type="presOf" srcId="{00D9003D-8B73-4208-BE53-B89572D047DF}" destId="{88295CA4-02F9-4A51-911E-DE5F0D52957E}" srcOrd="0" destOrd="0" presId="urn:microsoft.com/office/officeart/2005/8/layout/list1"/>
    <dgm:cxn modelId="{1629C4E8-C440-4E24-B9FA-F9F0F2A2B17C}" type="presOf" srcId="{B0464712-B32F-4324-93E9-98DFFD13B9E2}" destId="{75D6EA21-5675-4286-B7DC-BEBC168F9678}" srcOrd="1" destOrd="0" presId="urn:microsoft.com/office/officeart/2005/8/layout/list1"/>
    <dgm:cxn modelId="{6F9137E0-A01B-4450-A070-54C16AA77AF2}" type="presParOf" srcId="{DB1B58A5-ACE4-45F7-B6C1-5EBBF036494A}" destId="{48F0D3EE-2165-47E7-A199-33A21E09B072}" srcOrd="0" destOrd="0" presId="urn:microsoft.com/office/officeart/2005/8/layout/list1"/>
    <dgm:cxn modelId="{378A73BB-28BD-415E-99E6-12F06F7C6814}" type="presParOf" srcId="{48F0D3EE-2165-47E7-A199-33A21E09B072}" destId="{E9D1D3FA-2843-42BA-9490-F27581AE9995}" srcOrd="0" destOrd="0" presId="urn:microsoft.com/office/officeart/2005/8/layout/list1"/>
    <dgm:cxn modelId="{2CDCD725-A599-4D93-86F4-BF6157521E95}" type="presParOf" srcId="{48F0D3EE-2165-47E7-A199-33A21E09B072}" destId="{A404CAC2-7161-425E-95CC-BD82AB6462C6}" srcOrd="1" destOrd="0" presId="urn:microsoft.com/office/officeart/2005/8/layout/list1"/>
    <dgm:cxn modelId="{92B5B9A1-AC4B-4D05-A383-FDB892E1D09B}" type="presParOf" srcId="{DB1B58A5-ACE4-45F7-B6C1-5EBBF036494A}" destId="{2B391410-C91A-4774-9344-5EB0B4D4E4C0}" srcOrd="1" destOrd="0" presId="urn:microsoft.com/office/officeart/2005/8/layout/list1"/>
    <dgm:cxn modelId="{DA83DD81-1A87-48F0-A830-232362BF854B}" type="presParOf" srcId="{DB1B58A5-ACE4-45F7-B6C1-5EBBF036494A}" destId="{FA0F8728-1CFA-444B-BE22-4BCD5DD20C5A}" srcOrd="2" destOrd="0" presId="urn:microsoft.com/office/officeart/2005/8/layout/list1"/>
    <dgm:cxn modelId="{3D3EC8C3-A817-4E47-A420-7F241DC31478}" type="presParOf" srcId="{DB1B58A5-ACE4-45F7-B6C1-5EBBF036494A}" destId="{BAFF78BA-76C6-4D61-B6A0-C122C6EF3EEF}" srcOrd="3" destOrd="0" presId="urn:microsoft.com/office/officeart/2005/8/layout/list1"/>
    <dgm:cxn modelId="{5125A8C6-3DAA-4DE4-8CBE-718774D5C046}" type="presParOf" srcId="{DB1B58A5-ACE4-45F7-B6C1-5EBBF036494A}" destId="{C0FAF9B9-C2F9-48A6-B5D7-F35DFA257282}" srcOrd="4" destOrd="0" presId="urn:microsoft.com/office/officeart/2005/8/layout/list1"/>
    <dgm:cxn modelId="{5F6E0A44-83B2-4196-B2F7-8FB78245250E}" type="presParOf" srcId="{C0FAF9B9-C2F9-48A6-B5D7-F35DFA257282}" destId="{E8065837-729E-42CE-BE47-24B6601AADA8}" srcOrd="0" destOrd="0" presId="urn:microsoft.com/office/officeart/2005/8/layout/list1"/>
    <dgm:cxn modelId="{6B059A03-26D5-45CB-BCCD-D8EEC68FEB60}" type="presParOf" srcId="{C0FAF9B9-C2F9-48A6-B5D7-F35DFA257282}" destId="{75D6EA21-5675-4286-B7DC-BEBC168F9678}" srcOrd="1" destOrd="0" presId="urn:microsoft.com/office/officeart/2005/8/layout/list1"/>
    <dgm:cxn modelId="{FA935805-30AA-4799-B766-8458133B8CBE}" type="presParOf" srcId="{DB1B58A5-ACE4-45F7-B6C1-5EBBF036494A}" destId="{21ABF1E3-0633-4181-A4A4-C11DC79B51F0}" srcOrd="5" destOrd="0" presId="urn:microsoft.com/office/officeart/2005/8/layout/list1"/>
    <dgm:cxn modelId="{CD2D72CB-C015-4D6A-B3F4-7D9133290475}" type="presParOf" srcId="{DB1B58A5-ACE4-45F7-B6C1-5EBBF036494A}" destId="{88295CA4-02F9-4A51-911E-DE5F0D52957E}" srcOrd="6" destOrd="0" presId="urn:microsoft.com/office/officeart/2005/8/layout/list1"/>
    <dgm:cxn modelId="{4F579F47-B1B4-4E77-A46F-449D71D18C0B}" type="presParOf" srcId="{DB1B58A5-ACE4-45F7-B6C1-5EBBF036494A}" destId="{14419B62-C307-46EF-A593-626DDDC1EC95}" srcOrd="7" destOrd="0" presId="urn:microsoft.com/office/officeart/2005/8/layout/list1"/>
    <dgm:cxn modelId="{EEC240C2-9467-4D77-83DE-7AB4D7D13106}" type="presParOf" srcId="{DB1B58A5-ACE4-45F7-B6C1-5EBBF036494A}" destId="{F0537A40-9DD9-4B36-B07F-432DD11CD41F}" srcOrd="8" destOrd="0" presId="urn:microsoft.com/office/officeart/2005/8/layout/list1"/>
    <dgm:cxn modelId="{05513066-C27B-450F-A522-C15D931C65FE}" type="presParOf" srcId="{F0537A40-9DD9-4B36-B07F-432DD11CD41F}" destId="{1242ACFE-AB0D-4F27-BD7F-4FC006DD700D}" srcOrd="0" destOrd="0" presId="urn:microsoft.com/office/officeart/2005/8/layout/list1"/>
    <dgm:cxn modelId="{6EDACD80-C327-41AC-88DA-58A3524F1D5A}" type="presParOf" srcId="{F0537A40-9DD9-4B36-B07F-432DD11CD41F}" destId="{0AB32620-3840-4DF8-884B-1FC42DFE2379}" srcOrd="1" destOrd="0" presId="urn:microsoft.com/office/officeart/2005/8/layout/list1"/>
    <dgm:cxn modelId="{1F52EF3A-F482-4B76-9F4B-704182BC21B4}" type="presParOf" srcId="{DB1B58A5-ACE4-45F7-B6C1-5EBBF036494A}" destId="{81C833B4-64BE-4026-B0A6-630E223C38ED}" srcOrd="9" destOrd="0" presId="urn:microsoft.com/office/officeart/2005/8/layout/list1"/>
    <dgm:cxn modelId="{19909BE4-D102-4D90-9E8D-3A45D2AD4885}" type="presParOf" srcId="{DB1B58A5-ACE4-45F7-B6C1-5EBBF036494A}" destId="{B924EC12-750F-4A62-A756-E703E6D39F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7D5794-B2B9-4DB0-B35C-63FA6C75A8E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8969C4-162D-4353-B052-E8D95A0DD1BE}">
      <dgm:prSet/>
      <dgm:spPr/>
      <dgm:t>
        <a:bodyPr/>
        <a:lstStyle/>
        <a:p>
          <a:r>
            <a:rPr lang="en-US" dirty="0"/>
            <a:t>Psychodynamic </a:t>
          </a:r>
        </a:p>
      </dgm:t>
    </dgm:pt>
    <dgm:pt modelId="{EC0A9140-6907-4482-BE2B-0162EA9779FE}" type="parTrans" cxnId="{E9DF673B-4041-4270-B592-4514EE44D2E5}">
      <dgm:prSet/>
      <dgm:spPr/>
      <dgm:t>
        <a:bodyPr/>
        <a:lstStyle/>
        <a:p>
          <a:endParaRPr lang="en-US"/>
        </a:p>
      </dgm:t>
    </dgm:pt>
    <dgm:pt modelId="{A36C9124-5441-4BEC-8CC0-E8A514C07C6E}" type="sibTrans" cxnId="{E9DF673B-4041-4270-B592-4514EE44D2E5}">
      <dgm:prSet/>
      <dgm:spPr/>
      <dgm:t>
        <a:bodyPr/>
        <a:lstStyle/>
        <a:p>
          <a:endParaRPr lang="en-US"/>
        </a:p>
      </dgm:t>
    </dgm:pt>
    <dgm:pt modelId="{F896F8B9-EFC8-402A-9A4B-8A37E24058E0}">
      <dgm:prSet/>
      <dgm:spPr/>
      <dgm:t>
        <a:bodyPr/>
        <a:lstStyle/>
        <a:p>
          <a:r>
            <a:rPr lang="en-US" dirty="0"/>
            <a:t>Suggests that somatic symptoms present as a response against unconscious emotional issues </a:t>
          </a:r>
        </a:p>
      </dgm:t>
      <dgm:extLst>
        <a:ext uri="{E40237B7-FDA0-4F09-8148-C483321AD2D9}">
          <dgm14:cNvPr xmlns:dgm14="http://schemas.microsoft.com/office/drawing/2010/diagram" id="0" name="" descr="Psychodynamic etiology: Suggests that somatic symptoms present as a response against unconscious emotional issues &#10;What initiates and maintains somatic symptoms?&#10; Primary gain  produce internal motivators and provides protection from the anxiety or emotional symptoms &#10; Secondary gain  can range from attention and sympathy, to missed work, to obtained financial assistance, etc. &#10;"/>
        </a:ext>
      </dgm:extLst>
    </dgm:pt>
    <dgm:pt modelId="{983EF533-DC97-44C7-B7B4-6D5332E188B9}" type="parTrans" cxnId="{E19647CD-B262-46AF-AEBB-D0FE4576FEC1}">
      <dgm:prSet/>
      <dgm:spPr/>
      <dgm:t>
        <a:bodyPr/>
        <a:lstStyle/>
        <a:p>
          <a:endParaRPr lang="en-US"/>
        </a:p>
      </dgm:t>
    </dgm:pt>
    <dgm:pt modelId="{8381313B-D5F8-407E-9CC5-31B8DD61CBE7}" type="sibTrans" cxnId="{E19647CD-B262-46AF-AEBB-D0FE4576FEC1}">
      <dgm:prSet/>
      <dgm:spPr/>
      <dgm:t>
        <a:bodyPr/>
        <a:lstStyle/>
        <a:p>
          <a:endParaRPr lang="en-US"/>
        </a:p>
      </dgm:t>
    </dgm:pt>
    <dgm:pt modelId="{8B44D133-CA6C-4536-B2AA-E2F856DF6C31}">
      <dgm:prSet/>
      <dgm:spPr/>
      <dgm:t>
        <a:bodyPr/>
        <a:lstStyle/>
        <a:p>
          <a:r>
            <a:rPr lang="en-US" dirty="0"/>
            <a:t>What initiates and maintains somatic symptoms?</a:t>
          </a:r>
        </a:p>
      </dgm:t>
    </dgm:pt>
    <dgm:pt modelId="{AC68FBE5-F542-4655-8B14-EDEB8164DE50}" type="parTrans" cxnId="{B48DD1C0-C342-4483-A908-3A7F3CDAC795}">
      <dgm:prSet/>
      <dgm:spPr/>
      <dgm:t>
        <a:bodyPr/>
        <a:lstStyle/>
        <a:p>
          <a:endParaRPr lang="en-US"/>
        </a:p>
      </dgm:t>
    </dgm:pt>
    <dgm:pt modelId="{EE0EF7B3-199C-4D39-A020-4FEFA23D73FE}" type="sibTrans" cxnId="{B48DD1C0-C342-4483-A908-3A7F3CDAC795}">
      <dgm:prSet/>
      <dgm:spPr/>
      <dgm:t>
        <a:bodyPr/>
        <a:lstStyle/>
        <a:p>
          <a:endParaRPr lang="en-US"/>
        </a:p>
      </dgm:t>
    </dgm:pt>
    <dgm:pt modelId="{F0D2B8E2-B2C2-41E8-8DC1-F229C7581D98}">
      <dgm:prSet/>
      <dgm:spPr/>
      <dgm:t>
        <a:bodyPr/>
        <a:lstStyle/>
        <a:p>
          <a:r>
            <a:rPr lang="en-US" dirty="0"/>
            <a:t>Primary gain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produce internal motivators and provides protection from the anxiety or emotional symptoms </a:t>
          </a:r>
        </a:p>
      </dgm:t>
    </dgm:pt>
    <dgm:pt modelId="{81BEA144-3E42-4D06-AA6C-EF84FFE47482}" type="parTrans" cxnId="{6008A77A-96DC-493A-845D-C51C017895F0}">
      <dgm:prSet/>
      <dgm:spPr/>
      <dgm:t>
        <a:bodyPr/>
        <a:lstStyle/>
        <a:p>
          <a:endParaRPr lang="en-US"/>
        </a:p>
      </dgm:t>
    </dgm:pt>
    <dgm:pt modelId="{DA5D7B4B-9457-4494-A8A6-6382E0198CFB}" type="sibTrans" cxnId="{6008A77A-96DC-493A-845D-C51C017895F0}">
      <dgm:prSet/>
      <dgm:spPr/>
      <dgm:t>
        <a:bodyPr/>
        <a:lstStyle/>
        <a:p>
          <a:endParaRPr lang="en-US"/>
        </a:p>
      </dgm:t>
    </dgm:pt>
    <dgm:pt modelId="{0F4933F1-D1AD-4BBA-ACDB-7FD27CC7487C}">
      <dgm:prSet/>
      <dgm:spPr/>
      <dgm:t>
        <a:bodyPr/>
        <a:lstStyle/>
        <a:p>
          <a:r>
            <a:rPr lang="en-US" dirty="0"/>
            <a:t>Secondary gain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can range from attention and sympathy, to missed work, to obtained financial assistance, etc. </a:t>
          </a:r>
        </a:p>
      </dgm:t>
    </dgm:pt>
    <dgm:pt modelId="{D3178421-158C-4F38-96B2-E68D43A70781}" type="parTrans" cxnId="{BEB0A30E-C497-4C6C-93FC-DED16A5CA487}">
      <dgm:prSet/>
      <dgm:spPr/>
      <dgm:t>
        <a:bodyPr/>
        <a:lstStyle/>
        <a:p>
          <a:endParaRPr lang="en-US"/>
        </a:p>
      </dgm:t>
    </dgm:pt>
    <dgm:pt modelId="{19D70708-ABE9-45E7-A495-A2272B5B8AED}" type="sibTrans" cxnId="{BEB0A30E-C497-4C6C-93FC-DED16A5CA487}">
      <dgm:prSet/>
      <dgm:spPr/>
      <dgm:t>
        <a:bodyPr/>
        <a:lstStyle/>
        <a:p>
          <a:endParaRPr lang="en-US"/>
        </a:p>
      </dgm:t>
    </dgm:pt>
    <dgm:pt modelId="{3C8E45AC-E618-435A-A349-FF7AB18379B6}">
      <dgm:prSet/>
      <dgm:spPr/>
      <dgm:t>
        <a:bodyPr/>
        <a:lstStyle/>
        <a:p>
          <a:r>
            <a:rPr lang="en-US"/>
            <a:t>Cognitive </a:t>
          </a:r>
        </a:p>
      </dgm:t>
    </dgm:pt>
    <dgm:pt modelId="{C9DDC70A-90C0-4005-B687-841F8A6590CE}" type="parTrans" cxnId="{9A35898E-BB68-4BDC-BC95-E41D07B16129}">
      <dgm:prSet/>
      <dgm:spPr/>
      <dgm:t>
        <a:bodyPr/>
        <a:lstStyle/>
        <a:p>
          <a:endParaRPr lang="en-US"/>
        </a:p>
      </dgm:t>
    </dgm:pt>
    <dgm:pt modelId="{098B3B1C-BA31-4B0E-B8A8-5CD84A99E18D}" type="sibTrans" cxnId="{9A35898E-BB68-4BDC-BC95-E41D07B16129}">
      <dgm:prSet/>
      <dgm:spPr/>
      <dgm:t>
        <a:bodyPr/>
        <a:lstStyle/>
        <a:p>
          <a:endParaRPr lang="en-US"/>
        </a:p>
      </dgm:t>
    </dgm:pt>
    <dgm:pt modelId="{3CFD8C4C-9AF4-4891-A962-BA0D77C65616}">
      <dgm:prSet/>
      <dgm:spPr/>
      <dgm:t>
        <a:bodyPr/>
        <a:lstStyle/>
        <a:p>
          <a:r>
            <a:rPr lang="en-US" dirty="0"/>
            <a:t>Somatic related disorders are a result of negative beliefs or exaggerated fears of physiological sensations (i.e., patients catastrophize) </a:t>
          </a:r>
        </a:p>
      </dgm:t>
      <dgm:extLst>
        <a:ext uri="{E40237B7-FDA0-4F09-8148-C483321AD2D9}">
          <dgm14:cNvPr xmlns:dgm14="http://schemas.microsoft.com/office/drawing/2010/diagram" id="0" name="" descr="Cognitive Etiology: Somatic related disorders are a result of negative beliefs or exaggerated fears of physiological sensations (i.e., patients catastrophize) &#10;"/>
        </a:ext>
      </dgm:extLst>
    </dgm:pt>
    <dgm:pt modelId="{FFDC0278-1305-48FC-AABF-5D9E5473CD1F}" type="parTrans" cxnId="{DC93B586-C353-4138-9E65-FE706C598244}">
      <dgm:prSet/>
      <dgm:spPr/>
      <dgm:t>
        <a:bodyPr/>
        <a:lstStyle/>
        <a:p>
          <a:endParaRPr lang="en-US"/>
        </a:p>
      </dgm:t>
    </dgm:pt>
    <dgm:pt modelId="{EA4A4CCD-79F7-4C90-9D84-B75A740B05EF}" type="sibTrans" cxnId="{DC93B586-C353-4138-9E65-FE706C598244}">
      <dgm:prSet/>
      <dgm:spPr/>
      <dgm:t>
        <a:bodyPr/>
        <a:lstStyle/>
        <a:p>
          <a:endParaRPr lang="en-US"/>
        </a:p>
      </dgm:t>
    </dgm:pt>
    <dgm:pt modelId="{8EAE71EA-EEFC-4895-8E1C-1E0D38FE42F5}" type="pres">
      <dgm:prSet presAssocID="{1A7D5794-B2B9-4DB0-B35C-63FA6C75A8EA}" presName="Name0" presStyleCnt="0">
        <dgm:presLayoutVars>
          <dgm:dir/>
          <dgm:animLvl val="lvl"/>
          <dgm:resizeHandles val="exact"/>
        </dgm:presLayoutVars>
      </dgm:prSet>
      <dgm:spPr/>
    </dgm:pt>
    <dgm:pt modelId="{44792FB5-A000-4697-93D0-844082DFBF8C}" type="pres">
      <dgm:prSet presAssocID="{428969C4-162D-4353-B052-E8D95A0DD1BE}" presName="composite" presStyleCnt="0"/>
      <dgm:spPr/>
    </dgm:pt>
    <dgm:pt modelId="{B4653EE2-9711-4798-951E-D68B298F4FC9}" type="pres">
      <dgm:prSet presAssocID="{428969C4-162D-4353-B052-E8D95A0DD1B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C56E083-2D51-4F29-A153-5EC143A8AC7D}" type="pres">
      <dgm:prSet presAssocID="{428969C4-162D-4353-B052-E8D95A0DD1BE}" presName="desTx" presStyleLbl="alignAccFollowNode1" presStyleIdx="0" presStyleCnt="2">
        <dgm:presLayoutVars>
          <dgm:bulletEnabled val="1"/>
        </dgm:presLayoutVars>
      </dgm:prSet>
      <dgm:spPr/>
    </dgm:pt>
    <dgm:pt modelId="{CCDD1BF7-3469-43F6-BE9F-36255A383DD8}" type="pres">
      <dgm:prSet presAssocID="{A36C9124-5441-4BEC-8CC0-E8A514C07C6E}" presName="space" presStyleCnt="0"/>
      <dgm:spPr/>
    </dgm:pt>
    <dgm:pt modelId="{8DA100EE-BBEA-46D9-90B3-13BD1104A547}" type="pres">
      <dgm:prSet presAssocID="{3C8E45AC-E618-435A-A349-FF7AB18379B6}" presName="composite" presStyleCnt="0"/>
      <dgm:spPr/>
    </dgm:pt>
    <dgm:pt modelId="{7332E8B1-5EAE-42BF-B3B2-69AA7C90AFE2}" type="pres">
      <dgm:prSet presAssocID="{3C8E45AC-E618-435A-A349-FF7AB18379B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5A7D1C3-D20A-436F-A35F-BA6B3EDF221C}" type="pres">
      <dgm:prSet presAssocID="{3C8E45AC-E618-435A-A349-FF7AB18379B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EB0A30E-C497-4C6C-93FC-DED16A5CA487}" srcId="{8B44D133-CA6C-4536-B2AA-E2F856DF6C31}" destId="{0F4933F1-D1AD-4BBA-ACDB-7FD27CC7487C}" srcOrd="1" destOrd="0" parTransId="{D3178421-158C-4F38-96B2-E68D43A70781}" sibTransId="{19D70708-ABE9-45E7-A495-A2272B5B8AED}"/>
    <dgm:cxn modelId="{C0C28815-ADFC-41A7-A204-D9E120791291}" type="presOf" srcId="{F0D2B8E2-B2C2-41E8-8DC1-F229C7581D98}" destId="{0C56E083-2D51-4F29-A153-5EC143A8AC7D}" srcOrd="0" destOrd="2" presId="urn:microsoft.com/office/officeart/2005/8/layout/hList1"/>
    <dgm:cxn modelId="{E9DF673B-4041-4270-B592-4514EE44D2E5}" srcId="{1A7D5794-B2B9-4DB0-B35C-63FA6C75A8EA}" destId="{428969C4-162D-4353-B052-E8D95A0DD1BE}" srcOrd="0" destOrd="0" parTransId="{EC0A9140-6907-4482-BE2B-0162EA9779FE}" sibTransId="{A36C9124-5441-4BEC-8CC0-E8A514C07C6E}"/>
    <dgm:cxn modelId="{4D73933C-9BE6-45A1-A4A6-0D1792EDB106}" type="presOf" srcId="{0F4933F1-D1AD-4BBA-ACDB-7FD27CC7487C}" destId="{0C56E083-2D51-4F29-A153-5EC143A8AC7D}" srcOrd="0" destOrd="3" presId="urn:microsoft.com/office/officeart/2005/8/layout/hList1"/>
    <dgm:cxn modelId="{8DA3184E-BABC-4CD6-BEDC-FA20923C72F6}" type="presOf" srcId="{3C8E45AC-E618-435A-A349-FF7AB18379B6}" destId="{7332E8B1-5EAE-42BF-B3B2-69AA7C90AFE2}" srcOrd="0" destOrd="0" presId="urn:microsoft.com/office/officeart/2005/8/layout/hList1"/>
    <dgm:cxn modelId="{0188154F-992D-446A-854A-F88F96E8C702}" type="presOf" srcId="{8B44D133-CA6C-4536-B2AA-E2F856DF6C31}" destId="{0C56E083-2D51-4F29-A153-5EC143A8AC7D}" srcOrd="0" destOrd="1" presId="urn:microsoft.com/office/officeart/2005/8/layout/hList1"/>
    <dgm:cxn modelId="{6008A77A-96DC-493A-845D-C51C017895F0}" srcId="{8B44D133-CA6C-4536-B2AA-E2F856DF6C31}" destId="{F0D2B8E2-B2C2-41E8-8DC1-F229C7581D98}" srcOrd="0" destOrd="0" parTransId="{81BEA144-3E42-4D06-AA6C-EF84FFE47482}" sibTransId="{DA5D7B4B-9457-4494-A8A6-6382E0198CFB}"/>
    <dgm:cxn modelId="{6FFD4485-594D-4ADD-83ED-4C68D9B9211D}" type="presOf" srcId="{1A7D5794-B2B9-4DB0-B35C-63FA6C75A8EA}" destId="{8EAE71EA-EEFC-4895-8E1C-1E0D38FE42F5}" srcOrd="0" destOrd="0" presId="urn:microsoft.com/office/officeart/2005/8/layout/hList1"/>
    <dgm:cxn modelId="{DC93B586-C353-4138-9E65-FE706C598244}" srcId="{3C8E45AC-E618-435A-A349-FF7AB18379B6}" destId="{3CFD8C4C-9AF4-4891-A962-BA0D77C65616}" srcOrd="0" destOrd="0" parTransId="{FFDC0278-1305-48FC-AABF-5D9E5473CD1F}" sibTransId="{EA4A4CCD-79F7-4C90-9D84-B75A740B05EF}"/>
    <dgm:cxn modelId="{9A35898E-BB68-4BDC-BC95-E41D07B16129}" srcId="{1A7D5794-B2B9-4DB0-B35C-63FA6C75A8EA}" destId="{3C8E45AC-E618-435A-A349-FF7AB18379B6}" srcOrd="1" destOrd="0" parTransId="{C9DDC70A-90C0-4005-B687-841F8A6590CE}" sibTransId="{098B3B1C-BA31-4B0E-B8A8-5CD84A99E18D}"/>
    <dgm:cxn modelId="{B48DD1C0-C342-4483-A908-3A7F3CDAC795}" srcId="{428969C4-162D-4353-B052-E8D95A0DD1BE}" destId="{8B44D133-CA6C-4536-B2AA-E2F856DF6C31}" srcOrd="1" destOrd="0" parTransId="{AC68FBE5-F542-4655-8B14-EDEB8164DE50}" sibTransId="{EE0EF7B3-199C-4D39-A020-4FEFA23D73FE}"/>
    <dgm:cxn modelId="{2AAF2FCD-B89B-4DC5-B0C7-982EF2ED5C40}" type="presOf" srcId="{F896F8B9-EFC8-402A-9A4B-8A37E24058E0}" destId="{0C56E083-2D51-4F29-A153-5EC143A8AC7D}" srcOrd="0" destOrd="0" presId="urn:microsoft.com/office/officeart/2005/8/layout/hList1"/>
    <dgm:cxn modelId="{E19647CD-B262-46AF-AEBB-D0FE4576FEC1}" srcId="{428969C4-162D-4353-B052-E8D95A0DD1BE}" destId="{F896F8B9-EFC8-402A-9A4B-8A37E24058E0}" srcOrd="0" destOrd="0" parTransId="{983EF533-DC97-44C7-B7B4-6D5332E188B9}" sibTransId="{8381313B-D5F8-407E-9CC5-31B8DD61CBE7}"/>
    <dgm:cxn modelId="{21FE04E0-F3CD-4625-87B3-A16E17382367}" type="presOf" srcId="{3CFD8C4C-9AF4-4891-A962-BA0D77C65616}" destId="{25A7D1C3-D20A-436F-A35F-BA6B3EDF221C}" srcOrd="0" destOrd="0" presId="urn:microsoft.com/office/officeart/2005/8/layout/hList1"/>
    <dgm:cxn modelId="{544FEDE1-8F32-402D-93F4-8EB805D6C280}" type="presOf" srcId="{428969C4-162D-4353-B052-E8D95A0DD1BE}" destId="{B4653EE2-9711-4798-951E-D68B298F4FC9}" srcOrd="0" destOrd="0" presId="urn:microsoft.com/office/officeart/2005/8/layout/hList1"/>
    <dgm:cxn modelId="{37B05D7A-F5A1-4007-89CB-F7B17C6A1C9D}" type="presParOf" srcId="{8EAE71EA-EEFC-4895-8E1C-1E0D38FE42F5}" destId="{44792FB5-A000-4697-93D0-844082DFBF8C}" srcOrd="0" destOrd="0" presId="urn:microsoft.com/office/officeart/2005/8/layout/hList1"/>
    <dgm:cxn modelId="{57A1A130-03EE-4521-A98F-CA16386DF6B5}" type="presParOf" srcId="{44792FB5-A000-4697-93D0-844082DFBF8C}" destId="{B4653EE2-9711-4798-951E-D68B298F4FC9}" srcOrd="0" destOrd="0" presId="urn:microsoft.com/office/officeart/2005/8/layout/hList1"/>
    <dgm:cxn modelId="{7D33091E-EB1B-4EA1-977C-AAA19047C934}" type="presParOf" srcId="{44792FB5-A000-4697-93D0-844082DFBF8C}" destId="{0C56E083-2D51-4F29-A153-5EC143A8AC7D}" srcOrd="1" destOrd="0" presId="urn:microsoft.com/office/officeart/2005/8/layout/hList1"/>
    <dgm:cxn modelId="{78249E14-2283-4C04-8E33-888023E2DF75}" type="presParOf" srcId="{8EAE71EA-EEFC-4895-8E1C-1E0D38FE42F5}" destId="{CCDD1BF7-3469-43F6-BE9F-36255A383DD8}" srcOrd="1" destOrd="0" presId="urn:microsoft.com/office/officeart/2005/8/layout/hList1"/>
    <dgm:cxn modelId="{9E5CFD1E-7DD4-4A9C-AE57-334B91FE4A29}" type="presParOf" srcId="{8EAE71EA-EEFC-4895-8E1C-1E0D38FE42F5}" destId="{8DA100EE-BBEA-46D9-90B3-13BD1104A547}" srcOrd="2" destOrd="0" presId="urn:microsoft.com/office/officeart/2005/8/layout/hList1"/>
    <dgm:cxn modelId="{068B5EB7-8B8A-44E0-8354-C66A50FE93E7}" type="presParOf" srcId="{8DA100EE-BBEA-46D9-90B3-13BD1104A547}" destId="{7332E8B1-5EAE-42BF-B3B2-69AA7C90AFE2}" srcOrd="0" destOrd="0" presId="urn:microsoft.com/office/officeart/2005/8/layout/hList1"/>
    <dgm:cxn modelId="{70867A92-81E3-46F4-A4D9-6FBF6CF8FF95}" type="presParOf" srcId="{8DA100EE-BBEA-46D9-90B3-13BD1104A547}" destId="{25A7D1C3-D20A-436F-A35F-BA6B3EDF22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CAB05E-B3B4-46DC-BDEE-598C9D03F2BB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135AD-DE25-41D8-A598-592B9F0E9171}">
      <dgm:prSet/>
      <dgm:spPr/>
      <dgm:t>
        <a:bodyPr/>
        <a:lstStyle/>
        <a:p>
          <a:r>
            <a:rPr lang="en-US"/>
            <a:t>Behavioral</a:t>
          </a:r>
        </a:p>
      </dgm:t>
    </dgm:pt>
    <dgm:pt modelId="{0D8FF8C8-4B50-40E7-8866-60EE2D127FA0}" type="parTrans" cxnId="{710929CF-F612-41BB-B41A-69ED90B06898}">
      <dgm:prSet/>
      <dgm:spPr/>
      <dgm:t>
        <a:bodyPr/>
        <a:lstStyle/>
        <a:p>
          <a:endParaRPr lang="en-US"/>
        </a:p>
      </dgm:t>
    </dgm:pt>
    <dgm:pt modelId="{11BBFD6F-0C9A-4012-ABA4-41D2411F0B9C}" type="sibTrans" cxnId="{710929CF-F612-41BB-B41A-69ED90B06898}">
      <dgm:prSet/>
      <dgm:spPr/>
      <dgm:t>
        <a:bodyPr/>
        <a:lstStyle/>
        <a:p>
          <a:endParaRPr lang="en-US"/>
        </a:p>
      </dgm:t>
    </dgm:pt>
    <dgm:pt modelId="{C4C5E1D0-CEA8-49D5-A5CE-56EE8488F3FD}">
      <dgm:prSet/>
      <dgm:spPr/>
      <dgm:t>
        <a:bodyPr/>
        <a:lstStyle/>
        <a:p>
          <a:r>
            <a:rPr lang="en-US" dirty="0"/>
            <a:t>Propose that somatic related disorders develop and are primarily maintained by reinforcers (usually attention or receiving disability) </a:t>
          </a:r>
        </a:p>
      </dgm:t>
      <dgm:extLst>
        <a:ext uri="{E40237B7-FDA0-4F09-8148-C483321AD2D9}">
          <dgm14:cNvPr xmlns:dgm14="http://schemas.microsoft.com/office/drawing/2010/diagram" id="0" name="" descr="Behavioral Etiology&#10;Propose that somatic related disorders develop and are primarily maintained by reinforcers (usually attention or receiving disability) &#10; This is different from the psychodynamic school of thought which lists attention and receiving disability as secondary gains &#10;"/>
        </a:ext>
      </dgm:extLst>
    </dgm:pt>
    <dgm:pt modelId="{00C199CD-7507-4107-8B3C-5C19B1975C03}" type="parTrans" cxnId="{C0F01BAE-23FC-4F64-860E-6C9CC6D30DBF}">
      <dgm:prSet/>
      <dgm:spPr/>
      <dgm:t>
        <a:bodyPr/>
        <a:lstStyle/>
        <a:p>
          <a:endParaRPr lang="en-US"/>
        </a:p>
      </dgm:t>
    </dgm:pt>
    <dgm:pt modelId="{5E384520-7F8F-4840-997D-8ADB2EF3342E}" type="sibTrans" cxnId="{C0F01BAE-23FC-4F64-860E-6C9CC6D30DBF}">
      <dgm:prSet/>
      <dgm:spPr/>
      <dgm:t>
        <a:bodyPr/>
        <a:lstStyle/>
        <a:p>
          <a:endParaRPr lang="en-US"/>
        </a:p>
      </dgm:t>
    </dgm:pt>
    <dgm:pt modelId="{6EA96840-96B5-4410-A147-88CA12EBB9AB}">
      <dgm:prSet/>
      <dgm:spPr/>
      <dgm:t>
        <a:bodyPr/>
        <a:lstStyle/>
        <a:p>
          <a:r>
            <a:rPr lang="en-US" dirty="0"/>
            <a:t>This is different from the psychodynamic school of thought which lists attention and receiving disability as secondary gains </a:t>
          </a:r>
        </a:p>
      </dgm:t>
    </dgm:pt>
    <dgm:pt modelId="{A54D0832-FBBA-41D4-B830-DF114FAA5EF3}" type="parTrans" cxnId="{9F82E085-2CDA-4305-832F-42CA1FE546A7}">
      <dgm:prSet/>
      <dgm:spPr/>
      <dgm:t>
        <a:bodyPr/>
        <a:lstStyle/>
        <a:p>
          <a:endParaRPr lang="en-US"/>
        </a:p>
      </dgm:t>
    </dgm:pt>
    <dgm:pt modelId="{BAED759D-E548-4C22-90D9-9908F748162C}" type="sibTrans" cxnId="{9F82E085-2CDA-4305-832F-42CA1FE546A7}">
      <dgm:prSet/>
      <dgm:spPr/>
      <dgm:t>
        <a:bodyPr/>
        <a:lstStyle/>
        <a:p>
          <a:endParaRPr lang="en-US"/>
        </a:p>
      </dgm:t>
    </dgm:pt>
    <dgm:pt modelId="{E8402469-AED6-4C52-ACC5-F58A8998938F}">
      <dgm:prSet/>
      <dgm:spPr/>
      <dgm:t>
        <a:bodyPr/>
        <a:lstStyle/>
        <a:p>
          <a:r>
            <a:rPr lang="en-US"/>
            <a:t>Sociocultural</a:t>
          </a:r>
        </a:p>
      </dgm:t>
      <dgm:extLst>
        <a:ext uri="{E40237B7-FDA0-4F09-8148-C483321AD2D9}">
          <dgm14:cNvPr xmlns:dgm14="http://schemas.microsoft.com/office/drawing/2010/diagram" id="0" name="" descr="Etiology facts continued"/>
        </a:ext>
      </dgm:extLst>
    </dgm:pt>
    <dgm:pt modelId="{C9FEFCF6-77FB-4931-8993-81080A90D220}" type="parTrans" cxnId="{CBA8B4F7-0775-46EC-953C-73274F370C4E}">
      <dgm:prSet/>
      <dgm:spPr/>
      <dgm:t>
        <a:bodyPr/>
        <a:lstStyle/>
        <a:p>
          <a:endParaRPr lang="en-US"/>
        </a:p>
      </dgm:t>
    </dgm:pt>
    <dgm:pt modelId="{528365D9-9A45-4679-A132-571268888F99}" type="sibTrans" cxnId="{CBA8B4F7-0775-46EC-953C-73274F370C4E}">
      <dgm:prSet/>
      <dgm:spPr/>
      <dgm:t>
        <a:bodyPr/>
        <a:lstStyle/>
        <a:p>
          <a:endParaRPr lang="en-US"/>
        </a:p>
      </dgm:t>
    </dgm:pt>
    <dgm:pt modelId="{64B1AB8C-1C60-4B94-BC1D-368E4548882F}">
      <dgm:prSet/>
      <dgm:spPr/>
      <dgm:t>
        <a:bodyPr/>
        <a:lstStyle/>
        <a:p>
          <a:r>
            <a:rPr lang="en-US" dirty="0"/>
            <a:t>Family members or close friends of those with somatic symptom disorder, or at least over-attentiveness to somatic symptoms, are more likely to develop the disorder themselves </a:t>
          </a:r>
        </a:p>
      </dgm:t>
      <dgm:extLst>
        <a:ext uri="{E40237B7-FDA0-4F09-8148-C483321AD2D9}">
          <dgm14:cNvPr xmlns:dgm14="http://schemas.microsoft.com/office/drawing/2010/diagram" id="0" name="" descr="Sociocultural Etiology:&#10;Family members or close friends of those with somatic symptom disorder, or at least over-attentiveness to somatic symptoms, are more likely to develop the disorder themselves &#10;Western cultures focus less on somatic complaints than Eastern cultures&#10;"/>
        </a:ext>
      </dgm:extLst>
    </dgm:pt>
    <dgm:pt modelId="{0D4DEF35-0481-4A44-9CCC-0B800FF9633E}" type="parTrans" cxnId="{46088DEC-5AB2-41F4-AACA-7BF5B21B0A9A}">
      <dgm:prSet/>
      <dgm:spPr/>
      <dgm:t>
        <a:bodyPr/>
        <a:lstStyle/>
        <a:p>
          <a:endParaRPr lang="en-US"/>
        </a:p>
      </dgm:t>
    </dgm:pt>
    <dgm:pt modelId="{4CA01E96-2EBA-4CF1-8336-5CAAEE5C5708}" type="sibTrans" cxnId="{46088DEC-5AB2-41F4-AACA-7BF5B21B0A9A}">
      <dgm:prSet/>
      <dgm:spPr/>
      <dgm:t>
        <a:bodyPr/>
        <a:lstStyle/>
        <a:p>
          <a:endParaRPr lang="en-US"/>
        </a:p>
      </dgm:t>
    </dgm:pt>
    <dgm:pt modelId="{F4326A0F-E471-4245-8322-073E2675A261}">
      <dgm:prSet/>
      <dgm:spPr/>
      <dgm:t>
        <a:bodyPr/>
        <a:lstStyle/>
        <a:p>
          <a:r>
            <a:rPr lang="en-US" dirty="0"/>
            <a:t>Western cultures focus less on somatic complaints than Eastern cultures</a:t>
          </a:r>
        </a:p>
      </dgm:t>
    </dgm:pt>
    <dgm:pt modelId="{C87CC111-1CCC-41C0-AEEB-E73CED955411}" type="parTrans" cxnId="{DBFDB332-30AC-4794-9340-C4A76E7DB115}">
      <dgm:prSet/>
      <dgm:spPr/>
      <dgm:t>
        <a:bodyPr/>
        <a:lstStyle/>
        <a:p>
          <a:endParaRPr lang="en-US"/>
        </a:p>
      </dgm:t>
    </dgm:pt>
    <dgm:pt modelId="{ACEDCD89-6507-4AA1-8416-48C0AF631D15}" type="sibTrans" cxnId="{DBFDB332-30AC-4794-9340-C4A76E7DB115}">
      <dgm:prSet/>
      <dgm:spPr/>
      <dgm:t>
        <a:bodyPr/>
        <a:lstStyle/>
        <a:p>
          <a:endParaRPr lang="en-US"/>
        </a:p>
      </dgm:t>
    </dgm:pt>
    <dgm:pt modelId="{BB399D8C-1E63-4814-97C5-DB2EE1623B28}" type="pres">
      <dgm:prSet presAssocID="{BACAB05E-B3B4-46DC-BDEE-598C9D03F2BB}" presName="Name0" presStyleCnt="0">
        <dgm:presLayoutVars>
          <dgm:dir/>
          <dgm:animLvl val="lvl"/>
          <dgm:resizeHandles val="exact"/>
        </dgm:presLayoutVars>
      </dgm:prSet>
      <dgm:spPr/>
    </dgm:pt>
    <dgm:pt modelId="{444E5C7E-6034-4272-BB2B-B28EC81D1A1C}" type="pres">
      <dgm:prSet presAssocID="{C49135AD-DE25-41D8-A598-592B9F0E9171}" presName="composite" presStyleCnt="0"/>
      <dgm:spPr/>
    </dgm:pt>
    <dgm:pt modelId="{D9AFDBD7-36AA-467F-8352-2C5F21BB6BE2}" type="pres">
      <dgm:prSet presAssocID="{C49135AD-DE25-41D8-A598-592B9F0E917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F82EE35-6B32-4E51-8F24-7479A3A42E7A}" type="pres">
      <dgm:prSet presAssocID="{C49135AD-DE25-41D8-A598-592B9F0E9171}" presName="desTx" presStyleLbl="alignAccFollowNode1" presStyleIdx="0" presStyleCnt="2">
        <dgm:presLayoutVars>
          <dgm:bulletEnabled val="1"/>
        </dgm:presLayoutVars>
      </dgm:prSet>
      <dgm:spPr/>
    </dgm:pt>
    <dgm:pt modelId="{5539D3E7-261C-446F-8181-63FE125D60A9}" type="pres">
      <dgm:prSet presAssocID="{11BBFD6F-0C9A-4012-ABA4-41D2411F0B9C}" presName="space" presStyleCnt="0"/>
      <dgm:spPr/>
    </dgm:pt>
    <dgm:pt modelId="{8FBC4904-DCD3-4B0B-B16B-807DA286DC6D}" type="pres">
      <dgm:prSet presAssocID="{E8402469-AED6-4C52-ACC5-F58A8998938F}" presName="composite" presStyleCnt="0"/>
      <dgm:spPr/>
    </dgm:pt>
    <dgm:pt modelId="{BBA50353-80DA-4924-B408-3236AD3F1B92}" type="pres">
      <dgm:prSet presAssocID="{E8402469-AED6-4C52-ACC5-F58A8998938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5BE544-A7CD-49CC-83A3-A6FB010EDD1C}" type="pres">
      <dgm:prSet presAssocID="{E8402469-AED6-4C52-ACC5-F58A8998938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11FD42B-9399-4546-A394-1A163610D354}" type="presOf" srcId="{F4326A0F-E471-4245-8322-073E2675A261}" destId="{5B5BE544-A7CD-49CC-83A3-A6FB010EDD1C}" srcOrd="0" destOrd="1" presId="urn:microsoft.com/office/officeart/2005/8/layout/hList1"/>
    <dgm:cxn modelId="{DBFDB332-30AC-4794-9340-C4A76E7DB115}" srcId="{E8402469-AED6-4C52-ACC5-F58A8998938F}" destId="{F4326A0F-E471-4245-8322-073E2675A261}" srcOrd="1" destOrd="0" parTransId="{C87CC111-1CCC-41C0-AEEB-E73CED955411}" sibTransId="{ACEDCD89-6507-4AA1-8416-48C0AF631D15}"/>
    <dgm:cxn modelId="{9EEFD335-3FF8-4957-A916-7277727B26DC}" type="presOf" srcId="{6EA96840-96B5-4410-A147-88CA12EBB9AB}" destId="{5F82EE35-6B32-4E51-8F24-7479A3A42E7A}" srcOrd="0" destOrd="1" presId="urn:microsoft.com/office/officeart/2005/8/layout/hList1"/>
    <dgm:cxn modelId="{7441C27B-8ADD-40B1-8DD5-AA0724865AE7}" type="presOf" srcId="{E8402469-AED6-4C52-ACC5-F58A8998938F}" destId="{BBA50353-80DA-4924-B408-3236AD3F1B92}" srcOrd="0" destOrd="0" presId="urn:microsoft.com/office/officeart/2005/8/layout/hList1"/>
    <dgm:cxn modelId="{8DBD157C-FF63-4530-A6DE-A59A1C1191D5}" type="presOf" srcId="{64B1AB8C-1C60-4B94-BC1D-368E4548882F}" destId="{5B5BE544-A7CD-49CC-83A3-A6FB010EDD1C}" srcOrd="0" destOrd="0" presId="urn:microsoft.com/office/officeart/2005/8/layout/hList1"/>
    <dgm:cxn modelId="{9F82E085-2CDA-4305-832F-42CA1FE546A7}" srcId="{C4C5E1D0-CEA8-49D5-A5CE-56EE8488F3FD}" destId="{6EA96840-96B5-4410-A147-88CA12EBB9AB}" srcOrd="0" destOrd="0" parTransId="{A54D0832-FBBA-41D4-B830-DF114FAA5EF3}" sibTransId="{BAED759D-E548-4C22-90D9-9908F748162C}"/>
    <dgm:cxn modelId="{C0F01BAE-23FC-4F64-860E-6C9CC6D30DBF}" srcId="{C49135AD-DE25-41D8-A598-592B9F0E9171}" destId="{C4C5E1D0-CEA8-49D5-A5CE-56EE8488F3FD}" srcOrd="0" destOrd="0" parTransId="{00C199CD-7507-4107-8B3C-5C19B1975C03}" sibTransId="{5E384520-7F8F-4840-997D-8ADB2EF3342E}"/>
    <dgm:cxn modelId="{710929CF-F612-41BB-B41A-69ED90B06898}" srcId="{BACAB05E-B3B4-46DC-BDEE-598C9D03F2BB}" destId="{C49135AD-DE25-41D8-A598-592B9F0E9171}" srcOrd="0" destOrd="0" parTransId="{0D8FF8C8-4B50-40E7-8866-60EE2D127FA0}" sibTransId="{11BBFD6F-0C9A-4012-ABA4-41D2411F0B9C}"/>
    <dgm:cxn modelId="{37CC56E2-F11B-4619-ADBD-7122B3DA5986}" type="presOf" srcId="{C4C5E1D0-CEA8-49D5-A5CE-56EE8488F3FD}" destId="{5F82EE35-6B32-4E51-8F24-7479A3A42E7A}" srcOrd="0" destOrd="0" presId="urn:microsoft.com/office/officeart/2005/8/layout/hList1"/>
    <dgm:cxn modelId="{46088DEC-5AB2-41F4-AACA-7BF5B21B0A9A}" srcId="{E8402469-AED6-4C52-ACC5-F58A8998938F}" destId="{64B1AB8C-1C60-4B94-BC1D-368E4548882F}" srcOrd="0" destOrd="0" parTransId="{0D4DEF35-0481-4A44-9CCC-0B800FF9633E}" sibTransId="{4CA01E96-2EBA-4CF1-8336-5CAAEE5C5708}"/>
    <dgm:cxn modelId="{172550F4-D563-4E9F-8D0C-BA3C904262BE}" type="presOf" srcId="{C49135AD-DE25-41D8-A598-592B9F0E9171}" destId="{D9AFDBD7-36AA-467F-8352-2C5F21BB6BE2}" srcOrd="0" destOrd="0" presId="urn:microsoft.com/office/officeart/2005/8/layout/hList1"/>
    <dgm:cxn modelId="{CBA8B4F7-0775-46EC-953C-73274F370C4E}" srcId="{BACAB05E-B3B4-46DC-BDEE-598C9D03F2BB}" destId="{E8402469-AED6-4C52-ACC5-F58A8998938F}" srcOrd="1" destOrd="0" parTransId="{C9FEFCF6-77FB-4931-8993-81080A90D220}" sibTransId="{528365D9-9A45-4679-A132-571268888F99}"/>
    <dgm:cxn modelId="{2839A5FC-359D-499C-ADFC-8025B2ED876B}" type="presOf" srcId="{BACAB05E-B3B4-46DC-BDEE-598C9D03F2BB}" destId="{BB399D8C-1E63-4814-97C5-DB2EE1623B28}" srcOrd="0" destOrd="0" presId="urn:microsoft.com/office/officeart/2005/8/layout/hList1"/>
    <dgm:cxn modelId="{540BA6FE-A69E-450E-87A5-CFE1586D2ABD}" type="presParOf" srcId="{BB399D8C-1E63-4814-97C5-DB2EE1623B28}" destId="{444E5C7E-6034-4272-BB2B-B28EC81D1A1C}" srcOrd="0" destOrd="0" presId="urn:microsoft.com/office/officeart/2005/8/layout/hList1"/>
    <dgm:cxn modelId="{7A6CCC55-9469-4C6D-A430-B5D86E8594CC}" type="presParOf" srcId="{444E5C7E-6034-4272-BB2B-B28EC81D1A1C}" destId="{D9AFDBD7-36AA-467F-8352-2C5F21BB6BE2}" srcOrd="0" destOrd="0" presId="urn:microsoft.com/office/officeart/2005/8/layout/hList1"/>
    <dgm:cxn modelId="{362A372C-34DD-4922-948D-B61B637F5C95}" type="presParOf" srcId="{444E5C7E-6034-4272-BB2B-B28EC81D1A1C}" destId="{5F82EE35-6B32-4E51-8F24-7479A3A42E7A}" srcOrd="1" destOrd="0" presId="urn:microsoft.com/office/officeart/2005/8/layout/hList1"/>
    <dgm:cxn modelId="{C77CDA5D-AD78-45F3-9D5C-6814B349A5BD}" type="presParOf" srcId="{BB399D8C-1E63-4814-97C5-DB2EE1623B28}" destId="{5539D3E7-261C-446F-8181-63FE125D60A9}" srcOrd="1" destOrd="0" presId="urn:microsoft.com/office/officeart/2005/8/layout/hList1"/>
    <dgm:cxn modelId="{E928F84D-48FA-4B30-9A19-6ACA8D97C850}" type="presParOf" srcId="{BB399D8C-1E63-4814-97C5-DB2EE1623B28}" destId="{8FBC4904-DCD3-4B0B-B16B-807DA286DC6D}" srcOrd="2" destOrd="0" presId="urn:microsoft.com/office/officeart/2005/8/layout/hList1"/>
    <dgm:cxn modelId="{1A71680A-66C7-4AFB-9DD1-4021CB07286A}" type="presParOf" srcId="{8FBC4904-DCD3-4B0B-B16B-807DA286DC6D}" destId="{BBA50353-80DA-4924-B408-3236AD3F1B92}" srcOrd="0" destOrd="0" presId="urn:microsoft.com/office/officeart/2005/8/layout/hList1"/>
    <dgm:cxn modelId="{E210B558-D7C2-41E3-80DA-3D5D1E0BA414}" type="presParOf" srcId="{8FBC4904-DCD3-4B0B-B16B-807DA286DC6D}" destId="{5B5BE544-A7CD-49CC-83A3-A6FB010EDD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913A2B-C156-498F-A105-39FEA15FA0D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8AC0DD-B841-4959-B0F6-7E57A11FB450}">
      <dgm:prSet/>
      <dgm:spPr/>
      <dgm:t>
        <a:bodyPr/>
        <a:lstStyle/>
        <a:p>
          <a:r>
            <a:rPr lang="en-US" dirty="0"/>
            <a:t>Relaxation training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teaches individuals how to relax muscles on command </a:t>
          </a:r>
        </a:p>
      </dgm:t>
      <dgm:extLst>
        <a:ext uri="{E40237B7-FDA0-4F09-8148-C483321AD2D9}">
          <dgm14:cNvPr xmlns:dgm14="http://schemas.microsoft.com/office/drawing/2010/diagram" id="0" name="" descr="Relaxation training  teaches individuals how to relax muscles on command &#10;"/>
        </a:ext>
      </dgm:extLst>
    </dgm:pt>
    <dgm:pt modelId="{596C1A0D-4EE2-4C6B-9DE9-B35672526797}" type="parTrans" cxnId="{90DB6676-6BBC-42FC-AD75-86A8FBF49739}">
      <dgm:prSet/>
      <dgm:spPr/>
      <dgm:t>
        <a:bodyPr/>
        <a:lstStyle/>
        <a:p>
          <a:endParaRPr lang="en-US"/>
        </a:p>
      </dgm:t>
    </dgm:pt>
    <dgm:pt modelId="{96C2A4A8-CF57-45F6-A80A-C45C59DE4942}" type="sibTrans" cxnId="{90DB6676-6BBC-42FC-AD75-86A8FBF49739}">
      <dgm:prSet/>
      <dgm:spPr/>
      <dgm:t>
        <a:bodyPr/>
        <a:lstStyle/>
        <a:p>
          <a:endParaRPr lang="en-US"/>
        </a:p>
      </dgm:t>
    </dgm:pt>
    <dgm:pt modelId="{FEDB6850-B76E-4FBB-94EF-4F049649636E}">
      <dgm:prSet/>
      <dgm:spPr/>
      <dgm:t>
        <a:bodyPr/>
        <a:lstStyle/>
        <a:p>
          <a:r>
            <a:rPr lang="en-US" dirty="0"/>
            <a:t>Biofeedback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where an individual is connected to a machine that allows for continuous monitoring of involuntary physiological reactions (e.g., heart rate, galvanic skin response, respiration, muscle tension, body temperature, etc.)</a:t>
          </a:r>
        </a:p>
      </dgm:t>
      <dgm:extLst>
        <a:ext uri="{E40237B7-FDA0-4F09-8148-C483321AD2D9}">
          <dgm14:cNvPr xmlns:dgm14="http://schemas.microsoft.com/office/drawing/2010/diagram" id="0" name="" descr="Biofeedback  where an individual is connected to a machine that allows for continuous monitoring of involuntary physiological reactions (e.g., heart rate, galvanic skin response, respiration, muscle tension, body temperature, etc.)&#10;"/>
        </a:ext>
      </dgm:extLst>
    </dgm:pt>
    <dgm:pt modelId="{D8A0BA28-9634-4652-A25B-A369AC3EBCF0}" type="parTrans" cxnId="{9006809D-A36E-4CD2-9797-726A7615A55B}">
      <dgm:prSet/>
      <dgm:spPr/>
      <dgm:t>
        <a:bodyPr/>
        <a:lstStyle/>
        <a:p>
          <a:endParaRPr lang="en-US"/>
        </a:p>
      </dgm:t>
    </dgm:pt>
    <dgm:pt modelId="{DF20A63B-7C6E-4FBD-B283-FD6621F9BC2B}" type="sibTrans" cxnId="{9006809D-A36E-4CD2-9797-726A7615A55B}">
      <dgm:prSet/>
      <dgm:spPr/>
      <dgm:t>
        <a:bodyPr/>
        <a:lstStyle/>
        <a:p>
          <a:endParaRPr lang="en-US"/>
        </a:p>
      </dgm:t>
    </dgm:pt>
    <dgm:pt modelId="{B82325FC-D947-4586-9FFB-CA0D74301B25}">
      <dgm:prSet/>
      <dgm:spPr/>
      <dgm:t>
        <a:bodyPr/>
        <a:lstStyle/>
        <a:p>
          <a:r>
            <a:rPr lang="en-US" dirty="0"/>
            <a:t>Hypnosis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an extreme sense of relaxation </a:t>
          </a:r>
        </a:p>
      </dgm:t>
      <dgm:extLst>
        <a:ext uri="{E40237B7-FDA0-4F09-8148-C483321AD2D9}">
          <dgm14:cNvPr xmlns:dgm14="http://schemas.microsoft.com/office/drawing/2010/diagram" id="0" name="" descr="Hypnosis  an extreme sense of relaxation &#10;"/>
        </a:ext>
      </dgm:extLst>
    </dgm:pt>
    <dgm:pt modelId="{DDCCC4BB-7A08-40A8-8E4E-2454E1392418}" type="parTrans" cxnId="{7179E2E3-7A26-45CE-B4EF-93A552F9A9F0}">
      <dgm:prSet/>
      <dgm:spPr/>
      <dgm:t>
        <a:bodyPr/>
        <a:lstStyle/>
        <a:p>
          <a:endParaRPr lang="en-US"/>
        </a:p>
      </dgm:t>
    </dgm:pt>
    <dgm:pt modelId="{763D0AB9-225C-4513-A356-F563915DBBDE}" type="sibTrans" cxnId="{7179E2E3-7A26-45CE-B4EF-93A552F9A9F0}">
      <dgm:prSet/>
      <dgm:spPr/>
      <dgm:t>
        <a:bodyPr/>
        <a:lstStyle/>
        <a:p>
          <a:endParaRPr lang="en-US"/>
        </a:p>
      </dgm:t>
    </dgm:pt>
    <dgm:pt modelId="{BC0A1D92-8D6B-4B4A-B841-8ED43B524382}">
      <dgm:prSet/>
      <dgm:spPr/>
      <dgm:t>
        <a:bodyPr/>
        <a:lstStyle/>
        <a:p>
          <a:r>
            <a:rPr lang="en-US" dirty="0"/>
            <a:t>Group therapy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usually involve CBT and other cognitive/behavioral strategies in a group setting to encourage acceptance of disease while also addressing maladaptive coping strategies</a:t>
          </a:r>
        </a:p>
      </dgm:t>
      <dgm:extLst>
        <a:ext uri="{E40237B7-FDA0-4F09-8148-C483321AD2D9}">
          <dgm14:cNvPr xmlns:dgm14="http://schemas.microsoft.com/office/drawing/2010/diagram" id="0" name="" descr="Group therapy  usually involve CBT and other cognitive/behavioral strategies in a group setting to encourage acceptance of disease while also addressing maladaptive coping strategies&#10;"/>
        </a:ext>
      </dgm:extLst>
    </dgm:pt>
    <dgm:pt modelId="{8AC229FA-EF74-405A-B199-7E93AEF0130F}" type="parTrans" cxnId="{4EA85BD0-F22F-4060-8D7E-818CF6FAD280}">
      <dgm:prSet/>
      <dgm:spPr/>
      <dgm:t>
        <a:bodyPr/>
        <a:lstStyle/>
        <a:p>
          <a:endParaRPr lang="en-US"/>
        </a:p>
      </dgm:t>
    </dgm:pt>
    <dgm:pt modelId="{1C5F0EA2-9524-4018-A8B1-94710305B4C8}" type="sibTrans" cxnId="{4EA85BD0-F22F-4060-8D7E-818CF6FAD280}">
      <dgm:prSet/>
      <dgm:spPr/>
      <dgm:t>
        <a:bodyPr/>
        <a:lstStyle/>
        <a:p>
          <a:endParaRPr lang="en-US"/>
        </a:p>
      </dgm:t>
    </dgm:pt>
    <dgm:pt modelId="{B5F41020-CDD2-43D1-B4FF-45106A44ED01}" type="pres">
      <dgm:prSet presAssocID="{6B913A2B-C156-498F-A105-39FEA15FA0D2}" presName="diagram" presStyleCnt="0">
        <dgm:presLayoutVars>
          <dgm:dir/>
          <dgm:resizeHandles val="exact"/>
        </dgm:presLayoutVars>
      </dgm:prSet>
      <dgm:spPr/>
    </dgm:pt>
    <dgm:pt modelId="{06BDDFA9-60D1-44D0-8ED2-AFA6E97D325C}" type="pres">
      <dgm:prSet presAssocID="{A18AC0DD-B841-4959-B0F6-7E57A11FB450}" presName="node" presStyleLbl="node1" presStyleIdx="0" presStyleCnt="4">
        <dgm:presLayoutVars>
          <dgm:bulletEnabled val="1"/>
        </dgm:presLayoutVars>
      </dgm:prSet>
      <dgm:spPr/>
    </dgm:pt>
    <dgm:pt modelId="{245CCA3F-54B0-42CD-AF3E-76E5CC275BBA}" type="pres">
      <dgm:prSet presAssocID="{96C2A4A8-CF57-45F6-A80A-C45C59DE4942}" presName="sibTrans" presStyleCnt="0"/>
      <dgm:spPr/>
    </dgm:pt>
    <dgm:pt modelId="{2A51A7F1-3B08-44A3-8045-FE54E255B3E0}" type="pres">
      <dgm:prSet presAssocID="{FEDB6850-B76E-4FBB-94EF-4F049649636E}" presName="node" presStyleLbl="node1" presStyleIdx="1" presStyleCnt="4">
        <dgm:presLayoutVars>
          <dgm:bulletEnabled val="1"/>
        </dgm:presLayoutVars>
      </dgm:prSet>
      <dgm:spPr/>
    </dgm:pt>
    <dgm:pt modelId="{63107118-44C2-4E49-9294-9BB991AFC6FF}" type="pres">
      <dgm:prSet presAssocID="{DF20A63B-7C6E-4FBD-B283-FD6621F9BC2B}" presName="sibTrans" presStyleCnt="0"/>
      <dgm:spPr/>
    </dgm:pt>
    <dgm:pt modelId="{7E79A3D5-519A-47DD-B35E-61FEC8614DCC}" type="pres">
      <dgm:prSet presAssocID="{B82325FC-D947-4586-9FFB-CA0D74301B25}" presName="node" presStyleLbl="node1" presStyleIdx="2" presStyleCnt="4">
        <dgm:presLayoutVars>
          <dgm:bulletEnabled val="1"/>
        </dgm:presLayoutVars>
      </dgm:prSet>
      <dgm:spPr/>
    </dgm:pt>
    <dgm:pt modelId="{B83D558F-264D-4CA4-B854-D7A42AC3687E}" type="pres">
      <dgm:prSet presAssocID="{763D0AB9-225C-4513-A356-F563915DBBDE}" presName="sibTrans" presStyleCnt="0"/>
      <dgm:spPr/>
    </dgm:pt>
    <dgm:pt modelId="{C1A003F6-B775-45A1-89FC-2C042746258D}" type="pres">
      <dgm:prSet presAssocID="{BC0A1D92-8D6B-4B4A-B841-8ED43B524382}" presName="node" presStyleLbl="node1" presStyleIdx="3" presStyleCnt="4">
        <dgm:presLayoutVars>
          <dgm:bulletEnabled val="1"/>
        </dgm:presLayoutVars>
      </dgm:prSet>
      <dgm:spPr/>
    </dgm:pt>
  </dgm:ptLst>
  <dgm:cxnLst>
    <dgm:cxn modelId="{DF1E5B06-6303-4538-9BDF-FE1F8823BD76}" type="presOf" srcId="{FEDB6850-B76E-4FBB-94EF-4F049649636E}" destId="{2A51A7F1-3B08-44A3-8045-FE54E255B3E0}" srcOrd="0" destOrd="0" presId="urn:microsoft.com/office/officeart/2005/8/layout/default"/>
    <dgm:cxn modelId="{F535DF24-B2A8-4F75-9177-5161332CA0F5}" type="presOf" srcId="{BC0A1D92-8D6B-4B4A-B841-8ED43B524382}" destId="{C1A003F6-B775-45A1-89FC-2C042746258D}" srcOrd="0" destOrd="0" presId="urn:microsoft.com/office/officeart/2005/8/layout/default"/>
    <dgm:cxn modelId="{B6E69D3C-F4E3-4808-94E2-2F01F0C87EE4}" type="presOf" srcId="{B82325FC-D947-4586-9FFB-CA0D74301B25}" destId="{7E79A3D5-519A-47DD-B35E-61FEC8614DCC}" srcOrd="0" destOrd="0" presId="urn:microsoft.com/office/officeart/2005/8/layout/default"/>
    <dgm:cxn modelId="{90DB6676-6BBC-42FC-AD75-86A8FBF49739}" srcId="{6B913A2B-C156-498F-A105-39FEA15FA0D2}" destId="{A18AC0DD-B841-4959-B0F6-7E57A11FB450}" srcOrd="0" destOrd="0" parTransId="{596C1A0D-4EE2-4C6B-9DE9-B35672526797}" sibTransId="{96C2A4A8-CF57-45F6-A80A-C45C59DE4942}"/>
    <dgm:cxn modelId="{BCE62C85-95C1-442E-87AA-95641535D6A6}" type="presOf" srcId="{A18AC0DD-B841-4959-B0F6-7E57A11FB450}" destId="{06BDDFA9-60D1-44D0-8ED2-AFA6E97D325C}" srcOrd="0" destOrd="0" presId="urn:microsoft.com/office/officeart/2005/8/layout/default"/>
    <dgm:cxn modelId="{9006809D-A36E-4CD2-9797-726A7615A55B}" srcId="{6B913A2B-C156-498F-A105-39FEA15FA0D2}" destId="{FEDB6850-B76E-4FBB-94EF-4F049649636E}" srcOrd="1" destOrd="0" parTransId="{D8A0BA28-9634-4652-A25B-A369AC3EBCF0}" sibTransId="{DF20A63B-7C6E-4FBD-B283-FD6621F9BC2B}"/>
    <dgm:cxn modelId="{4EA85BD0-F22F-4060-8D7E-818CF6FAD280}" srcId="{6B913A2B-C156-498F-A105-39FEA15FA0D2}" destId="{BC0A1D92-8D6B-4B4A-B841-8ED43B524382}" srcOrd="3" destOrd="0" parTransId="{8AC229FA-EF74-405A-B199-7E93AEF0130F}" sibTransId="{1C5F0EA2-9524-4018-A8B1-94710305B4C8}"/>
    <dgm:cxn modelId="{38D61ED4-943E-47F7-BB1E-DA5D8705A268}" type="presOf" srcId="{6B913A2B-C156-498F-A105-39FEA15FA0D2}" destId="{B5F41020-CDD2-43D1-B4FF-45106A44ED01}" srcOrd="0" destOrd="0" presId="urn:microsoft.com/office/officeart/2005/8/layout/default"/>
    <dgm:cxn modelId="{7179E2E3-7A26-45CE-B4EF-93A552F9A9F0}" srcId="{6B913A2B-C156-498F-A105-39FEA15FA0D2}" destId="{B82325FC-D947-4586-9FFB-CA0D74301B25}" srcOrd="2" destOrd="0" parTransId="{DDCCC4BB-7A08-40A8-8E4E-2454E1392418}" sibTransId="{763D0AB9-225C-4513-A356-F563915DBBDE}"/>
    <dgm:cxn modelId="{EF546C03-DEE5-4BEA-A33B-148F515AFF63}" type="presParOf" srcId="{B5F41020-CDD2-43D1-B4FF-45106A44ED01}" destId="{06BDDFA9-60D1-44D0-8ED2-AFA6E97D325C}" srcOrd="0" destOrd="0" presId="urn:microsoft.com/office/officeart/2005/8/layout/default"/>
    <dgm:cxn modelId="{75917F79-5F26-4989-A34F-C5E25B3A0916}" type="presParOf" srcId="{B5F41020-CDD2-43D1-B4FF-45106A44ED01}" destId="{245CCA3F-54B0-42CD-AF3E-76E5CC275BBA}" srcOrd="1" destOrd="0" presId="urn:microsoft.com/office/officeart/2005/8/layout/default"/>
    <dgm:cxn modelId="{B0DE6011-F473-4708-920A-BB6CFCA3DCA6}" type="presParOf" srcId="{B5F41020-CDD2-43D1-B4FF-45106A44ED01}" destId="{2A51A7F1-3B08-44A3-8045-FE54E255B3E0}" srcOrd="2" destOrd="0" presId="urn:microsoft.com/office/officeart/2005/8/layout/default"/>
    <dgm:cxn modelId="{17ECAA1B-6CF0-4E7C-968B-BA4C7EA2A2DC}" type="presParOf" srcId="{B5F41020-CDD2-43D1-B4FF-45106A44ED01}" destId="{63107118-44C2-4E49-9294-9BB991AFC6FF}" srcOrd="3" destOrd="0" presId="urn:microsoft.com/office/officeart/2005/8/layout/default"/>
    <dgm:cxn modelId="{879575BE-A070-4DCA-9976-9FDF5A230D17}" type="presParOf" srcId="{B5F41020-CDD2-43D1-B4FF-45106A44ED01}" destId="{7E79A3D5-519A-47DD-B35E-61FEC8614DCC}" srcOrd="4" destOrd="0" presId="urn:microsoft.com/office/officeart/2005/8/layout/default"/>
    <dgm:cxn modelId="{4A83626B-D83E-46F3-A46C-14572D4EAC02}" type="presParOf" srcId="{B5F41020-CDD2-43D1-B4FF-45106A44ED01}" destId="{B83D558F-264D-4CA4-B854-D7A42AC3687E}" srcOrd="5" destOrd="0" presId="urn:microsoft.com/office/officeart/2005/8/layout/default"/>
    <dgm:cxn modelId="{DB757CFF-E33B-4D08-87BC-7230BCD18860}" type="presParOf" srcId="{B5F41020-CDD2-43D1-B4FF-45106A44ED01}" destId="{C1A003F6-B775-45A1-89FC-2C042746258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20A82-0B28-4D85-9AE9-BD3E4F35A8D9}">
      <dsp:nvSpPr>
        <dsp:cNvPr id="0" name=""/>
        <dsp:cNvSpPr/>
      </dsp:nvSpPr>
      <dsp:spPr>
        <a:xfrm>
          <a:off x="0" y="3855448"/>
          <a:ext cx="6582555" cy="12654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symptoms could also be caused by a real, medical illness or disorder</a:t>
          </a:r>
        </a:p>
      </dsp:txBody>
      <dsp:txXfrm>
        <a:off x="0" y="3855448"/>
        <a:ext cx="6582555" cy="1265444"/>
      </dsp:txXfrm>
    </dsp:sp>
    <dsp:sp modelId="{F1B8E975-373E-40C0-AB11-6BE20F0AE611}">
      <dsp:nvSpPr>
        <dsp:cNvPr id="0" name=""/>
        <dsp:cNvSpPr/>
      </dsp:nvSpPr>
      <dsp:spPr>
        <a:xfrm rot="10800000">
          <a:off x="0" y="1928176"/>
          <a:ext cx="6582555" cy="1946253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Individuals could be faking, imagining, over exaggerating, or really experiencing the symptoms they report</a:t>
          </a:r>
        </a:p>
      </dsp:txBody>
      <dsp:txXfrm rot="-10800000">
        <a:off x="0" y="1928176"/>
        <a:ext cx="6582555" cy="683134"/>
      </dsp:txXfrm>
    </dsp:sp>
    <dsp:sp modelId="{8433F0EE-C23F-4693-ABC6-69AF0BCDDB84}">
      <dsp:nvSpPr>
        <dsp:cNvPr id="0" name=""/>
        <dsp:cNvSpPr/>
      </dsp:nvSpPr>
      <dsp:spPr>
        <a:xfrm>
          <a:off x="0" y="2611311"/>
          <a:ext cx="6582555" cy="5819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Regardless, the symptoms ARE associated with significant distress and/or impairment</a:t>
          </a:r>
        </a:p>
      </dsp:txBody>
      <dsp:txXfrm>
        <a:off x="0" y="2611311"/>
        <a:ext cx="6582555" cy="581929"/>
      </dsp:txXfrm>
    </dsp:sp>
    <dsp:sp modelId="{C32637CB-F057-4D85-9566-C2B1758170B4}">
      <dsp:nvSpPr>
        <dsp:cNvPr id="0" name=""/>
        <dsp:cNvSpPr/>
      </dsp:nvSpPr>
      <dsp:spPr>
        <a:xfrm rot="10800000">
          <a:off x="0" y="905"/>
          <a:ext cx="6582555" cy="1946253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Symptoms are internal and difficult to measure </a:t>
          </a:r>
        </a:p>
      </dsp:txBody>
      <dsp:txXfrm rot="10800000">
        <a:off x="0" y="905"/>
        <a:ext cx="6582555" cy="1264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29D33-43DC-4103-BF00-B4701CC240BB}">
      <dsp:nvSpPr>
        <dsp:cNvPr id="0" name=""/>
        <dsp:cNvSpPr/>
      </dsp:nvSpPr>
      <dsp:spPr>
        <a:xfrm>
          <a:off x="785" y="0"/>
          <a:ext cx="3182540" cy="37860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Symptoms can be localized/diffused and specific/nonspecific, but they are treated as authentic</a:t>
          </a:r>
        </a:p>
      </dsp:txBody>
      <dsp:txXfrm>
        <a:off x="785" y="1514431"/>
        <a:ext cx="3182540" cy="2271648"/>
      </dsp:txXfrm>
    </dsp:sp>
    <dsp:sp modelId="{051C35FB-82F5-422C-A7FC-163CD82B16EF}">
      <dsp:nvSpPr>
        <dsp:cNvPr id="0" name=""/>
        <dsp:cNvSpPr/>
      </dsp:nvSpPr>
      <dsp:spPr>
        <a:xfrm>
          <a:off x="785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785" y="0"/>
        <a:ext cx="3182540" cy="1514432"/>
      </dsp:txXfrm>
    </dsp:sp>
    <dsp:sp modelId="{C799FEFD-EEAF-4815-9B9A-4ED6DB027E82}">
      <dsp:nvSpPr>
        <dsp:cNvPr id="0" name=""/>
        <dsp:cNvSpPr/>
      </dsp:nvSpPr>
      <dsp:spPr>
        <a:xfrm>
          <a:off x="3437929" y="0"/>
          <a:ext cx="3182540" cy="378608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5875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Often diagnosed when another medical condition is present</a:t>
          </a:r>
        </a:p>
      </dsp:txBody>
      <dsp:txXfrm>
        <a:off x="3437929" y="1514431"/>
        <a:ext cx="3182540" cy="2271648"/>
      </dsp:txXfrm>
    </dsp:sp>
    <dsp:sp modelId="{1B7CCE26-7B2B-4602-9351-15815B018360}">
      <dsp:nvSpPr>
        <dsp:cNvPr id="0" name=""/>
        <dsp:cNvSpPr/>
      </dsp:nvSpPr>
      <dsp:spPr>
        <a:xfrm>
          <a:off x="3437929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437929" y="0"/>
        <a:ext cx="3182540" cy="1514432"/>
      </dsp:txXfrm>
    </dsp:sp>
    <dsp:sp modelId="{7F2C536A-9873-44E8-86DF-B2C552C006E1}">
      <dsp:nvSpPr>
        <dsp:cNvPr id="0" name=""/>
        <dsp:cNvSpPr/>
      </dsp:nvSpPr>
      <dsp:spPr>
        <a:xfrm>
          <a:off x="6875073" y="0"/>
          <a:ext cx="3182540" cy="378608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Significant worry about the illness is often present and because of this, patients will oftentimes “shop” at different doctors’ offices to confirm the seriousness of their symptoms</a:t>
          </a:r>
        </a:p>
      </dsp:txBody>
      <dsp:txXfrm>
        <a:off x="6875073" y="1514431"/>
        <a:ext cx="3182540" cy="2271648"/>
      </dsp:txXfrm>
    </dsp:sp>
    <dsp:sp modelId="{1B31D6D5-A801-40FF-8F18-C2AA5207EDA5}">
      <dsp:nvSpPr>
        <dsp:cNvPr id="0" name=""/>
        <dsp:cNvSpPr/>
      </dsp:nvSpPr>
      <dsp:spPr>
        <a:xfrm>
          <a:off x="6875073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6875073" y="0"/>
        <a:ext cx="3182540" cy="1514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496B8-E1EC-4679-A9A0-ADE2DACFE72F}">
      <dsp:nvSpPr>
        <dsp:cNvPr id="0" name=""/>
        <dsp:cNvSpPr/>
      </dsp:nvSpPr>
      <dsp:spPr>
        <a:xfrm>
          <a:off x="983787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8C4D2-8113-4C23-AED4-FC2F45DFCD9C}">
      <dsp:nvSpPr>
        <dsp:cNvPr id="0" name=""/>
        <dsp:cNvSpPr/>
      </dsp:nvSpPr>
      <dsp:spPr>
        <a:xfrm>
          <a:off x="9891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Symptom Types:</a:t>
          </a:r>
        </a:p>
      </dsp:txBody>
      <dsp:txXfrm>
        <a:off x="9891" y="1355380"/>
        <a:ext cx="2996602" cy="1179912"/>
      </dsp:txXfrm>
    </dsp:sp>
    <dsp:sp modelId="{316FAF6A-51FA-4C65-8D6D-028D348A62E5}">
      <dsp:nvSpPr>
        <dsp:cNvPr id="0" name=""/>
        <dsp:cNvSpPr/>
      </dsp:nvSpPr>
      <dsp:spPr>
        <a:xfrm>
          <a:off x="5216" y="1851298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Functional </a:t>
          </a:r>
          <a:r>
            <a:rPr lang="en-US" sz="1100" b="1" kern="1200" dirty="0">
              <a:sym typeface="Wingdings" panose="05000000000000000000" pitchFamily="2" charset="2"/>
            </a:rPr>
            <a:t></a:t>
          </a:r>
          <a:r>
            <a:rPr lang="en-US" sz="1100" b="1" kern="1200" dirty="0"/>
            <a:t> </a:t>
          </a:r>
          <a:r>
            <a:rPr lang="en-US" sz="1100" b="0" kern="1200" dirty="0"/>
            <a:t>symptoms that stem from a neurological disorder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Psychogenic </a:t>
          </a:r>
          <a:r>
            <a:rPr lang="en-US" sz="1100" b="1" kern="1200" dirty="0">
              <a:sym typeface="Wingdings" panose="05000000000000000000" pitchFamily="2" charset="2"/>
            </a:rPr>
            <a:t></a:t>
          </a:r>
          <a:r>
            <a:rPr lang="en-US" sz="1100" b="1" kern="1200" dirty="0"/>
            <a:t> </a:t>
          </a:r>
          <a:r>
            <a:rPr lang="en-US" sz="1100" b="0" kern="1200" dirty="0"/>
            <a:t>symptoms that are not rooted in biology and are thus psychological in nature </a:t>
          </a:r>
        </a:p>
      </dsp:txBody>
      <dsp:txXfrm>
        <a:off x="5216" y="1851298"/>
        <a:ext cx="2996602" cy="1024062"/>
      </dsp:txXfrm>
    </dsp:sp>
    <dsp:sp modelId="{61F1FFBD-FCA4-4147-B64B-F0F6091038DF}">
      <dsp:nvSpPr>
        <dsp:cNvPr id="0" name=""/>
        <dsp:cNvSpPr/>
      </dsp:nvSpPr>
      <dsp:spPr>
        <a:xfrm>
          <a:off x="4504794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E1E90-8D7B-40C5-8AB5-E3E9539E5F31}">
      <dsp:nvSpPr>
        <dsp:cNvPr id="0" name=""/>
        <dsp:cNvSpPr/>
      </dsp:nvSpPr>
      <dsp:spPr>
        <a:xfrm>
          <a:off x="3530898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Diagnosis requires that the symptoms </a:t>
          </a:r>
          <a:r>
            <a:rPr lang="en-US" sz="1400" b="1" kern="1200" dirty="0"/>
            <a:t>not be explained by a neurological disease </a:t>
          </a:r>
          <a:r>
            <a:rPr lang="en-US" sz="1400" b="0" kern="1200" dirty="0"/>
            <a:t>and there must be </a:t>
          </a:r>
          <a:r>
            <a:rPr lang="en-US" sz="1400" b="1" kern="1200" dirty="0"/>
            <a:t>evidence of incompatibility</a:t>
          </a:r>
          <a:r>
            <a:rPr lang="en-US" sz="1400" b="0" kern="1200" dirty="0"/>
            <a:t> of the medical disorder and the symptoms </a:t>
          </a:r>
        </a:p>
      </dsp:txBody>
      <dsp:txXfrm>
        <a:off x="3530898" y="1355380"/>
        <a:ext cx="2996602" cy="1179912"/>
      </dsp:txXfrm>
    </dsp:sp>
    <dsp:sp modelId="{9C917F0F-06B4-4970-A4EE-9D877C14A2E4}">
      <dsp:nvSpPr>
        <dsp:cNvPr id="0" name=""/>
        <dsp:cNvSpPr/>
      </dsp:nvSpPr>
      <dsp:spPr>
        <a:xfrm>
          <a:off x="3530898" y="2604721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4CA8B-70A5-4F7B-AF0E-836926360E30}">
      <dsp:nvSpPr>
        <dsp:cNvPr id="0" name=""/>
        <dsp:cNvSpPr/>
      </dsp:nvSpPr>
      <dsp:spPr>
        <a:xfrm>
          <a:off x="8025802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2A14D-5AAA-4188-A8F3-6CBCDE147B5E}">
      <dsp:nvSpPr>
        <dsp:cNvPr id="0" name=""/>
        <dsp:cNvSpPr/>
      </dsp:nvSpPr>
      <dsp:spPr>
        <a:xfrm>
          <a:off x="7051906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Symptoms include: </a:t>
          </a:r>
        </a:p>
      </dsp:txBody>
      <dsp:txXfrm>
        <a:off x="7051906" y="1355380"/>
        <a:ext cx="2996602" cy="1179912"/>
      </dsp:txXfrm>
    </dsp:sp>
    <dsp:sp modelId="{2E30BA62-DDA8-4111-ADF6-8D46D6038977}">
      <dsp:nvSpPr>
        <dsp:cNvPr id="0" name=""/>
        <dsp:cNvSpPr/>
      </dsp:nvSpPr>
      <dsp:spPr>
        <a:xfrm>
          <a:off x="7057210" y="1809117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Weakness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Paralysis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Abnormal gait or other movements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Altered, reduced, or absent skin sensations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Vision or hearing impairment </a:t>
          </a:r>
        </a:p>
      </dsp:txBody>
      <dsp:txXfrm>
        <a:off x="7057210" y="1809117"/>
        <a:ext cx="2996602" cy="1024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43DF9-3FC4-4173-9C82-23D0DC00CB35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Also known as Munchausen syndrome </a:t>
          </a:r>
        </a:p>
      </dsp:txBody>
      <dsp:txXfrm>
        <a:off x="377190" y="3160"/>
        <a:ext cx="2907506" cy="1744503"/>
      </dsp:txXfrm>
    </dsp:sp>
    <dsp:sp modelId="{D98C6156-72FC-4E00-BDD6-D8BB0113132E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Features intentional falsification of medical or psychological symptoms of oneself or another, with the overall intention of deception</a:t>
          </a:r>
        </a:p>
      </dsp:txBody>
      <dsp:txXfrm>
        <a:off x="3575446" y="3160"/>
        <a:ext cx="2907506" cy="1744503"/>
      </dsp:txXfrm>
    </dsp:sp>
    <dsp:sp modelId="{28D850A4-747E-4765-B5DA-337545298983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Can be present in another individual, oftentimes a child or an individual with a compromise mental status who is unaware of the deception</a:t>
          </a:r>
        </a:p>
      </dsp:txBody>
      <dsp:txXfrm>
        <a:off x="6773703" y="3160"/>
        <a:ext cx="2907506" cy="1744503"/>
      </dsp:txXfrm>
    </dsp:sp>
    <dsp:sp modelId="{2D528F48-B1CF-4823-9650-BC71B0AC9E4E}">
      <dsp:nvSpPr>
        <dsp:cNvPr id="0" name=""/>
        <dsp:cNvSpPr/>
      </dsp:nvSpPr>
      <dsp:spPr>
        <a:xfrm>
          <a:off x="1976318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Behaviors include altering tests, falsifying medical records, ingesting a subject that would show up as abnormal on lab results, injuring oneself or inducing illness </a:t>
          </a:r>
        </a:p>
      </dsp:txBody>
      <dsp:txXfrm>
        <a:off x="1976318" y="2038415"/>
        <a:ext cx="2907506" cy="1744503"/>
      </dsp:txXfrm>
    </dsp:sp>
    <dsp:sp modelId="{8753AF1B-5A0D-4F5F-8E31-CAAD3D10BCFF}">
      <dsp:nvSpPr>
        <dsp:cNvPr id="0" name=""/>
        <dsp:cNvSpPr/>
      </dsp:nvSpPr>
      <dsp:spPr>
        <a:xfrm>
          <a:off x="5174575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Possibly due to depression, a lack of parental support during childhood, or an excessive need for social support </a:t>
          </a:r>
        </a:p>
      </dsp:txBody>
      <dsp:txXfrm>
        <a:off x="5174575" y="2038415"/>
        <a:ext cx="2907506" cy="1744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F8728-1CFA-444B-BE22-4BCD5DD20C5A}">
      <dsp:nvSpPr>
        <dsp:cNvPr id="0" name=""/>
        <dsp:cNvSpPr/>
      </dsp:nvSpPr>
      <dsp:spPr>
        <a:xfrm>
          <a:off x="0" y="351210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4CAC2-7161-425E-95CC-BD82AB6462C6}">
      <dsp:nvSpPr>
        <dsp:cNvPr id="0" name=""/>
        <dsp:cNvSpPr/>
      </dsp:nvSpPr>
      <dsp:spPr>
        <a:xfrm>
          <a:off x="502920" y="100290"/>
          <a:ext cx="704088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estimated prevalence rate of somatic disorders is 5-7%</a:t>
          </a:r>
        </a:p>
      </dsp:txBody>
      <dsp:txXfrm>
        <a:off x="527418" y="124788"/>
        <a:ext cx="6991884" cy="452844"/>
      </dsp:txXfrm>
    </dsp:sp>
    <dsp:sp modelId="{88295CA4-02F9-4A51-911E-DE5F0D52957E}">
      <dsp:nvSpPr>
        <dsp:cNvPr id="0" name=""/>
        <dsp:cNvSpPr/>
      </dsp:nvSpPr>
      <dsp:spPr>
        <a:xfrm>
          <a:off x="0" y="1122330"/>
          <a:ext cx="10058399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Although about 8% of those admitted to inpatient psychiatric units present with factitious symptoms </a:t>
          </a:r>
        </a:p>
      </dsp:txBody>
      <dsp:txXfrm>
        <a:off x="0" y="1122330"/>
        <a:ext cx="10058399" cy="963900"/>
      </dsp:txXfrm>
    </dsp:sp>
    <dsp:sp modelId="{75D6EA21-5675-4286-B7DC-BEBC168F9678}">
      <dsp:nvSpPr>
        <dsp:cNvPr id="0" name=""/>
        <dsp:cNvSpPr/>
      </dsp:nvSpPr>
      <dsp:spPr>
        <a:xfrm>
          <a:off x="502920" y="871410"/>
          <a:ext cx="7040880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Factitious disorder, however, is incredibly rare</a:t>
          </a:r>
        </a:p>
      </dsp:txBody>
      <dsp:txXfrm>
        <a:off x="527418" y="895908"/>
        <a:ext cx="6991884" cy="452844"/>
      </dsp:txXfrm>
    </dsp:sp>
    <dsp:sp modelId="{B924EC12-750F-4A62-A756-E703E6D39FA0}">
      <dsp:nvSpPr>
        <dsp:cNvPr id="0" name=""/>
        <dsp:cNvSpPr/>
      </dsp:nvSpPr>
      <dsp:spPr>
        <a:xfrm>
          <a:off x="0" y="2428950"/>
          <a:ext cx="10058399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Females report more somatic symptoms than males, and therefore are more likely to be diagnosed with somatic symptom disorder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prevalence of illness anxiety disorder is the same between genders</a:t>
          </a:r>
        </a:p>
      </dsp:txBody>
      <dsp:txXfrm>
        <a:off x="0" y="2428950"/>
        <a:ext cx="10058399" cy="1231650"/>
      </dsp:txXfrm>
    </dsp:sp>
    <dsp:sp modelId="{0AB32620-3840-4DF8-884B-1FC42DFE2379}">
      <dsp:nvSpPr>
        <dsp:cNvPr id="0" name=""/>
        <dsp:cNvSpPr/>
      </dsp:nvSpPr>
      <dsp:spPr>
        <a:xfrm>
          <a:off x="502920" y="2178030"/>
          <a:ext cx="704088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Gender Differences</a:t>
          </a:r>
        </a:p>
      </dsp:txBody>
      <dsp:txXfrm>
        <a:off x="527418" y="2202528"/>
        <a:ext cx="699188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53EE2-9711-4798-951E-D68B298F4FC9}">
      <dsp:nvSpPr>
        <dsp:cNvPr id="0" name=""/>
        <dsp:cNvSpPr/>
      </dsp:nvSpPr>
      <dsp:spPr>
        <a:xfrm>
          <a:off x="49" y="178292"/>
          <a:ext cx="470014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Psychodynamic </a:t>
          </a:r>
        </a:p>
      </dsp:txBody>
      <dsp:txXfrm>
        <a:off x="49" y="178292"/>
        <a:ext cx="4700141" cy="489600"/>
      </dsp:txXfrm>
    </dsp:sp>
    <dsp:sp modelId="{0C56E083-2D51-4F29-A153-5EC143A8AC7D}">
      <dsp:nvSpPr>
        <dsp:cNvPr id="0" name=""/>
        <dsp:cNvSpPr/>
      </dsp:nvSpPr>
      <dsp:spPr>
        <a:xfrm>
          <a:off x="49" y="667892"/>
          <a:ext cx="4700141" cy="29398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Suggests that somatic symptoms present as a response against unconscious emotional issues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What initiates and maintains somatic symptoms?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Primary gain </a:t>
          </a:r>
          <a:r>
            <a:rPr lang="en-US" sz="1700" kern="1200" dirty="0">
              <a:sym typeface="Wingdings" panose="05000000000000000000" pitchFamily="2" charset="2"/>
            </a:rPr>
            <a:t></a:t>
          </a:r>
          <a:r>
            <a:rPr lang="en-US" sz="1700" kern="1200" dirty="0"/>
            <a:t> produce internal motivators and provides protection from the anxiety or emotional symptoms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Secondary gain </a:t>
          </a:r>
          <a:r>
            <a:rPr lang="en-US" sz="1700" kern="1200" dirty="0">
              <a:sym typeface="Wingdings" panose="05000000000000000000" pitchFamily="2" charset="2"/>
            </a:rPr>
            <a:t></a:t>
          </a:r>
          <a:r>
            <a:rPr lang="en-US" sz="1700" kern="1200" dirty="0"/>
            <a:t> can range from attention and sympathy, to missed work, to obtained financial assistance, etc. </a:t>
          </a:r>
        </a:p>
      </dsp:txBody>
      <dsp:txXfrm>
        <a:off x="49" y="667892"/>
        <a:ext cx="4700141" cy="2939895"/>
      </dsp:txXfrm>
    </dsp:sp>
    <dsp:sp modelId="{7332E8B1-5EAE-42BF-B3B2-69AA7C90AFE2}">
      <dsp:nvSpPr>
        <dsp:cNvPr id="0" name=""/>
        <dsp:cNvSpPr/>
      </dsp:nvSpPr>
      <dsp:spPr>
        <a:xfrm>
          <a:off x="5358209" y="178292"/>
          <a:ext cx="4700141" cy="489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Cognitive </a:t>
          </a:r>
        </a:p>
      </dsp:txBody>
      <dsp:txXfrm>
        <a:off x="5358209" y="178292"/>
        <a:ext cx="4700141" cy="489600"/>
      </dsp:txXfrm>
    </dsp:sp>
    <dsp:sp modelId="{25A7D1C3-D20A-436F-A35F-BA6B3EDF221C}">
      <dsp:nvSpPr>
        <dsp:cNvPr id="0" name=""/>
        <dsp:cNvSpPr/>
      </dsp:nvSpPr>
      <dsp:spPr>
        <a:xfrm>
          <a:off x="5358209" y="667892"/>
          <a:ext cx="4700141" cy="293989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Somatic related disorders are a result of negative beliefs or exaggerated fears of physiological sensations (i.e., patients catastrophize) </a:t>
          </a:r>
        </a:p>
      </dsp:txBody>
      <dsp:txXfrm>
        <a:off x="5358209" y="667892"/>
        <a:ext cx="4700141" cy="29398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FDBD7-36AA-467F-8352-2C5F21BB6BE2}">
      <dsp:nvSpPr>
        <dsp:cNvPr id="0" name=""/>
        <dsp:cNvSpPr/>
      </dsp:nvSpPr>
      <dsp:spPr>
        <a:xfrm>
          <a:off x="49" y="193938"/>
          <a:ext cx="4700141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Behavioral</a:t>
          </a:r>
        </a:p>
      </dsp:txBody>
      <dsp:txXfrm>
        <a:off x="49" y="193938"/>
        <a:ext cx="4700141" cy="576000"/>
      </dsp:txXfrm>
    </dsp:sp>
    <dsp:sp modelId="{5F82EE35-6B32-4E51-8F24-7479A3A42E7A}">
      <dsp:nvSpPr>
        <dsp:cNvPr id="0" name=""/>
        <dsp:cNvSpPr/>
      </dsp:nvSpPr>
      <dsp:spPr>
        <a:xfrm>
          <a:off x="49" y="769938"/>
          <a:ext cx="4700141" cy="28222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Propose that somatic related disorders develop and are primarily maintained by reinforcers (usually attention or receiving disability)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This is different from the psychodynamic school of thought which lists attention and receiving disability as secondary gains </a:t>
          </a:r>
        </a:p>
      </dsp:txBody>
      <dsp:txXfrm>
        <a:off x="49" y="769938"/>
        <a:ext cx="4700141" cy="2822203"/>
      </dsp:txXfrm>
    </dsp:sp>
    <dsp:sp modelId="{BBA50353-80DA-4924-B408-3236AD3F1B92}">
      <dsp:nvSpPr>
        <dsp:cNvPr id="0" name=""/>
        <dsp:cNvSpPr/>
      </dsp:nvSpPr>
      <dsp:spPr>
        <a:xfrm>
          <a:off x="5358209" y="193938"/>
          <a:ext cx="4700141" cy="576000"/>
        </a:xfrm>
        <a:prstGeom prst="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Sociocultural</a:t>
          </a:r>
        </a:p>
      </dsp:txBody>
      <dsp:txXfrm>
        <a:off x="5358209" y="193938"/>
        <a:ext cx="4700141" cy="576000"/>
      </dsp:txXfrm>
    </dsp:sp>
    <dsp:sp modelId="{5B5BE544-A7CD-49CC-83A3-A6FB010EDD1C}">
      <dsp:nvSpPr>
        <dsp:cNvPr id="0" name=""/>
        <dsp:cNvSpPr/>
      </dsp:nvSpPr>
      <dsp:spPr>
        <a:xfrm>
          <a:off x="5358209" y="769938"/>
          <a:ext cx="4700141" cy="28222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97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Family members or close friends of those with somatic symptom disorder, or at least over-attentiveness to somatic symptoms, are more likely to develop the disorder themselves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Western cultures focus less on somatic complaints than Eastern cultures</a:t>
          </a:r>
        </a:p>
      </dsp:txBody>
      <dsp:txXfrm>
        <a:off x="5358209" y="769938"/>
        <a:ext cx="4700141" cy="28222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DDFA9-60D1-44D0-8ED2-AFA6E97D325C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Relaxation training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teaches individuals how to relax muscles on command </a:t>
          </a:r>
        </a:p>
      </dsp:txBody>
      <dsp:txXfrm>
        <a:off x="377190" y="3160"/>
        <a:ext cx="2907506" cy="1744503"/>
      </dsp:txXfrm>
    </dsp:sp>
    <dsp:sp modelId="{2A51A7F1-3B08-44A3-8045-FE54E255B3E0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Biofeedback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where an individual is connected to a machine that allows for continuous monitoring of involuntary physiological reactions (e.g., heart rate, galvanic skin response, respiration, muscle tension, body temperature, etc.)</a:t>
          </a:r>
        </a:p>
      </dsp:txBody>
      <dsp:txXfrm>
        <a:off x="3575446" y="3160"/>
        <a:ext cx="2907506" cy="1744503"/>
      </dsp:txXfrm>
    </dsp:sp>
    <dsp:sp modelId="{7E79A3D5-519A-47DD-B35E-61FEC8614DCC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Hypnosis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an extreme sense of relaxation </a:t>
          </a:r>
        </a:p>
      </dsp:txBody>
      <dsp:txXfrm>
        <a:off x="6773703" y="3160"/>
        <a:ext cx="2907506" cy="1744503"/>
      </dsp:txXfrm>
    </dsp:sp>
    <dsp:sp modelId="{C1A003F6-B775-45A1-89FC-2C042746258D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Group therapy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usually involve CBT and other cognitive/behavioral strategies in a group setting to encourage acceptance of disease while also addressing maladaptive coping strategies</a:t>
          </a:r>
        </a:p>
      </dsp:txBody>
      <dsp:txXfrm>
        <a:off x="3575446" y="2038415"/>
        <a:ext cx="2907506" cy="174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0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5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5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7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2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1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7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5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5F7662-9B29-4813-B225-609E82524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n-US" sz="6200"/>
              <a:t>Somatic Symptom and Related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84487-1A86-400B-A648-612D32176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Module 8 |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F331F109-42D4-4F9A-BA76-94989B8FB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57" r="16909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44" name="Straight Connector 37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8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180A0-9250-4BEF-8944-3AAB9B2A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Etiology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Etiology Facts">
            <a:extLst>
              <a:ext uri="{FF2B5EF4-FFF2-40B4-BE49-F238E27FC236}">
                <a16:creationId xmlns:a16="http://schemas.microsoft.com/office/drawing/2014/main" id="{2FF62014-100B-44B6-B64A-754A1ACF6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57902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87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787F4-1ADA-4A9D-9201-C4757E72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Etiology, Cont.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Etiology facts continued">
            <a:extLst>
              <a:ext uri="{FF2B5EF4-FFF2-40B4-BE49-F238E27FC236}">
                <a16:creationId xmlns:a16="http://schemas.microsoft.com/office/drawing/2014/main" id="{D18E2CBE-68BD-48F5-A752-DFD26662B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74962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18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10343-1572-4E78-A734-12574649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Treatment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87392-3392-49BB-855F-33F39BA25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Two types 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Multidisciplinary </a:t>
            </a:r>
            <a:r>
              <a:rPr lang="en-US" sz="1400">
                <a:sym typeface="Wingdings" panose="05000000000000000000" pitchFamily="2" charset="2"/>
              </a:rPr>
              <a:t> symptoms are managed by many providers, oftentimes including a physician, psychiatrist, and psychologist 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ym typeface="Wingdings" panose="05000000000000000000" pitchFamily="2" charset="2"/>
              </a:rPr>
              <a:t>Interdisciplinary  harder to find, multiple disciplines interact and identify a treatment goal 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Psychotherapy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Psychodynamic </a:t>
            </a:r>
            <a:r>
              <a:rPr lang="en-US" sz="1400">
                <a:sym typeface="Wingdings" panose="05000000000000000000" pitchFamily="2" charset="2"/>
              </a:rPr>
              <a:t> aka interpersonal psychotherapy; focuses on the relationship between self-experience and the unconscious, and how these factors contribute to body dysfunction </a:t>
            </a: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1400"/>
              <a:t>CBT </a:t>
            </a:r>
            <a:r>
              <a:rPr lang="en-US" sz="1400">
                <a:sym typeface="Wingdings" panose="05000000000000000000" pitchFamily="2" charset="2"/>
              </a:rPr>
              <a:t> aims to have patients accept their medical condition by addressing avoidance behaviors and mediating expectations of treatment </a:t>
            </a: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1400"/>
              <a:t>Behavioral </a:t>
            </a:r>
            <a:r>
              <a:rPr lang="en-US" sz="1400">
                <a:sym typeface="Wingdings" panose="05000000000000000000" pitchFamily="2" charset="2"/>
              </a:rPr>
              <a:t> involves bringing attention to physiological symptoms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Psychopharmacology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61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03984-EC5A-4090-B816-3BC9BAE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Psychological Factors Affecting Other Medical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BBDA1-9C6A-46F4-8E15-BEBFF381B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Primary focus is on the physical disorder that is being caused or exacerbated by biopsychosocial factors </a:t>
            </a:r>
          </a:p>
          <a:p>
            <a:pPr>
              <a:lnSpc>
                <a:spcPct val="90000"/>
              </a:lnSpc>
            </a:pPr>
            <a:r>
              <a:rPr lang="en-US" sz="1300"/>
              <a:t>Common psychophysiological disorders: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Headaches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Migraines </a:t>
            </a:r>
            <a:r>
              <a:rPr lang="en-US" sz="1300">
                <a:sym typeface="Wingdings" panose="05000000000000000000" pitchFamily="2" charset="2"/>
              </a:rPr>
              <a:t> throbbing and localized pain accompanied by nausea, vomiting, light sensitivity, vertigo, etc. </a:t>
            </a:r>
            <a:endParaRPr lang="en-US" sz="1300"/>
          </a:p>
          <a:p>
            <a:pPr lvl="2">
              <a:lnSpc>
                <a:spcPct val="90000"/>
              </a:lnSpc>
            </a:pPr>
            <a:r>
              <a:rPr lang="en-US" sz="1300"/>
              <a:t>Tension </a:t>
            </a:r>
            <a:r>
              <a:rPr lang="en-US" sz="1300">
                <a:sym typeface="Wingdings" panose="05000000000000000000" pitchFamily="2" charset="2"/>
              </a:rPr>
              <a:t> dull, constant and localized ache </a:t>
            </a:r>
            <a:endParaRPr lang="en-US" sz="1300"/>
          </a:p>
          <a:p>
            <a:pPr lvl="1">
              <a:lnSpc>
                <a:spcPct val="90000"/>
              </a:lnSpc>
            </a:pPr>
            <a:r>
              <a:rPr lang="en-US" sz="1300"/>
              <a:t>Gastrointestinal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Ulcers </a:t>
            </a:r>
            <a:r>
              <a:rPr lang="en-US" sz="1300">
                <a:sym typeface="Wingdings" panose="05000000000000000000" pitchFamily="2" charset="2"/>
              </a:rPr>
              <a:t> painful sores in the stomach lining caused by digestive acids burning a hole in the stomach lining due to bacteria and exacerbated by stress </a:t>
            </a:r>
            <a:endParaRPr lang="en-US" sz="1300"/>
          </a:p>
          <a:p>
            <a:pPr lvl="2">
              <a:lnSpc>
                <a:spcPct val="90000"/>
              </a:lnSpc>
            </a:pPr>
            <a:r>
              <a:rPr lang="en-US" sz="1300"/>
              <a:t>Irritable Bowel Syndrome (IBS) </a:t>
            </a:r>
            <a:r>
              <a:rPr lang="en-US" sz="1300">
                <a:sym typeface="Wingdings" panose="05000000000000000000" pitchFamily="2" charset="2"/>
              </a:rPr>
              <a:t> involves abdominal pain and extreme bowel habits (diarrhea and/or constipation) often linked with anxiety and/or depression </a:t>
            </a:r>
            <a:endParaRPr lang="en-US" sz="1300"/>
          </a:p>
          <a:p>
            <a:pPr lvl="1">
              <a:lnSpc>
                <a:spcPct val="90000"/>
              </a:lnSpc>
            </a:pPr>
            <a:r>
              <a:rPr lang="en-US" sz="1300"/>
              <a:t>Insomnia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Difficult falling or staying asleep due to anxiety, depression, and/or overactive arousal systems; and with decreased sleep, there can be even more psychological distress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Occurs in more than one third of the US population 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Cardiovascular related disorders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Coronary Heart Disease </a:t>
            </a:r>
            <a:r>
              <a:rPr lang="en-US" sz="1300">
                <a:sym typeface="Wingdings" panose="05000000000000000000" pitchFamily="2" charset="2"/>
              </a:rPr>
              <a:t> features a f</a:t>
            </a:r>
            <a:r>
              <a:rPr lang="en-US" sz="1300"/>
              <a:t>ive-fold increase of depression; anxiety and anger are early predictors of cardiac events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Hypertension </a:t>
            </a:r>
            <a:r>
              <a:rPr lang="en-US" sz="1300">
                <a:sym typeface="Wingdings" panose="05000000000000000000" pitchFamily="2" charset="2"/>
              </a:rPr>
              <a:t> elevated blood pressure often affected by constant stress, anxiety, and depression 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9289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0EF4B-AEA0-49E6-B87C-70F6E427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Treatments for these Biopsychosocial Factors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3" name="Content Placeholder 2" descr="Treatment for these biopsychosocial factors ">
            <a:extLst>
              <a:ext uri="{FF2B5EF4-FFF2-40B4-BE49-F238E27FC236}">
                <a16:creationId xmlns:a16="http://schemas.microsoft.com/office/drawing/2014/main" id="{70FBDE78-38BE-4915-8666-6A80041F8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0360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27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9E0FF-D34E-4336-A953-D8277505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9B3E-461E-4BAE-A0D0-FC7721A46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Describe how somatic symptom disorders present.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the epidemiology of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comorbidity in relation to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the etiology of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treatment options for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psychological factors affected other medical conditions in terms of their clinical presentation, diagnostic criteria, common types of psychophysiological disorders, and treatment </a:t>
            </a:r>
          </a:p>
        </p:txBody>
      </p:sp>
    </p:spTree>
    <p:extLst>
      <p:ext uri="{BB962C8B-B14F-4D97-AF65-F5344CB8AC3E}">
        <p14:creationId xmlns:p14="http://schemas.microsoft.com/office/powerpoint/2010/main" val="17408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D6C0-3F0F-4066-AB0C-D3DCC921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What’s so difficult about these disorders?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Symptoms are internal and difficult to measure. Individuals could be faking, imagining, over exaggerating, or really experiencing the symptoms they report. Regardless, the symptoms are associated with significant distress and/or impairment. They symptoms could also be caused by a real, medical illness or disorder.">
            <a:extLst>
              <a:ext uri="{FF2B5EF4-FFF2-40B4-BE49-F238E27FC236}">
                <a16:creationId xmlns:a16="http://schemas.microsoft.com/office/drawing/2014/main" id="{BA8B1987-4AF1-4AAD-A06E-07FE7A08B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35223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19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518A8-A52A-402D-B427-CA3EFF2F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Somatic Symptom Disorder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Symptoms can be localized/diffused and specific/nonspecific, but they are treated as authentic. Often diagnosed when another medical condition is present. Significant worry about the illness is often present and because of this, patients will oftentimes &quot;shop&quot; at different doctors' offices to confirm the seriousness of their symptoms.">
            <a:extLst>
              <a:ext uri="{FF2B5EF4-FFF2-40B4-BE49-F238E27FC236}">
                <a16:creationId xmlns:a16="http://schemas.microsoft.com/office/drawing/2014/main" id="{D9EA0333-9B3F-469C-96F3-F83D69FBB3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5308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79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37C49-99CE-458A-859E-79FE9D99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Illness Anxiety Disorder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C3B44AB-070F-4C41-B399-AE14EC90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Previously called hypochondriasis</a:t>
            </a:r>
          </a:p>
          <a:p>
            <a:pPr>
              <a:lnSpc>
                <a:spcPct val="90000"/>
              </a:lnSpc>
            </a:pPr>
            <a:r>
              <a:rPr lang="en-US" sz="1500"/>
              <a:t>Involves the excessive preoccupation with having or acquiring a serious medical illness but the patient does not typically present with any somatic symptoms 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If there is a medical diagnosis, the anxiety about the severity of their disorder is excessive or disproportionate for the actual diagnosis</a:t>
            </a:r>
          </a:p>
          <a:p>
            <a:pPr>
              <a:lnSpc>
                <a:spcPct val="90000"/>
              </a:lnSpc>
            </a:pPr>
            <a:r>
              <a:rPr lang="en-US" sz="1500"/>
              <a:t>Anxiety is not relieved with reassurance</a:t>
            </a:r>
          </a:p>
          <a:p>
            <a:pPr>
              <a:lnSpc>
                <a:spcPct val="90000"/>
              </a:lnSpc>
            </a:pPr>
            <a:r>
              <a:rPr lang="en-US" sz="1500"/>
              <a:t>Patients will often research rare illnesses that could possibly be linked to their symptoms </a:t>
            </a:r>
          </a:p>
          <a:p>
            <a:pPr>
              <a:lnSpc>
                <a:spcPct val="90000"/>
              </a:lnSpc>
            </a:pPr>
            <a:r>
              <a:rPr lang="en-US" sz="1500"/>
              <a:t>In rare case, some cases of invalidism have been reported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-1"/>
            <a:ext cx="4050791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FA2369-10B3-4A99-93ED-036A92FD9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2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58B2F-F248-4F3D-95D1-44CF47C2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Conversion Disorder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Information about conversion disorder">
            <a:extLst>
              <a:ext uri="{FF2B5EF4-FFF2-40B4-BE49-F238E27FC236}">
                <a16:creationId xmlns:a16="http://schemas.microsoft.com/office/drawing/2014/main" id="{6653F441-42C1-49D0-B61D-2EA3751EA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6427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44E3-949C-4AEB-9270-BF6EB25E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Factitious Disorder</a:t>
            </a:r>
          </a:p>
        </p:txBody>
      </p:sp>
      <p:cxnSp>
        <p:nvCxnSpPr>
          <p:cNvPr id="34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Information about Factitious Disorder">
            <a:extLst>
              <a:ext uri="{FF2B5EF4-FFF2-40B4-BE49-F238E27FC236}">
                <a16:creationId xmlns:a16="http://schemas.microsoft.com/office/drawing/2014/main" id="{02F25271-63EE-4E13-B559-051950330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43591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97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C96FF-E810-4873-B62E-04AF0822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Epidemiology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Content Placeholder 2" descr="Facts about epidemiology">
            <a:extLst>
              <a:ext uri="{FF2B5EF4-FFF2-40B4-BE49-F238E27FC236}">
                <a16:creationId xmlns:a16="http://schemas.microsoft.com/office/drawing/2014/main" id="{AC360032-284E-4BF3-89AD-B1EFA45DB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76282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117F0-F2D7-4D62-822B-B195FF4F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Comorbidity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D183E-C13B-4FAD-A4FA-E5144E41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Somatic disorders in general have a high comorbidity with other psychological disorders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000"/>
              <a:t>Anxiety and depression are most commonly co-diagnosed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Those with illness anxiety disorder have a higher chance of developing somatic symptom disorder and personality disorders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2/3 of those with illness anxiety disorder are likely to have at least one other psychological disorder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Personality disorders are more common in individuals with conversion disorder than the general public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Often comorbid (60%) with physical disorders categorized under central sensitivity syndromes (CSSs) (e.g., fibromyalgia, irritable bowel syndrome, chronic fatigue syndrome)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88033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1149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Avenir Next LT Pro</vt:lpstr>
      <vt:lpstr>Avenir Next LT Pro Light</vt:lpstr>
      <vt:lpstr>Calibri</vt:lpstr>
      <vt:lpstr>Wingdings</vt:lpstr>
      <vt:lpstr>RetrospectVTI</vt:lpstr>
      <vt:lpstr>Somatic Symptom and Related Disorders</vt:lpstr>
      <vt:lpstr>Learning Objectives</vt:lpstr>
      <vt:lpstr>What’s so difficult about these disorders?</vt:lpstr>
      <vt:lpstr>Somatic Symptom Disorder</vt:lpstr>
      <vt:lpstr>Illness Anxiety Disorder</vt:lpstr>
      <vt:lpstr>Conversion Disorder</vt:lpstr>
      <vt:lpstr>Factitious Disorder</vt:lpstr>
      <vt:lpstr>Epidemiology</vt:lpstr>
      <vt:lpstr>Comorbidity</vt:lpstr>
      <vt:lpstr>Etiology</vt:lpstr>
      <vt:lpstr>Etiology, Cont.</vt:lpstr>
      <vt:lpstr>Treatment Options</vt:lpstr>
      <vt:lpstr>Psychological Factors Affecting Other Medical Conditions</vt:lpstr>
      <vt:lpstr>Treatments for these Biopsychosocial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Symptom and Related Disorders</dc:title>
  <dc:creator>Madeleine Stewart</dc:creator>
  <cp:lastModifiedBy>Craig Eben</cp:lastModifiedBy>
  <cp:revision>3</cp:revision>
  <dcterms:created xsi:type="dcterms:W3CDTF">2020-02-22T00:09:42Z</dcterms:created>
  <dcterms:modified xsi:type="dcterms:W3CDTF">2023-01-16T15:31:21Z</dcterms:modified>
</cp:coreProperties>
</file>