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9"/>
  </p:notesMasterIdLst>
  <p:sldIdLst>
    <p:sldId id="256" r:id="rId2"/>
    <p:sldId id="259" r:id="rId3"/>
    <p:sldId id="264" r:id="rId4"/>
    <p:sldId id="257" r:id="rId5"/>
    <p:sldId id="258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FAC354-2CE2-493C-B8F9-F0DD2B425618}" v="3397" dt="2020-02-10T00:44:57.3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2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s://afsp.org/find-support/resources/" TargetMode="External"/></Relationships>
</file>

<file path=ppt/diagrams/_rels/data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4" Type="http://schemas.openxmlformats.org/officeDocument/2006/relationships/image" Target="../media/image15.svg"/></Relationships>
</file>

<file path=ppt/diagrams/_rels/data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4" Type="http://schemas.openxmlformats.org/officeDocument/2006/relationships/image" Target="../media/image19.svg"/></Relationships>
</file>

<file path=ppt/diagrams/_rels/data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sv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svg"/><Relationship Id="rId1" Type="http://schemas.openxmlformats.org/officeDocument/2006/relationships/image" Target="../media/image20.png"/><Relationship Id="rId6" Type="http://schemas.openxmlformats.org/officeDocument/2006/relationships/image" Target="../media/image25.svg"/><Relationship Id="rId5" Type="http://schemas.openxmlformats.org/officeDocument/2006/relationships/image" Target="../media/image24.png"/><Relationship Id="rId4" Type="http://schemas.openxmlformats.org/officeDocument/2006/relationships/image" Target="../media/image23.svg"/></Relationships>
</file>

<file path=ppt/diagrams/_rels/data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svg"/><Relationship Id="rId1" Type="http://schemas.openxmlformats.org/officeDocument/2006/relationships/image" Target="../media/image28.png"/><Relationship Id="rId6" Type="http://schemas.openxmlformats.org/officeDocument/2006/relationships/image" Target="../media/image33.svg"/><Relationship Id="rId5" Type="http://schemas.openxmlformats.org/officeDocument/2006/relationships/image" Target="../media/image32.png"/><Relationship Id="rId4" Type="http://schemas.openxmlformats.org/officeDocument/2006/relationships/image" Target="../media/image31.svg"/></Relationships>
</file>

<file path=ppt/diagrams/_rels/data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sv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image" Target="../media/image29.svg"/><Relationship Id="rId1" Type="http://schemas.openxmlformats.org/officeDocument/2006/relationships/image" Target="../media/image28.png"/><Relationship Id="rId6" Type="http://schemas.openxmlformats.org/officeDocument/2006/relationships/image" Target="../media/image37.svg"/><Relationship Id="rId5" Type="http://schemas.openxmlformats.org/officeDocument/2006/relationships/image" Target="../media/image36.png"/><Relationship Id="rId4" Type="http://schemas.openxmlformats.org/officeDocument/2006/relationships/image" Target="../media/image35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s://afsp.org/find-support/resources/" TargetMode="External"/></Relationships>
</file>

<file path=ppt/diagrams/_rels/drawing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4" Type="http://schemas.openxmlformats.org/officeDocument/2006/relationships/image" Target="../media/image15.svg"/></Relationships>
</file>

<file path=ppt/diagrams/_rels/drawing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4" Type="http://schemas.openxmlformats.org/officeDocument/2006/relationships/image" Target="../media/image19.svg"/></Relationships>
</file>

<file path=ppt/diagrams/_rels/drawing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sv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svg"/><Relationship Id="rId1" Type="http://schemas.openxmlformats.org/officeDocument/2006/relationships/image" Target="../media/image20.png"/><Relationship Id="rId6" Type="http://schemas.openxmlformats.org/officeDocument/2006/relationships/image" Target="../media/image25.svg"/><Relationship Id="rId5" Type="http://schemas.openxmlformats.org/officeDocument/2006/relationships/image" Target="../media/image24.png"/><Relationship Id="rId4" Type="http://schemas.openxmlformats.org/officeDocument/2006/relationships/image" Target="../media/image23.svg"/></Relationships>
</file>

<file path=ppt/diagrams/_rels/drawing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svg"/><Relationship Id="rId1" Type="http://schemas.openxmlformats.org/officeDocument/2006/relationships/image" Target="../media/image28.png"/><Relationship Id="rId6" Type="http://schemas.openxmlformats.org/officeDocument/2006/relationships/image" Target="../media/image33.svg"/><Relationship Id="rId5" Type="http://schemas.openxmlformats.org/officeDocument/2006/relationships/image" Target="../media/image32.png"/><Relationship Id="rId4" Type="http://schemas.openxmlformats.org/officeDocument/2006/relationships/image" Target="../media/image31.svg"/></Relationships>
</file>

<file path=ppt/diagrams/_rels/drawing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sv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image" Target="../media/image29.svg"/><Relationship Id="rId1" Type="http://schemas.openxmlformats.org/officeDocument/2006/relationships/image" Target="../media/image28.png"/><Relationship Id="rId6" Type="http://schemas.openxmlformats.org/officeDocument/2006/relationships/image" Target="../media/image37.svg"/><Relationship Id="rId5" Type="http://schemas.openxmlformats.org/officeDocument/2006/relationships/image" Target="../media/image36.png"/><Relationship Id="rId4" Type="http://schemas.openxmlformats.org/officeDocument/2006/relationships/image" Target="../media/image35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F24622-1E1B-479A-B59E-6BC25DF5854D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DE9FF68-6AF7-4AA5-B828-A967CDA089C6}">
      <dgm:prSet/>
      <dgm:spPr/>
      <dgm:t>
        <a:bodyPr/>
        <a:lstStyle/>
        <a:p>
          <a:r>
            <a:rPr lang="en-US" b="0" dirty="0"/>
            <a:t>The following modules discuss difficult topics. Please know that if, at any time, you feel overwhelmed and in need of help, please refer to the following resources.</a:t>
          </a:r>
        </a:p>
      </dgm:t>
    </dgm:pt>
    <dgm:pt modelId="{C295EC7B-2295-4CED-8D05-6D54705AB477}" type="parTrans" cxnId="{3865810D-D96A-4385-8316-E7FA6CC3DF95}">
      <dgm:prSet/>
      <dgm:spPr/>
      <dgm:t>
        <a:bodyPr/>
        <a:lstStyle/>
        <a:p>
          <a:endParaRPr lang="en-US"/>
        </a:p>
      </dgm:t>
    </dgm:pt>
    <dgm:pt modelId="{94AB10C3-D5B0-42BB-A3BD-09C563294C9C}" type="sibTrans" cxnId="{3865810D-D96A-4385-8316-E7FA6CC3DF95}">
      <dgm:prSet/>
      <dgm:spPr/>
      <dgm:t>
        <a:bodyPr/>
        <a:lstStyle/>
        <a:p>
          <a:endParaRPr lang="en-US"/>
        </a:p>
      </dgm:t>
    </dgm:pt>
    <dgm:pt modelId="{888AA7AC-7D42-4E2D-8161-FF8DD0D8183D}">
      <dgm:prSet custT="1"/>
      <dgm:spPr/>
      <dgm:t>
        <a:bodyPr/>
        <a:lstStyle/>
        <a:p>
          <a:r>
            <a:rPr lang="en-US" sz="3200" dirty="0">
              <a:solidFill>
                <a:schemeClr val="accent3"/>
              </a:solidFill>
            </a:rPr>
            <a:t>In an emergency, call 911. </a:t>
          </a:r>
        </a:p>
      </dgm:t>
    </dgm:pt>
    <dgm:pt modelId="{40E9D891-EFF2-43DF-94C9-971A232FB5A8}" type="parTrans" cxnId="{74DA4504-E450-4302-84E1-E2F621B2FA8D}">
      <dgm:prSet/>
      <dgm:spPr/>
      <dgm:t>
        <a:bodyPr/>
        <a:lstStyle/>
        <a:p>
          <a:endParaRPr lang="en-US"/>
        </a:p>
      </dgm:t>
    </dgm:pt>
    <dgm:pt modelId="{6831A49C-EB43-467B-BCA8-664CBD3F91B2}" type="sibTrans" cxnId="{74DA4504-E450-4302-84E1-E2F621B2FA8D}">
      <dgm:prSet/>
      <dgm:spPr/>
      <dgm:t>
        <a:bodyPr/>
        <a:lstStyle/>
        <a:p>
          <a:endParaRPr lang="en-US"/>
        </a:p>
      </dgm:t>
    </dgm:pt>
    <dgm:pt modelId="{3EEA90EC-BC5A-4AC8-8C88-F41242777E52}">
      <dgm:prSet/>
      <dgm:spPr/>
      <dgm:t>
        <a:bodyPr/>
        <a:lstStyle/>
        <a:p>
          <a:r>
            <a:rPr lang="en-US" dirty="0">
              <a:solidFill>
                <a:schemeClr val="accent4"/>
              </a:solidFill>
            </a:rPr>
            <a:t>24/7 Crisis Hotline: National Suicide Prevention Lifeline Network, 1-800-273-8255</a:t>
          </a:r>
        </a:p>
      </dgm:t>
    </dgm:pt>
    <dgm:pt modelId="{79763FC7-DBF8-40E1-83AF-A4335703CC17}" type="parTrans" cxnId="{716FFF67-F8E6-4B2A-A08A-9A4987588D29}">
      <dgm:prSet/>
      <dgm:spPr/>
      <dgm:t>
        <a:bodyPr/>
        <a:lstStyle/>
        <a:p>
          <a:endParaRPr lang="en-US"/>
        </a:p>
      </dgm:t>
    </dgm:pt>
    <dgm:pt modelId="{8CF26A38-0AE5-4268-BF67-C90D8F6DD148}" type="sibTrans" cxnId="{716FFF67-F8E6-4B2A-A08A-9A4987588D29}">
      <dgm:prSet/>
      <dgm:spPr/>
      <dgm:t>
        <a:bodyPr/>
        <a:lstStyle/>
        <a:p>
          <a:endParaRPr lang="en-US"/>
        </a:p>
      </dgm:t>
    </dgm:pt>
    <dgm:pt modelId="{64B20BF0-AEC1-48FC-84A9-C82BAB987566}">
      <dgm:prSet/>
      <dgm:spPr/>
      <dgm:t>
        <a:bodyPr/>
        <a:lstStyle/>
        <a:p>
          <a:r>
            <a:rPr lang="en-US" dirty="0">
              <a:solidFill>
                <a:schemeClr val="accent5"/>
              </a:solidFill>
            </a:rPr>
            <a:t>Crisis Text Line, text TALK to 741-741</a:t>
          </a:r>
        </a:p>
      </dgm:t>
    </dgm:pt>
    <dgm:pt modelId="{DDFAAF52-E45F-460B-B7E9-FDCEB751485B}" type="parTrans" cxnId="{3FFFD3B0-043D-4A4B-9404-B7AB476F2939}">
      <dgm:prSet/>
      <dgm:spPr/>
      <dgm:t>
        <a:bodyPr/>
        <a:lstStyle/>
        <a:p>
          <a:endParaRPr lang="en-US"/>
        </a:p>
      </dgm:t>
    </dgm:pt>
    <dgm:pt modelId="{2C62CEE7-9197-43D9-87A5-0BBE1B23FC03}" type="sibTrans" cxnId="{3FFFD3B0-043D-4A4B-9404-B7AB476F2939}">
      <dgm:prSet/>
      <dgm:spPr/>
      <dgm:t>
        <a:bodyPr/>
        <a:lstStyle/>
        <a:p>
          <a:endParaRPr lang="en-US"/>
        </a:p>
      </dgm:t>
    </dgm:pt>
    <dgm:pt modelId="{0F6FDA97-B0A7-4DEB-939B-BBDA30EBD44F}">
      <dgm:prSet/>
      <dgm:spPr/>
      <dgm:t>
        <a:bodyPr/>
        <a:lstStyle/>
        <a:p>
          <a:r>
            <a:rPr lang="en-US" dirty="0">
              <a:solidFill>
                <a:schemeClr val="accent6"/>
              </a:solidFill>
            </a:rPr>
            <a:t>Further resources are available at </a:t>
          </a:r>
          <a:r>
            <a:rPr lang="en-US" dirty="0">
              <a:solidFill>
                <a:schemeClr val="accent6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https://afsp.org/find-support/resources/</a:t>
          </a:r>
          <a:r>
            <a:rPr lang="en-US" dirty="0">
              <a:solidFill>
                <a:schemeClr val="accent6"/>
              </a:solidFill>
            </a:rPr>
            <a:t> </a:t>
          </a:r>
        </a:p>
      </dgm:t>
    </dgm:pt>
    <dgm:pt modelId="{EAFD72AA-9425-4E19-9AA7-E8867A34F911}" type="parTrans" cxnId="{D3F2F766-270E-4F32-9484-3BB398E05765}">
      <dgm:prSet/>
      <dgm:spPr/>
      <dgm:t>
        <a:bodyPr/>
        <a:lstStyle/>
        <a:p>
          <a:endParaRPr lang="en-US"/>
        </a:p>
      </dgm:t>
    </dgm:pt>
    <dgm:pt modelId="{9BA35A15-2209-4B25-AA8E-D2BE004C8A3E}" type="sibTrans" cxnId="{D3F2F766-270E-4F32-9484-3BB398E05765}">
      <dgm:prSet/>
      <dgm:spPr/>
      <dgm:t>
        <a:bodyPr/>
        <a:lstStyle/>
        <a:p>
          <a:endParaRPr lang="en-US"/>
        </a:p>
      </dgm:t>
    </dgm:pt>
    <dgm:pt modelId="{88BA3C09-89FB-4D2E-84B0-45E08BA18D7B}" type="pres">
      <dgm:prSet presAssocID="{A8F24622-1E1B-479A-B59E-6BC25DF5854D}" presName="vert0" presStyleCnt="0">
        <dgm:presLayoutVars>
          <dgm:dir/>
          <dgm:animOne val="branch"/>
          <dgm:animLvl val="lvl"/>
        </dgm:presLayoutVars>
      </dgm:prSet>
      <dgm:spPr/>
    </dgm:pt>
    <dgm:pt modelId="{20F83B00-02F8-490C-A7E3-C8ED40100C9C}" type="pres">
      <dgm:prSet presAssocID="{8DE9FF68-6AF7-4AA5-B828-A967CDA089C6}" presName="thickLine" presStyleLbl="alignNode1" presStyleIdx="0" presStyleCnt="1"/>
      <dgm:spPr/>
    </dgm:pt>
    <dgm:pt modelId="{5CE2B8B9-0791-4A99-8472-D546639ED523}" type="pres">
      <dgm:prSet presAssocID="{8DE9FF68-6AF7-4AA5-B828-A967CDA089C6}" presName="horz1" presStyleCnt="0"/>
      <dgm:spPr/>
    </dgm:pt>
    <dgm:pt modelId="{E14CE5E3-9ADA-44AC-89D4-DDFF1D709372}" type="pres">
      <dgm:prSet presAssocID="{8DE9FF68-6AF7-4AA5-B828-A967CDA089C6}" presName="tx1" presStyleLbl="revTx" presStyleIdx="0" presStyleCnt="5"/>
      <dgm:spPr/>
    </dgm:pt>
    <dgm:pt modelId="{D00A47F2-0105-431B-A830-29E494319EDC}" type="pres">
      <dgm:prSet presAssocID="{8DE9FF68-6AF7-4AA5-B828-A967CDA089C6}" presName="vert1" presStyleCnt="0"/>
      <dgm:spPr/>
    </dgm:pt>
    <dgm:pt modelId="{4A62A16B-925B-4EE9-BBE2-8F22E590A50D}" type="pres">
      <dgm:prSet presAssocID="{888AA7AC-7D42-4E2D-8161-FF8DD0D8183D}" presName="vertSpace2a" presStyleCnt="0"/>
      <dgm:spPr/>
    </dgm:pt>
    <dgm:pt modelId="{9D13F027-AC63-42E6-9357-6BD49D33D3E1}" type="pres">
      <dgm:prSet presAssocID="{888AA7AC-7D42-4E2D-8161-FF8DD0D8183D}" presName="horz2" presStyleCnt="0"/>
      <dgm:spPr/>
    </dgm:pt>
    <dgm:pt modelId="{13A51FEB-7C18-4C8F-ABF4-91C3D84D2098}" type="pres">
      <dgm:prSet presAssocID="{888AA7AC-7D42-4E2D-8161-FF8DD0D8183D}" presName="horzSpace2" presStyleCnt="0"/>
      <dgm:spPr/>
    </dgm:pt>
    <dgm:pt modelId="{911FFD7A-14ED-417B-91DC-5332963E72AC}" type="pres">
      <dgm:prSet presAssocID="{888AA7AC-7D42-4E2D-8161-FF8DD0D8183D}" presName="tx2" presStyleLbl="revTx" presStyleIdx="1" presStyleCnt="5"/>
      <dgm:spPr/>
    </dgm:pt>
    <dgm:pt modelId="{D2E6BF4D-7C37-4217-8AFE-DB6CF1380D18}" type="pres">
      <dgm:prSet presAssocID="{888AA7AC-7D42-4E2D-8161-FF8DD0D8183D}" presName="vert2" presStyleCnt="0"/>
      <dgm:spPr/>
    </dgm:pt>
    <dgm:pt modelId="{F00453D3-D7F9-4D3B-B7A3-499B86BF51B0}" type="pres">
      <dgm:prSet presAssocID="{888AA7AC-7D42-4E2D-8161-FF8DD0D8183D}" presName="thinLine2b" presStyleLbl="callout" presStyleIdx="0" presStyleCnt="4"/>
      <dgm:spPr/>
    </dgm:pt>
    <dgm:pt modelId="{6232310E-633C-4662-8C82-64E89394A978}" type="pres">
      <dgm:prSet presAssocID="{888AA7AC-7D42-4E2D-8161-FF8DD0D8183D}" presName="vertSpace2b" presStyleCnt="0"/>
      <dgm:spPr/>
    </dgm:pt>
    <dgm:pt modelId="{C022527F-EC28-4748-81AA-FFECE2BE39FB}" type="pres">
      <dgm:prSet presAssocID="{3EEA90EC-BC5A-4AC8-8C88-F41242777E52}" presName="horz2" presStyleCnt="0"/>
      <dgm:spPr/>
    </dgm:pt>
    <dgm:pt modelId="{6ABF1771-F4E5-43A9-8646-60C363251A0F}" type="pres">
      <dgm:prSet presAssocID="{3EEA90EC-BC5A-4AC8-8C88-F41242777E52}" presName="horzSpace2" presStyleCnt="0"/>
      <dgm:spPr/>
    </dgm:pt>
    <dgm:pt modelId="{10061348-8B47-455C-8362-C9EEECCBD2A1}" type="pres">
      <dgm:prSet presAssocID="{3EEA90EC-BC5A-4AC8-8C88-F41242777E52}" presName="tx2" presStyleLbl="revTx" presStyleIdx="2" presStyleCnt="5"/>
      <dgm:spPr/>
    </dgm:pt>
    <dgm:pt modelId="{E335F277-8496-4BE8-8010-6D053E6E9E62}" type="pres">
      <dgm:prSet presAssocID="{3EEA90EC-BC5A-4AC8-8C88-F41242777E52}" presName="vert2" presStyleCnt="0"/>
      <dgm:spPr/>
    </dgm:pt>
    <dgm:pt modelId="{9E0F7970-A2E2-4814-87B7-CB258AAC6842}" type="pres">
      <dgm:prSet presAssocID="{3EEA90EC-BC5A-4AC8-8C88-F41242777E52}" presName="thinLine2b" presStyleLbl="callout" presStyleIdx="1" presStyleCnt="4"/>
      <dgm:spPr/>
    </dgm:pt>
    <dgm:pt modelId="{422F64DE-CB3F-46A2-B26E-8040D15A1ACB}" type="pres">
      <dgm:prSet presAssocID="{3EEA90EC-BC5A-4AC8-8C88-F41242777E52}" presName="vertSpace2b" presStyleCnt="0"/>
      <dgm:spPr/>
    </dgm:pt>
    <dgm:pt modelId="{D6DA0B07-C871-4368-B4B6-6B910C85B3C3}" type="pres">
      <dgm:prSet presAssocID="{64B20BF0-AEC1-48FC-84A9-C82BAB987566}" presName="horz2" presStyleCnt="0"/>
      <dgm:spPr/>
    </dgm:pt>
    <dgm:pt modelId="{3AA8385C-5879-4877-A81E-A863AC31C695}" type="pres">
      <dgm:prSet presAssocID="{64B20BF0-AEC1-48FC-84A9-C82BAB987566}" presName="horzSpace2" presStyleCnt="0"/>
      <dgm:spPr/>
    </dgm:pt>
    <dgm:pt modelId="{832C124B-0189-4E1E-9D93-B22BEA679123}" type="pres">
      <dgm:prSet presAssocID="{64B20BF0-AEC1-48FC-84A9-C82BAB987566}" presName="tx2" presStyleLbl="revTx" presStyleIdx="3" presStyleCnt="5"/>
      <dgm:spPr/>
    </dgm:pt>
    <dgm:pt modelId="{FF812C8A-61D4-4504-B159-36EF1DEEB9B4}" type="pres">
      <dgm:prSet presAssocID="{64B20BF0-AEC1-48FC-84A9-C82BAB987566}" presName="vert2" presStyleCnt="0"/>
      <dgm:spPr/>
    </dgm:pt>
    <dgm:pt modelId="{8EA8C957-3016-48A6-ABAE-8F2B771178D4}" type="pres">
      <dgm:prSet presAssocID="{64B20BF0-AEC1-48FC-84A9-C82BAB987566}" presName="thinLine2b" presStyleLbl="callout" presStyleIdx="2" presStyleCnt="4"/>
      <dgm:spPr/>
    </dgm:pt>
    <dgm:pt modelId="{99CE87DA-AEAE-4085-AA1C-B02A4682CF31}" type="pres">
      <dgm:prSet presAssocID="{64B20BF0-AEC1-48FC-84A9-C82BAB987566}" presName="vertSpace2b" presStyleCnt="0"/>
      <dgm:spPr/>
    </dgm:pt>
    <dgm:pt modelId="{B733DD3E-A8FA-4D1D-9697-9A86CAEBA210}" type="pres">
      <dgm:prSet presAssocID="{0F6FDA97-B0A7-4DEB-939B-BBDA30EBD44F}" presName="horz2" presStyleCnt="0"/>
      <dgm:spPr/>
    </dgm:pt>
    <dgm:pt modelId="{888BE991-1D59-4A1C-8C7E-142DE29FF7B9}" type="pres">
      <dgm:prSet presAssocID="{0F6FDA97-B0A7-4DEB-939B-BBDA30EBD44F}" presName="horzSpace2" presStyleCnt="0"/>
      <dgm:spPr/>
    </dgm:pt>
    <dgm:pt modelId="{F38776D7-8348-409A-8555-0E197044C5E1}" type="pres">
      <dgm:prSet presAssocID="{0F6FDA97-B0A7-4DEB-939B-BBDA30EBD44F}" presName="tx2" presStyleLbl="revTx" presStyleIdx="4" presStyleCnt="5"/>
      <dgm:spPr/>
    </dgm:pt>
    <dgm:pt modelId="{783A670C-7C2B-437A-B849-B4A95D994B60}" type="pres">
      <dgm:prSet presAssocID="{0F6FDA97-B0A7-4DEB-939B-BBDA30EBD44F}" presName="vert2" presStyleCnt="0"/>
      <dgm:spPr/>
    </dgm:pt>
    <dgm:pt modelId="{64415B28-6C5C-4C02-BAAA-6C7517A13F63}" type="pres">
      <dgm:prSet presAssocID="{0F6FDA97-B0A7-4DEB-939B-BBDA30EBD44F}" presName="thinLine2b" presStyleLbl="callout" presStyleIdx="3" presStyleCnt="4"/>
      <dgm:spPr/>
    </dgm:pt>
    <dgm:pt modelId="{94903DCE-7774-4011-9F1C-9CC2EBDDA95C}" type="pres">
      <dgm:prSet presAssocID="{0F6FDA97-B0A7-4DEB-939B-BBDA30EBD44F}" presName="vertSpace2b" presStyleCnt="0"/>
      <dgm:spPr/>
    </dgm:pt>
  </dgm:ptLst>
  <dgm:cxnLst>
    <dgm:cxn modelId="{74DA4504-E450-4302-84E1-E2F621B2FA8D}" srcId="{8DE9FF68-6AF7-4AA5-B828-A967CDA089C6}" destId="{888AA7AC-7D42-4E2D-8161-FF8DD0D8183D}" srcOrd="0" destOrd="0" parTransId="{40E9D891-EFF2-43DF-94C9-971A232FB5A8}" sibTransId="{6831A49C-EB43-467B-BCA8-664CBD3F91B2}"/>
    <dgm:cxn modelId="{3865810D-D96A-4385-8316-E7FA6CC3DF95}" srcId="{A8F24622-1E1B-479A-B59E-6BC25DF5854D}" destId="{8DE9FF68-6AF7-4AA5-B828-A967CDA089C6}" srcOrd="0" destOrd="0" parTransId="{C295EC7B-2295-4CED-8D05-6D54705AB477}" sibTransId="{94AB10C3-D5B0-42BB-A3BD-09C563294C9C}"/>
    <dgm:cxn modelId="{117A3011-9167-4154-8F9B-8249F688D54D}" type="presOf" srcId="{64B20BF0-AEC1-48FC-84A9-C82BAB987566}" destId="{832C124B-0189-4E1E-9D93-B22BEA679123}" srcOrd="0" destOrd="0" presId="urn:microsoft.com/office/officeart/2008/layout/LinedList"/>
    <dgm:cxn modelId="{235D3944-551F-4A44-A603-2290B27D1696}" type="presOf" srcId="{888AA7AC-7D42-4E2D-8161-FF8DD0D8183D}" destId="{911FFD7A-14ED-417B-91DC-5332963E72AC}" srcOrd="0" destOrd="0" presId="urn:microsoft.com/office/officeart/2008/layout/LinedList"/>
    <dgm:cxn modelId="{FA404865-0AD3-4BFC-8B21-08350C49295E}" type="presOf" srcId="{3EEA90EC-BC5A-4AC8-8C88-F41242777E52}" destId="{10061348-8B47-455C-8362-C9EEECCBD2A1}" srcOrd="0" destOrd="0" presId="urn:microsoft.com/office/officeart/2008/layout/LinedList"/>
    <dgm:cxn modelId="{D3F2F766-270E-4F32-9484-3BB398E05765}" srcId="{8DE9FF68-6AF7-4AA5-B828-A967CDA089C6}" destId="{0F6FDA97-B0A7-4DEB-939B-BBDA30EBD44F}" srcOrd="3" destOrd="0" parTransId="{EAFD72AA-9425-4E19-9AA7-E8867A34F911}" sibTransId="{9BA35A15-2209-4B25-AA8E-D2BE004C8A3E}"/>
    <dgm:cxn modelId="{716FFF67-F8E6-4B2A-A08A-9A4987588D29}" srcId="{8DE9FF68-6AF7-4AA5-B828-A967CDA089C6}" destId="{3EEA90EC-BC5A-4AC8-8C88-F41242777E52}" srcOrd="1" destOrd="0" parTransId="{79763FC7-DBF8-40E1-83AF-A4335703CC17}" sibTransId="{8CF26A38-0AE5-4268-BF67-C90D8F6DD148}"/>
    <dgm:cxn modelId="{C4D1DA7A-A780-4368-A25C-86D22E07EDD0}" type="presOf" srcId="{0F6FDA97-B0A7-4DEB-939B-BBDA30EBD44F}" destId="{F38776D7-8348-409A-8555-0E197044C5E1}" srcOrd="0" destOrd="0" presId="urn:microsoft.com/office/officeart/2008/layout/LinedList"/>
    <dgm:cxn modelId="{52C3109B-98B8-4E8C-995A-16C0572DF0F2}" type="presOf" srcId="{8DE9FF68-6AF7-4AA5-B828-A967CDA089C6}" destId="{E14CE5E3-9ADA-44AC-89D4-DDFF1D709372}" srcOrd="0" destOrd="0" presId="urn:microsoft.com/office/officeart/2008/layout/LinedList"/>
    <dgm:cxn modelId="{3FFFD3B0-043D-4A4B-9404-B7AB476F2939}" srcId="{8DE9FF68-6AF7-4AA5-B828-A967CDA089C6}" destId="{64B20BF0-AEC1-48FC-84A9-C82BAB987566}" srcOrd="2" destOrd="0" parTransId="{DDFAAF52-E45F-460B-B7E9-FDCEB751485B}" sibTransId="{2C62CEE7-9197-43D9-87A5-0BBE1B23FC03}"/>
    <dgm:cxn modelId="{E7AC80D5-B6BC-4D47-A2DD-5F19F4C2E8C6}" type="presOf" srcId="{A8F24622-1E1B-479A-B59E-6BC25DF5854D}" destId="{88BA3C09-89FB-4D2E-84B0-45E08BA18D7B}" srcOrd="0" destOrd="0" presId="urn:microsoft.com/office/officeart/2008/layout/LinedList"/>
    <dgm:cxn modelId="{8B558778-B5E0-4F4E-A388-84CE2644DB05}" type="presParOf" srcId="{88BA3C09-89FB-4D2E-84B0-45E08BA18D7B}" destId="{20F83B00-02F8-490C-A7E3-C8ED40100C9C}" srcOrd="0" destOrd="0" presId="urn:microsoft.com/office/officeart/2008/layout/LinedList"/>
    <dgm:cxn modelId="{331B0263-5091-4CB0-9CDA-2FC0D9D78264}" type="presParOf" srcId="{88BA3C09-89FB-4D2E-84B0-45E08BA18D7B}" destId="{5CE2B8B9-0791-4A99-8472-D546639ED523}" srcOrd="1" destOrd="0" presId="urn:microsoft.com/office/officeart/2008/layout/LinedList"/>
    <dgm:cxn modelId="{42408D75-355C-41F8-996B-F51C2B8C770C}" type="presParOf" srcId="{5CE2B8B9-0791-4A99-8472-D546639ED523}" destId="{E14CE5E3-9ADA-44AC-89D4-DDFF1D709372}" srcOrd="0" destOrd="0" presId="urn:microsoft.com/office/officeart/2008/layout/LinedList"/>
    <dgm:cxn modelId="{4E561856-6461-4D6D-8E96-129F8DB19CF5}" type="presParOf" srcId="{5CE2B8B9-0791-4A99-8472-D546639ED523}" destId="{D00A47F2-0105-431B-A830-29E494319EDC}" srcOrd="1" destOrd="0" presId="urn:microsoft.com/office/officeart/2008/layout/LinedList"/>
    <dgm:cxn modelId="{ADD37289-765F-408B-9DEE-E0583A3012D1}" type="presParOf" srcId="{D00A47F2-0105-431B-A830-29E494319EDC}" destId="{4A62A16B-925B-4EE9-BBE2-8F22E590A50D}" srcOrd="0" destOrd="0" presId="urn:microsoft.com/office/officeart/2008/layout/LinedList"/>
    <dgm:cxn modelId="{1D766C36-A2AB-479F-A49A-D2A5DBCABD74}" type="presParOf" srcId="{D00A47F2-0105-431B-A830-29E494319EDC}" destId="{9D13F027-AC63-42E6-9357-6BD49D33D3E1}" srcOrd="1" destOrd="0" presId="urn:microsoft.com/office/officeart/2008/layout/LinedList"/>
    <dgm:cxn modelId="{98ACC5B8-0DB8-4970-ADC7-348D249F9778}" type="presParOf" srcId="{9D13F027-AC63-42E6-9357-6BD49D33D3E1}" destId="{13A51FEB-7C18-4C8F-ABF4-91C3D84D2098}" srcOrd="0" destOrd="0" presId="urn:microsoft.com/office/officeart/2008/layout/LinedList"/>
    <dgm:cxn modelId="{52A3EFB6-ED6B-4E07-A2E1-E1A121085DCB}" type="presParOf" srcId="{9D13F027-AC63-42E6-9357-6BD49D33D3E1}" destId="{911FFD7A-14ED-417B-91DC-5332963E72AC}" srcOrd="1" destOrd="0" presId="urn:microsoft.com/office/officeart/2008/layout/LinedList"/>
    <dgm:cxn modelId="{7B538B52-6B7B-4A9B-86DE-99D59B632A5C}" type="presParOf" srcId="{9D13F027-AC63-42E6-9357-6BD49D33D3E1}" destId="{D2E6BF4D-7C37-4217-8AFE-DB6CF1380D18}" srcOrd="2" destOrd="0" presId="urn:microsoft.com/office/officeart/2008/layout/LinedList"/>
    <dgm:cxn modelId="{7957C0A6-3FD7-4291-BA1E-C9F249E83A94}" type="presParOf" srcId="{D00A47F2-0105-431B-A830-29E494319EDC}" destId="{F00453D3-D7F9-4D3B-B7A3-499B86BF51B0}" srcOrd="2" destOrd="0" presId="urn:microsoft.com/office/officeart/2008/layout/LinedList"/>
    <dgm:cxn modelId="{412AF446-2D1E-4E61-8BA5-9B09D49A87B5}" type="presParOf" srcId="{D00A47F2-0105-431B-A830-29E494319EDC}" destId="{6232310E-633C-4662-8C82-64E89394A978}" srcOrd="3" destOrd="0" presId="urn:microsoft.com/office/officeart/2008/layout/LinedList"/>
    <dgm:cxn modelId="{0F9856DE-5C4A-492F-88AE-FF3B7C83976A}" type="presParOf" srcId="{D00A47F2-0105-431B-A830-29E494319EDC}" destId="{C022527F-EC28-4748-81AA-FFECE2BE39FB}" srcOrd="4" destOrd="0" presId="urn:microsoft.com/office/officeart/2008/layout/LinedList"/>
    <dgm:cxn modelId="{208E0F8F-BF47-4754-B97F-9D8C4D0E1112}" type="presParOf" srcId="{C022527F-EC28-4748-81AA-FFECE2BE39FB}" destId="{6ABF1771-F4E5-43A9-8646-60C363251A0F}" srcOrd="0" destOrd="0" presId="urn:microsoft.com/office/officeart/2008/layout/LinedList"/>
    <dgm:cxn modelId="{549A4943-0F33-42B0-98ED-F641C7074238}" type="presParOf" srcId="{C022527F-EC28-4748-81AA-FFECE2BE39FB}" destId="{10061348-8B47-455C-8362-C9EEECCBD2A1}" srcOrd="1" destOrd="0" presId="urn:microsoft.com/office/officeart/2008/layout/LinedList"/>
    <dgm:cxn modelId="{54DCBCF2-B710-40E5-AB4E-4A9C3F2A2D8B}" type="presParOf" srcId="{C022527F-EC28-4748-81AA-FFECE2BE39FB}" destId="{E335F277-8496-4BE8-8010-6D053E6E9E62}" srcOrd="2" destOrd="0" presId="urn:microsoft.com/office/officeart/2008/layout/LinedList"/>
    <dgm:cxn modelId="{2190FC13-62D9-492A-97D3-5C67E0D174EC}" type="presParOf" srcId="{D00A47F2-0105-431B-A830-29E494319EDC}" destId="{9E0F7970-A2E2-4814-87B7-CB258AAC6842}" srcOrd="5" destOrd="0" presId="urn:microsoft.com/office/officeart/2008/layout/LinedList"/>
    <dgm:cxn modelId="{4AD5CC51-A071-4CD8-B7C1-E87CD9CBC4EB}" type="presParOf" srcId="{D00A47F2-0105-431B-A830-29E494319EDC}" destId="{422F64DE-CB3F-46A2-B26E-8040D15A1ACB}" srcOrd="6" destOrd="0" presId="urn:microsoft.com/office/officeart/2008/layout/LinedList"/>
    <dgm:cxn modelId="{B63FA387-85FE-4BA7-89E8-ADEAD55B4FA5}" type="presParOf" srcId="{D00A47F2-0105-431B-A830-29E494319EDC}" destId="{D6DA0B07-C871-4368-B4B6-6B910C85B3C3}" srcOrd="7" destOrd="0" presId="urn:microsoft.com/office/officeart/2008/layout/LinedList"/>
    <dgm:cxn modelId="{85A1AF6A-6C08-438A-B147-EF41EAAF92DE}" type="presParOf" srcId="{D6DA0B07-C871-4368-B4B6-6B910C85B3C3}" destId="{3AA8385C-5879-4877-A81E-A863AC31C695}" srcOrd="0" destOrd="0" presId="urn:microsoft.com/office/officeart/2008/layout/LinedList"/>
    <dgm:cxn modelId="{19D50FD5-32EF-43D7-864E-B1F4C2BA5DF4}" type="presParOf" srcId="{D6DA0B07-C871-4368-B4B6-6B910C85B3C3}" destId="{832C124B-0189-4E1E-9D93-B22BEA679123}" srcOrd="1" destOrd="0" presId="urn:microsoft.com/office/officeart/2008/layout/LinedList"/>
    <dgm:cxn modelId="{FD393096-1EA0-4842-B1B7-37D022B26167}" type="presParOf" srcId="{D6DA0B07-C871-4368-B4B6-6B910C85B3C3}" destId="{FF812C8A-61D4-4504-B159-36EF1DEEB9B4}" srcOrd="2" destOrd="0" presId="urn:microsoft.com/office/officeart/2008/layout/LinedList"/>
    <dgm:cxn modelId="{33B71042-9FD8-42CF-8B08-5589BB377B89}" type="presParOf" srcId="{D00A47F2-0105-431B-A830-29E494319EDC}" destId="{8EA8C957-3016-48A6-ABAE-8F2B771178D4}" srcOrd="8" destOrd="0" presId="urn:microsoft.com/office/officeart/2008/layout/LinedList"/>
    <dgm:cxn modelId="{6C9C1848-C26B-405D-929D-A8DEA96A13E4}" type="presParOf" srcId="{D00A47F2-0105-431B-A830-29E494319EDC}" destId="{99CE87DA-AEAE-4085-AA1C-B02A4682CF31}" srcOrd="9" destOrd="0" presId="urn:microsoft.com/office/officeart/2008/layout/LinedList"/>
    <dgm:cxn modelId="{B1DA497D-7745-4947-8935-8404C28AE5B2}" type="presParOf" srcId="{D00A47F2-0105-431B-A830-29E494319EDC}" destId="{B733DD3E-A8FA-4D1D-9697-9A86CAEBA210}" srcOrd="10" destOrd="0" presId="urn:microsoft.com/office/officeart/2008/layout/LinedList"/>
    <dgm:cxn modelId="{63C9CC24-487C-4D9D-984C-56C7E0DD13AF}" type="presParOf" srcId="{B733DD3E-A8FA-4D1D-9697-9A86CAEBA210}" destId="{888BE991-1D59-4A1C-8C7E-142DE29FF7B9}" srcOrd="0" destOrd="0" presId="urn:microsoft.com/office/officeart/2008/layout/LinedList"/>
    <dgm:cxn modelId="{96A5253D-8B95-44CB-BE84-9A4FBA237A1A}" type="presParOf" srcId="{B733DD3E-A8FA-4D1D-9697-9A86CAEBA210}" destId="{F38776D7-8348-409A-8555-0E197044C5E1}" srcOrd="1" destOrd="0" presId="urn:microsoft.com/office/officeart/2008/layout/LinedList"/>
    <dgm:cxn modelId="{332A97B9-5201-4652-B561-9E6F812376D0}" type="presParOf" srcId="{B733DD3E-A8FA-4D1D-9697-9A86CAEBA210}" destId="{783A670C-7C2B-437A-B849-B4A95D994B60}" srcOrd="2" destOrd="0" presId="urn:microsoft.com/office/officeart/2008/layout/LinedList"/>
    <dgm:cxn modelId="{8E6ACD31-DE9D-408C-BD8F-EF2AC63F3671}" type="presParOf" srcId="{D00A47F2-0105-431B-A830-29E494319EDC}" destId="{64415B28-6C5C-4C02-BAAA-6C7517A13F63}" srcOrd="11" destOrd="0" presId="urn:microsoft.com/office/officeart/2008/layout/LinedList"/>
    <dgm:cxn modelId="{64568722-713F-4D85-9BC0-ECF6C725AFB2}" type="presParOf" srcId="{D00A47F2-0105-431B-A830-29E494319EDC}" destId="{94903DCE-7774-4011-9F1C-9CC2EBDDA95C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68EB9B2-2136-469C-992D-169B01CADC81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F52F0EE6-8016-4614-8F81-10073C9AE84F}">
      <dgm:prSet/>
      <dgm:spPr/>
      <dgm:t>
        <a:bodyPr/>
        <a:lstStyle/>
        <a:p>
          <a:pPr>
            <a:defRPr b="1"/>
          </a:pPr>
          <a:r>
            <a:rPr lang="en-US"/>
            <a:t>Cognitive distortions/errors in thinking </a:t>
          </a:r>
        </a:p>
      </dgm:t>
    </dgm:pt>
    <dgm:pt modelId="{FEF6B361-E98E-4FCD-9F3B-407A23B7FAB0}" type="parTrans" cxnId="{B95B156E-7AC4-4F42-B46A-9FA6511E4DA8}">
      <dgm:prSet/>
      <dgm:spPr/>
      <dgm:t>
        <a:bodyPr/>
        <a:lstStyle/>
        <a:p>
          <a:endParaRPr lang="en-US"/>
        </a:p>
      </dgm:t>
    </dgm:pt>
    <dgm:pt modelId="{C16048B3-5914-4B79-91D5-CB015A0197D6}" type="sibTrans" cxnId="{B95B156E-7AC4-4F42-B46A-9FA6511E4DA8}">
      <dgm:prSet/>
      <dgm:spPr/>
      <dgm:t>
        <a:bodyPr/>
        <a:lstStyle/>
        <a:p>
          <a:endParaRPr lang="en-US"/>
        </a:p>
      </dgm:t>
    </dgm:pt>
    <dgm:pt modelId="{968522A3-924A-4E30-8B06-AC80BD489D0B}">
      <dgm:prSet/>
      <dgm:spPr/>
      <dgm:t>
        <a:bodyPr/>
        <a:lstStyle/>
        <a:p>
          <a:r>
            <a:rPr lang="en-US"/>
            <a:t>E.g., catastrophizing, jumping to conclusions, overgeneralization</a:t>
          </a:r>
        </a:p>
      </dgm:t>
    </dgm:pt>
    <dgm:pt modelId="{96AC8E6A-B849-4210-9555-A6C1655F58DE}" type="parTrans" cxnId="{1B4C7011-7806-497C-84BF-77F7F6164707}">
      <dgm:prSet/>
      <dgm:spPr/>
      <dgm:t>
        <a:bodyPr/>
        <a:lstStyle/>
        <a:p>
          <a:endParaRPr lang="en-US"/>
        </a:p>
      </dgm:t>
    </dgm:pt>
    <dgm:pt modelId="{34851A8B-CD7C-487E-9B7E-80417293002E}" type="sibTrans" cxnId="{1B4C7011-7806-497C-84BF-77F7F6164707}">
      <dgm:prSet/>
      <dgm:spPr/>
      <dgm:t>
        <a:bodyPr/>
        <a:lstStyle/>
        <a:p>
          <a:endParaRPr lang="en-US"/>
        </a:p>
      </dgm:t>
    </dgm:pt>
    <dgm:pt modelId="{8AE33D0C-7AD1-4BD2-9413-3770A1A0FFEF}">
      <dgm:prSet/>
      <dgm:spPr/>
      <dgm:t>
        <a:bodyPr/>
        <a:lstStyle/>
        <a:p>
          <a:pPr>
            <a:defRPr b="1"/>
          </a:pPr>
          <a:r>
            <a:rPr lang="en-US"/>
            <a:t>Automatic thoughts</a:t>
          </a:r>
        </a:p>
      </dgm:t>
    </dgm:pt>
    <dgm:pt modelId="{28650994-C19D-45BF-9893-DDF78BDA1A9B}" type="parTrans" cxnId="{9286D1CA-369C-4425-B4FB-CE9A4E6E9984}">
      <dgm:prSet/>
      <dgm:spPr/>
      <dgm:t>
        <a:bodyPr/>
        <a:lstStyle/>
        <a:p>
          <a:endParaRPr lang="en-US"/>
        </a:p>
      </dgm:t>
    </dgm:pt>
    <dgm:pt modelId="{DBC346C3-04D4-4F4C-B2B4-27DAE829126D}" type="sibTrans" cxnId="{9286D1CA-369C-4425-B4FB-CE9A4E6E9984}">
      <dgm:prSet/>
      <dgm:spPr/>
      <dgm:t>
        <a:bodyPr/>
        <a:lstStyle/>
        <a:p>
          <a:endParaRPr lang="en-US"/>
        </a:p>
      </dgm:t>
    </dgm:pt>
    <dgm:pt modelId="{D1B58599-279E-4D4B-B27F-D58B7179005B}">
      <dgm:prSet/>
      <dgm:spPr/>
      <dgm:t>
        <a:bodyPr/>
        <a:lstStyle/>
        <a:p>
          <a:r>
            <a:rPr lang="en-US"/>
            <a:t>The constant stream of negative thoughts which makes individuals with depressive disorders feel as though they are inadequate or helpless </a:t>
          </a:r>
        </a:p>
      </dgm:t>
    </dgm:pt>
    <dgm:pt modelId="{72551450-CACC-4CE7-8B15-6F7C8A79619C}" type="parTrans" cxnId="{9DCE6FC7-E05A-4377-8E2E-BF0D93886D48}">
      <dgm:prSet/>
      <dgm:spPr/>
      <dgm:t>
        <a:bodyPr/>
        <a:lstStyle/>
        <a:p>
          <a:endParaRPr lang="en-US"/>
        </a:p>
      </dgm:t>
    </dgm:pt>
    <dgm:pt modelId="{307291F5-8034-4B6B-AF2C-D2057D352049}" type="sibTrans" cxnId="{9DCE6FC7-E05A-4377-8E2E-BF0D93886D48}">
      <dgm:prSet/>
      <dgm:spPr/>
      <dgm:t>
        <a:bodyPr/>
        <a:lstStyle/>
        <a:p>
          <a:endParaRPr lang="en-US"/>
        </a:p>
      </dgm:t>
    </dgm:pt>
    <dgm:pt modelId="{EAD4AE96-381B-43C1-B1D0-3EEF60F66ABA}" type="pres">
      <dgm:prSet presAssocID="{868EB9B2-2136-469C-992D-169B01CADC81}" presName="root" presStyleCnt="0">
        <dgm:presLayoutVars>
          <dgm:dir/>
          <dgm:resizeHandles val="exact"/>
        </dgm:presLayoutVars>
      </dgm:prSet>
      <dgm:spPr/>
    </dgm:pt>
    <dgm:pt modelId="{74302C03-8D33-43E2-B37B-782B72012975}" type="pres">
      <dgm:prSet presAssocID="{F52F0EE6-8016-4614-8F81-10073C9AE84F}" presName="compNode" presStyleCnt="0"/>
      <dgm:spPr/>
    </dgm:pt>
    <dgm:pt modelId="{441AD329-22FB-45CA-A7AE-5C51A2933F6A}" type="pres">
      <dgm:prSet presAssocID="{F52F0EE6-8016-4614-8F81-10073C9AE84F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81BD8D99-4737-4F79-ABDB-89539B8C93E9}" type="pres">
      <dgm:prSet presAssocID="{F52F0EE6-8016-4614-8F81-10073C9AE84F}" presName="iconSpace" presStyleCnt="0"/>
      <dgm:spPr/>
    </dgm:pt>
    <dgm:pt modelId="{AD045B7D-DA67-468D-9464-D5917C601820}" type="pres">
      <dgm:prSet presAssocID="{F52F0EE6-8016-4614-8F81-10073C9AE84F}" presName="parTx" presStyleLbl="revTx" presStyleIdx="0" presStyleCnt="4">
        <dgm:presLayoutVars>
          <dgm:chMax val="0"/>
          <dgm:chPref val="0"/>
        </dgm:presLayoutVars>
      </dgm:prSet>
      <dgm:spPr/>
    </dgm:pt>
    <dgm:pt modelId="{F7144E63-006C-45ED-AE5B-117E74D6C42F}" type="pres">
      <dgm:prSet presAssocID="{F52F0EE6-8016-4614-8F81-10073C9AE84F}" presName="txSpace" presStyleCnt="0"/>
      <dgm:spPr/>
    </dgm:pt>
    <dgm:pt modelId="{8BD58D34-9E4C-4460-B554-042ADE55C2D5}" type="pres">
      <dgm:prSet presAssocID="{F52F0EE6-8016-4614-8F81-10073C9AE84F}" presName="desTx" presStyleLbl="revTx" presStyleIdx="1" presStyleCnt="4">
        <dgm:presLayoutVars/>
      </dgm:prSet>
      <dgm:spPr/>
    </dgm:pt>
    <dgm:pt modelId="{1FA20CBA-6722-42A4-A76F-75336973CAB4}" type="pres">
      <dgm:prSet presAssocID="{C16048B3-5914-4B79-91D5-CB015A0197D6}" presName="sibTrans" presStyleCnt="0"/>
      <dgm:spPr/>
    </dgm:pt>
    <dgm:pt modelId="{9F4BE701-D8E7-457C-BAEE-C7D15C458908}" type="pres">
      <dgm:prSet presAssocID="{8AE33D0C-7AD1-4BD2-9413-3770A1A0FFEF}" presName="compNode" presStyleCnt="0"/>
      <dgm:spPr/>
    </dgm:pt>
    <dgm:pt modelId="{2A0A711B-65A9-400F-B3BF-D667F9E078EF}" type="pres">
      <dgm:prSet presAssocID="{8AE33D0C-7AD1-4BD2-9413-3770A1A0FFEF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in in head"/>
        </a:ext>
      </dgm:extLst>
    </dgm:pt>
    <dgm:pt modelId="{5897B040-3D30-4241-BB77-2813AD12C340}" type="pres">
      <dgm:prSet presAssocID="{8AE33D0C-7AD1-4BD2-9413-3770A1A0FFEF}" presName="iconSpace" presStyleCnt="0"/>
      <dgm:spPr/>
    </dgm:pt>
    <dgm:pt modelId="{E938E2C9-6425-4E4F-B158-29350A879808}" type="pres">
      <dgm:prSet presAssocID="{8AE33D0C-7AD1-4BD2-9413-3770A1A0FFEF}" presName="parTx" presStyleLbl="revTx" presStyleIdx="2" presStyleCnt="4">
        <dgm:presLayoutVars>
          <dgm:chMax val="0"/>
          <dgm:chPref val="0"/>
        </dgm:presLayoutVars>
      </dgm:prSet>
      <dgm:spPr/>
    </dgm:pt>
    <dgm:pt modelId="{FCD41C7C-F466-46C6-AD52-9B60ED024767}" type="pres">
      <dgm:prSet presAssocID="{8AE33D0C-7AD1-4BD2-9413-3770A1A0FFEF}" presName="txSpace" presStyleCnt="0"/>
      <dgm:spPr/>
    </dgm:pt>
    <dgm:pt modelId="{9F18C5B6-5D41-40BC-AA5B-83F35D589D65}" type="pres">
      <dgm:prSet presAssocID="{8AE33D0C-7AD1-4BD2-9413-3770A1A0FFEF}" presName="desTx" presStyleLbl="revTx" presStyleIdx="3" presStyleCnt="4">
        <dgm:presLayoutVars/>
      </dgm:prSet>
      <dgm:spPr/>
    </dgm:pt>
  </dgm:ptLst>
  <dgm:cxnLst>
    <dgm:cxn modelId="{C761C30B-DD15-4F89-B6D5-58AB8AAAB77A}" type="presOf" srcId="{8AE33D0C-7AD1-4BD2-9413-3770A1A0FFEF}" destId="{E938E2C9-6425-4E4F-B158-29350A879808}" srcOrd="0" destOrd="0" presId="urn:microsoft.com/office/officeart/2018/5/layout/CenteredIconLabelDescriptionList"/>
    <dgm:cxn modelId="{1B4C7011-7806-497C-84BF-77F7F6164707}" srcId="{F52F0EE6-8016-4614-8F81-10073C9AE84F}" destId="{968522A3-924A-4E30-8B06-AC80BD489D0B}" srcOrd="0" destOrd="0" parTransId="{96AC8E6A-B849-4210-9555-A6C1655F58DE}" sibTransId="{34851A8B-CD7C-487E-9B7E-80417293002E}"/>
    <dgm:cxn modelId="{9DBCF424-3CB7-4F77-B7DF-31A281CA17C9}" type="presOf" srcId="{968522A3-924A-4E30-8B06-AC80BD489D0B}" destId="{8BD58D34-9E4C-4460-B554-042ADE55C2D5}" srcOrd="0" destOrd="0" presId="urn:microsoft.com/office/officeart/2018/5/layout/CenteredIconLabelDescriptionList"/>
    <dgm:cxn modelId="{B95B156E-7AC4-4F42-B46A-9FA6511E4DA8}" srcId="{868EB9B2-2136-469C-992D-169B01CADC81}" destId="{F52F0EE6-8016-4614-8F81-10073C9AE84F}" srcOrd="0" destOrd="0" parTransId="{FEF6B361-E98E-4FCD-9F3B-407A23B7FAB0}" sibTransId="{C16048B3-5914-4B79-91D5-CB015A0197D6}"/>
    <dgm:cxn modelId="{956B1E58-277F-4200-99A0-B8881B7FA4E4}" type="presOf" srcId="{868EB9B2-2136-469C-992D-169B01CADC81}" destId="{EAD4AE96-381B-43C1-B1D0-3EEF60F66ABA}" srcOrd="0" destOrd="0" presId="urn:microsoft.com/office/officeart/2018/5/layout/CenteredIconLabelDescriptionList"/>
    <dgm:cxn modelId="{72EA8E7A-CF9D-4C97-B765-4C51C4F3B08A}" type="presOf" srcId="{F52F0EE6-8016-4614-8F81-10073C9AE84F}" destId="{AD045B7D-DA67-468D-9464-D5917C601820}" srcOrd="0" destOrd="0" presId="urn:microsoft.com/office/officeart/2018/5/layout/CenteredIconLabelDescriptionList"/>
    <dgm:cxn modelId="{BE3D0EA1-F7DC-4915-B8CF-C5A60E79799B}" type="presOf" srcId="{D1B58599-279E-4D4B-B27F-D58B7179005B}" destId="{9F18C5B6-5D41-40BC-AA5B-83F35D589D65}" srcOrd="0" destOrd="0" presId="urn:microsoft.com/office/officeart/2018/5/layout/CenteredIconLabelDescriptionList"/>
    <dgm:cxn modelId="{9DCE6FC7-E05A-4377-8E2E-BF0D93886D48}" srcId="{8AE33D0C-7AD1-4BD2-9413-3770A1A0FFEF}" destId="{D1B58599-279E-4D4B-B27F-D58B7179005B}" srcOrd="0" destOrd="0" parTransId="{72551450-CACC-4CE7-8B15-6F7C8A79619C}" sibTransId="{307291F5-8034-4B6B-AF2C-D2057D352049}"/>
    <dgm:cxn modelId="{9286D1CA-369C-4425-B4FB-CE9A4E6E9984}" srcId="{868EB9B2-2136-469C-992D-169B01CADC81}" destId="{8AE33D0C-7AD1-4BD2-9413-3770A1A0FFEF}" srcOrd="1" destOrd="0" parTransId="{28650994-C19D-45BF-9893-DDF78BDA1A9B}" sibTransId="{DBC346C3-04D4-4F4C-B2B4-27DAE829126D}"/>
    <dgm:cxn modelId="{663D4521-56CC-4884-803C-9D55FC80DA64}" type="presParOf" srcId="{EAD4AE96-381B-43C1-B1D0-3EEF60F66ABA}" destId="{74302C03-8D33-43E2-B37B-782B72012975}" srcOrd="0" destOrd="0" presId="urn:microsoft.com/office/officeart/2018/5/layout/CenteredIconLabelDescriptionList"/>
    <dgm:cxn modelId="{9A206B08-003E-4F3B-9085-1CB54F8E5201}" type="presParOf" srcId="{74302C03-8D33-43E2-B37B-782B72012975}" destId="{441AD329-22FB-45CA-A7AE-5C51A2933F6A}" srcOrd="0" destOrd="0" presId="urn:microsoft.com/office/officeart/2018/5/layout/CenteredIconLabelDescriptionList"/>
    <dgm:cxn modelId="{93F449F4-2EF4-4F18-AFAA-2D9A2EE1EA8B}" type="presParOf" srcId="{74302C03-8D33-43E2-B37B-782B72012975}" destId="{81BD8D99-4737-4F79-ABDB-89539B8C93E9}" srcOrd="1" destOrd="0" presId="urn:microsoft.com/office/officeart/2018/5/layout/CenteredIconLabelDescriptionList"/>
    <dgm:cxn modelId="{7C425195-6ABB-4F01-AE1A-32158BD6B3D4}" type="presParOf" srcId="{74302C03-8D33-43E2-B37B-782B72012975}" destId="{AD045B7D-DA67-468D-9464-D5917C601820}" srcOrd="2" destOrd="0" presId="urn:microsoft.com/office/officeart/2018/5/layout/CenteredIconLabelDescriptionList"/>
    <dgm:cxn modelId="{661640C6-52FD-418F-BF18-1F2B46C38F28}" type="presParOf" srcId="{74302C03-8D33-43E2-B37B-782B72012975}" destId="{F7144E63-006C-45ED-AE5B-117E74D6C42F}" srcOrd="3" destOrd="0" presId="urn:microsoft.com/office/officeart/2018/5/layout/CenteredIconLabelDescriptionList"/>
    <dgm:cxn modelId="{28AE495C-81C4-44AB-8C2C-53676E21FEFB}" type="presParOf" srcId="{74302C03-8D33-43E2-B37B-782B72012975}" destId="{8BD58D34-9E4C-4460-B554-042ADE55C2D5}" srcOrd="4" destOrd="0" presId="urn:microsoft.com/office/officeart/2018/5/layout/CenteredIconLabelDescriptionList"/>
    <dgm:cxn modelId="{017856D1-6112-406C-9D2A-FB002AB04A3A}" type="presParOf" srcId="{EAD4AE96-381B-43C1-B1D0-3EEF60F66ABA}" destId="{1FA20CBA-6722-42A4-A76F-75336973CAB4}" srcOrd="1" destOrd="0" presId="urn:microsoft.com/office/officeart/2018/5/layout/CenteredIconLabelDescriptionList"/>
    <dgm:cxn modelId="{09B7745A-B834-4166-AE53-F71C4FE862EE}" type="presParOf" srcId="{EAD4AE96-381B-43C1-B1D0-3EEF60F66ABA}" destId="{9F4BE701-D8E7-457C-BAEE-C7D15C458908}" srcOrd="2" destOrd="0" presId="urn:microsoft.com/office/officeart/2018/5/layout/CenteredIconLabelDescriptionList"/>
    <dgm:cxn modelId="{DDA58AC6-C72E-4FAE-B99B-D5CB8E372529}" type="presParOf" srcId="{9F4BE701-D8E7-457C-BAEE-C7D15C458908}" destId="{2A0A711B-65A9-400F-B3BF-D667F9E078EF}" srcOrd="0" destOrd="0" presId="urn:microsoft.com/office/officeart/2018/5/layout/CenteredIconLabelDescriptionList"/>
    <dgm:cxn modelId="{A99501C6-A55A-44D6-AE86-46D0A50A7C69}" type="presParOf" srcId="{9F4BE701-D8E7-457C-BAEE-C7D15C458908}" destId="{5897B040-3D30-4241-BB77-2813AD12C340}" srcOrd="1" destOrd="0" presId="urn:microsoft.com/office/officeart/2018/5/layout/CenteredIconLabelDescriptionList"/>
    <dgm:cxn modelId="{7C0F6141-6FAB-470A-8836-7384B2B7429D}" type="presParOf" srcId="{9F4BE701-D8E7-457C-BAEE-C7D15C458908}" destId="{E938E2C9-6425-4E4F-B158-29350A879808}" srcOrd="2" destOrd="0" presId="urn:microsoft.com/office/officeart/2018/5/layout/CenteredIconLabelDescriptionList"/>
    <dgm:cxn modelId="{D364BA2B-AAA5-4CAF-9048-E7444E858312}" type="presParOf" srcId="{9F4BE701-D8E7-457C-BAEE-C7D15C458908}" destId="{FCD41C7C-F466-46C6-AD52-9B60ED024767}" srcOrd="3" destOrd="0" presId="urn:microsoft.com/office/officeart/2018/5/layout/CenteredIconLabelDescriptionList"/>
    <dgm:cxn modelId="{12D2FE7E-D174-4272-B427-32A59D00DA04}" type="presParOf" srcId="{9F4BE701-D8E7-457C-BAEE-C7D15C458908}" destId="{9F18C5B6-5D41-40BC-AA5B-83F35D589D65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0EF03F4-80DC-4841-8E53-3489CD219BDE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D545F512-B0D5-4F39-965C-733B0081A0C7}">
      <dgm:prSet/>
      <dgm:spPr/>
      <dgm:t>
        <a:bodyPr/>
        <a:lstStyle/>
        <a:p>
          <a:r>
            <a:rPr lang="en-US" dirty="0"/>
            <a:t>Depression is the result of change in the number of rewards and punishments one receives throughout their life </a:t>
          </a:r>
        </a:p>
      </dgm:t>
      <dgm:extLst>
        <a:ext uri="{E40237B7-FDA0-4F09-8148-C483321AD2D9}">
          <dgm14:cNvPr xmlns:dgm14="http://schemas.microsoft.com/office/drawing/2010/diagram" id="0" name="" descr="Depression is the result of change in the number of rewards and punishments one receives throughout their life &#10;"/>
        </a:ext>
      </dgm:extLst>
    </dgm:pt>
    <dgm:pt modelId="{64AA5B6F-2979-4F7F-BC26-2FAB9AA1B3EF}" type="parTrans" cxnId="{67BDAAE5-F8A9-48A9-B4EC-371A790FCB05}">
      <dgm:prSet/>
      <dgm:spPr/>
      <dgm:t>
        <a:bodyPr/>
        <a:lstStyle/>
        <a:p>
          <a:endParaRPr lang="en-US"/>
        </a:p>
      </dgm:t>
    </dgm:pt>
    <dgm:pt modelId="{BEB0842A-DA7C-4DF8-8DD0-621A7F3723CE}" type="sibTrans" cxnId="{67BDAAE5-F8A9-48A9-B4EC-371A790FCB05}">
      <dgm:prSet/>
      <dgm:spPr/>
      <dgm:t>
        <a:bodyPr/>
        <a:lstStyle/>
        <a:p>
          <a:endParaRPr lang="en-US"/>
        </a:p>
      </dgm:t>
    </dgm:pt>
    <dgm:pt modelId="{456F1683-F406-4E82-B4CD-A9E295427B2C}">
      <dgm:prSet/>
      <dgm:spPr/>
      <dgm:t>
        <a:bodyPr/>
        <a:lstStyle/>
        <a:p>
          <a:r>
            <a:rPr lang="en-US" dirty="0"/>
            <a:t>E.g., a student who keeps getting bad grades despite studying for hours will reduce the amount of time they spend studying (and thus, continue to receive bad grades) </a:t>
          </a:r>
        </a:p>
      </dgm:t>
      <dgm:extLst>
        <a:ext uri="{E40237B7-FDA0-4F09-8148-C483321AD2D9}">
          <dgm14:cNvPr xmlns:dgm14="http://schemas.microsoft.com/office/drawing/2010/diagram" id="0" name="" descr="E.g., a student who keeps getting bad grades despite studying for hours will reduce the amount of time they spend studying (and thus, continue to receive bad grades) &#10;"/>
        </a:ext>
      </dgm:extLst>
    </dgm:pt>
    <dgm:pt modelId="{6F8A0216-F63A-4FCF-851A-DFAA2448C138}" type="parTrans" cxnId="{6AD49868-2E35-4CD2-B97D-D2F030865EC3}">
      <dgm:prSet/>
      <dgm:spPr/>
      <dgm:t>
        <a:bodyPr/>
        <a:lstStyle/>
        <a:p>
          <a:endParaRPr lang="en-US"/>
        </a:p>
      </dgm:t>
    </dgm:pt>
    <dgm:pt modelId="{1E883759-EA71-403B-BC57-EF20BB8D0E0E}" type="sibTrans" cxnId="{6AD49868-2E35-4CD2-B97D-D2F030865EC3}">
      <dgm:prSet/>
      <dgm:spPr/>
      <dgm:t>
        <a:bodyPr/>
        <a:lstStyle/>
        <a:p>
          <a:endParaRPr lang="en-US"/>
        </a:p>
      </dgm:t>
    </dgm:pt>
    <dgm:pt modelId="{37D16CCE-8160-4FDE-843E-EC6E61E96734}" type="pres">
      <dgm:prSet presAssocID="{C0EF03F4-80DC-4841-8E53-3489CD219BDE}" presName="root" presStyleCnt="0">
        <dgm:presLayoutVars>
          <dgm:dir/>
          <dgm:resizeHandles val="exact"/>
        </dgm:presLayoutVars>
      </dgm:prSet>
      <dgm:spPr/>
    </dgm:pt>
    <dgm:pt modelId="{C7F80B3D-91B0-4591-8C10-2B37A14993A2}" type="pres">
      <dgm:prSet presAssocID="{D545F512-B0D5-4F39-965C-733B0081A0C7}" presName="compNode" presStyleCnt="0"/>
      <dgm:spPr/>
    </dgm:pt>
    <dgm:pt modelId="{B2FB2D1A-086F-4482-AF0E-5864F99AF9A7}" type="pres">
      <dgm:prSet presAssocID="{D545F512-B0D5-4F39-965C-733B0081A0C7}" presName="bgRect" presStyleLbl="bgShp" presStyleIdx="0" presStyleCnt="2"/>
      <dgm:spPr/>
    </dgm:pt>
    <dgm:pt modelId="{FEE8DF57-4D34-405E-A796-030757E6CED1}" type="pres">
      <dgm:prSet presAssocID="{D545F512-B0D5-4F39-965C-733B0081A0C7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Graph with Downward Trend"/>
        </a:ext>
      </dgm:extLst>
    </dgm:pt>
    <dgm:pt modelId="{8E4CF75C-ADAD-4FF8-A5C1-0D00CAE4401C}" type="pres">
      <dgm:prSet presAssocID="{D545F512-B0D5-4F39-965C-733B0081A0C7}" presName="spaceRect" presStyleCnt="0"/>
      <dgm:spPr/>
    </dgm:pt>
    <dgm:pt modelId="{3922528E-1C49-401E-BF90-F388162BBE11}" type="pres">
      <dgm:prSet presAssocID="{D545F512-B0D5-4F39-965C-733B0081A0C7}" presName="parTx" presStyleLbl="revTx" presStyleIdx="0" presStyleCnt="2">
        <dgm:presLayoutVars>
          <dgm:chMax val="0"/>
          <dgm:chPref val="0"/>
        </dgm:presLayoutVars>
      </dgm:prSet>
      <dgm:spPr/>
    </dgm:pt>
    <dgm:pt modelId="{316D3EA8-09F3-472C-B39C-163CAD3306A5}" type="pres">
      <dgm:prSet presAssocID="{BEB0842A-DA7C-4DF8-8DD0-621A7F3723CE}" presName="sibTrans" presStyleCnt="0"/>
      <dgm:spPr/>
    </dgm:pt>
    <dgm:pt modelId="{C206EBEE-C1F9-481E-8922-25487FA45292}" type="pres">
      <dgm:prSet presAssocID="{456F1683-F406-4E82-B4CD-A9E295427B2C}" presName="compNode" presStyleCnt="0"/>
      <dgm:spPr/>
    </dgm:pt>
    <dgm:pt modelId="{509A1366-2F22-47F9-B199-A2DE0D850D0B}" type="pres">
      <dgm:prSet presAssocID="{456F1683-F406-4E82-B4CD-A9E295427B2C}" presName="bgRect" presStyleLbl="bgShp" presStyleIdx="1" presStyleCnt="2"/>
      <dgm:spPr/>
    </dgm:pt>
    <dgm:pt modelId="{41736861-EF6A-49E3-9C1F-2548CBF3C86F}" type="pres">
      <dgm:prSet presAssocID="{456F1683-F406-4E82-B4CD-A9E295427B2C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26710F0B-8322-43C0-A888-61ACCDB92308}" type="pres">
      <dgm:prSet presAssocID="{456F1683-F406-4E82-B4CD-A9E295427B2C}" presName="spaceRect" presStyleCnt="0"/>
      <dgm:spPr/>
    </dgm:pt>
    <dgm:pt modelId="{CA6B0635-9DFD-4497-A2D0-0B7A14954161}" type="pres">
      <dgm:prSet presAssocID="{456F1683-F406-4E82-B4CD-A9E295427B2C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D6B85004-D634-45DE-92C7-F3F5F4DE52FB}" type="presOf" srcId="{456F1683-F406-4E82-B4CD-A9E295427B2C}" destId="{CA6B0635-9DFD-4497-A2D0-0B7A14954161}" srcOrd="0" destOrd="0" presId="urn:microsoft.com/office/officeart/2018/2/layout/IconVerticalSolidList"/>
    <dgm:cxn modelId="{6AD49868-2E35-4CD2-B97D-D2F030865EC3}" srcId="{C0EF03F4-80DC-4841-8E53-3489CD219BDE}" destId="{456F1683-F406-4E82-B4CD-A9E295427B2C}" srcOrd="1" destOrd="0" parTransId="{6F8A0216-F63A-4FCF-851A-DFAA2448C138}" sibTransId="{1E883759-EA71-403B-BC57-EF20BB8D0E0E}"/>
    <dgm:cxn modelId="{A41EC475-6ED9-41AC-B071-E68EFD2559EC}" type="presOf" srcId="{D545F512-B0D5-4F39-965C-733B0081A0C7}" destId="{3922528E-1C49-401E-BF90-F388162BBE11}" srcOrd="0" destOrd="0" presId="urn:microsoft.com/office/officeart/2018/2/layout/IconVerticalSolidList"/>
    <dgm:cxn modelId="{678A8F8C-9699-4B1F-99CE-EBFC8414AEEA}" type="presOf" srcId="{C0EF03F4-80DC-4841-8E53-3489CD219BDE}" destId="{37D16CCE-8160-4FDE-843E-EC6E61E96734}" srcOrd="0" destOrd="0" presId="urn:microsoft.com/office/officeart/2018/2/layout/IconVerticalSolidList"/>
    <dgm:cxn modelId="{67BDAAE5-F8A9-48A9-B4EC-371A790FCB05}" srcId="{C0EF03F4-80DC-4841-8E53-3489CD219BDE}" destId="{D545F512-B0D5-4F39-965C-733B0081A0C7}" srcOrd="0" destOrd="0" parTransId="{64AA5B6F-2979-4F7F-BC26-2FAB9AA1B3EF}" sibTransId="{BEB0842A-DA7C-4DF8-8DD0-621A7F3723CE}"/>
    <dgm:cxn modelId="{2E38F42B-D5C7-42BE-9A4B-D3A885FC67E3}" type="presParOf" srcId="{37D16CCE-8160-4FDE-843E-EC6E61E96734}" destId="{C7F80B3D-91B0-4591-8C10-2B37A14993A2}" srcOrd="0" destOrd="0" presId="urn:microsoft.com/office/officeart/2018/2/layout/IconVerticalSolidList"/>
    <dgm:cxn modelId="{BBEA5A12-06EE-4745-9415-0A7269CF4850}" type="presParOf" srcId="{C7F80B3D-91B0-4591-8C10-2B37A14993A2}" destId="{B2FB2D1A-086F-4482-AF0E-5864F99AF9A7}" srcOrd="0" destOrd="0" presId="urn:microsoft.com/office/officeart/2018/2/layout/IconVerticalSolidList"/>
    <dgm:cxn modelId="{B1BEF829-42AC-497C-8384-F5889057BF79}" type="presParOf" srcId="{C7F80B3D-91B0-4591-8C10-2B37A14993A2}" destId="{FEE8DF57-4D34-405E-A796-030757E6CED1}" srcOrd="1" destOrd="0" presId="urn:microsoft.com/office/officeart/2018/2/layout/IconVerticalSolidList"/>
    <dgm:cxn modelId="{C44C57F9-B34F-4114-A7AA-30ADEDD3E90E}" type="presParOf" srcId="{C7F80B3D-91B0-4591-8C10-2B37A14993A2}" destId="{8E4CF75C-ADAD-4FF8-A5C1-0D00CAE4401C}" srcOrd="2" destOrd="0" presId="urn:microsoft.com/office/officeart/2018/2/layout/IconVerticalSolidList"/>
    <dgm:cxn modelId="{41C3E0D9-A83C-4C7B-86F2-A06BD1499355}" type="presParOf" srcId="{C7F80B3D-91B0-4591-8C10-2B37A14993A2}" destId="{3922528E-1C49-401E-BF90-F388162BBE11}" srcOrd="3" destOrd="0" presId="urn:microsoft.com/office/officeart/2018/2/layout/IconVerticalSolidList"/>
    <dgm:cxn modelId="{5770CFC1-C3AD-42EF-9091-DCF7B6C3BDC8}" type="presParOf" srcId="{37D16CCE-8160-4FDE-843E-EC6E61E96734}" destId="{316D3EA8-09F3-472C-B39C-163CAD3306A5}" srcOrd="1" destOrd="0" presId="urn:microsoft.com/office/officeart/2018/2/layout/IconVerticalSolidList"/>
    <dgm:cxn modelId="{189FB85E-BC7E-49D6-83B3-C960A0A67162}" type="presParOf" srcId="{37D16CCE-8160-4FDE-843E-EC6E61E96734}" destId="{C206EBEE-C1F9-481E-8922-25487FA45292}" srcOrd="2" destOrd="0" presId="urn:microsoft.com/office/officeart/2018/2/layout/IconVerticalSolidList"/>
    <dgm:cxn modelId="{27D08260-5D20-4BCA-91E3-0942CFCAD5A0}" type="presParOf" srcId="{C206EBEE-C1F9-481E-8922-25487FA45292}" destId="{509A1366-2F22-47F9-B199-A2DE0D850D0B}" srcOrd="0" destOrd="0" presId="urn:microsoft.com/office/officeart/2018/2/layout/IconVerticalSolidList"/>
    <dgm:cxn modelId="{89023B7C-E913-4319-90D1-C53A2645BD13}" type="presParOf" srcId="{C206EBEE-C1F9-481E-8922-25487FA45292}" destId="{41736861-EF6A-49E3-9C1F-2548CBF3C86F}" srcOrd="1" destOrd="0" presId="urn:microsoft.com/office/officeart/2018/2/layout/IconVerticalSolidList"/>
    <dgm:cxn modelId="{BD223A54-498F-4852-90FE-3A559B792591}" type="presParOf" srcId="{C206EBEE-C1F9-481E-8922-25487FA45292}" destId="{26710F0B-8322-43C0-A888-61ACCDB92308}" srcOrd="2" destOrd="0" presId="urn:microsoft.com/office/officeart/2018/2/layout/IconVerticalSolidList"/>
    <dgm:cxn modelId="{5B370F46-8AC9-4C25-AB38-B4012BE156B9}" type="presParOf" srcId="{C206EBEE-C1F9-481E-8922-25487FA45292}" destId="{CA6B0635-9DFD-4497-A2D0-0B7A14954161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AB737CFE-6156-4F95-B399-2133E3C8BA8F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2" csCatId="colorful" phldr="1"/>
      <dgm:spPr/>
      <dgm:t>
        <a:bodyPr/>
        <a:lstStyle/>
        <a:p>
          <a:endParaRPr lang="en-US"/>
        </a:p>
      </dgm:t>
    </dgm:pt>
    <dgm:pt modelId="{C36A1580-86A7-465B-83A6-48030EFC8A5E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Antidepressant medications </a:t>
          </a:r>
        </a:p>
      </dgm:t>
    </dgm:pt>
    <dgm:pt modelId="{A7BE368E-9DF1-4182-A98F-A43D34B594CF}" type="parTrans" cxnId="{2FA0DC02-82EB-44B4-B724-C85FAB008625}">
      <dgm:prSet/>
      <dgm:spPr/>
      <dgm:t>
        <a:bodyPr/>
        <a:lstStyle/>
        <a:p>
          <a:endParaRPr lang="en-US"/>
        </a:p>
      </dgm:t>
    </dgm:pt>
    <dgm:pt modelId="{09623549-3E51-4438-B84F-D6B429E901B4}" type="sibTrans" cxnId="{2FA0DC02-82EB-44B4-B724-C85FAB008625}">
      <dgm:prSet/>
      <dgm:spPr/>
      <dgm:t>
        <a:bodyPr/>
        <a:lstStyle/>
        <a:p>
          <a:endParaRPr lang="en-US"/>
        </a:p>
      </dgm:t>
    </dgm:pt>
    <dgm:pt modelId="{78968F9C-451F-4D90-9F24-4DBD7D6CB622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Selective serotonin reuptake inhibitors (SSRIs) </a:t>
          </a:r>
        </a:p>
      </dgm:t>
    </dgm:pt>
    <dgm:pt modelId="{DF3D21D1-FE85-484B-B8DC-5D7F60D204F2}" type="parTrans" cxnId="{F89FFB3D-9AFD-45F7-96A6-47B377EDDD39}">
      <dgm:prSet/>
      <dgm:spPr/>
      <dgm:t>
        <a:bodyPr/>
        <a:lstStyle/>
        <a:p>
          <a:endParaRPr lang="en-US"/>
        </a:p>
      </dgm:t>
    </dgm:pt>
    <dgm:pt modelId="{8753DD07-0B8E-4FB8-98A2-AD5474DC1B9A}" type="sibTrans" cxnId="{F89FFB3D-9AFD-45F7-96A6-47B377EDDD39}">
      <dgm:prSet/>
      <dgm:spPr/>
      <dgm:t>
        <a:bodyPr/>
        <a:lstStyle/>
        <a:p>
          <a:endParaRPr lang="en-US"/>
        </a:p>
      </dgm:t>
    </dgm:pt>
    <dgm:pt modelId="{7025616D-12B0-4A60-A4CF-BC0A89973C8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Block the reuptake of norepinephrine and/or serotonin in presynaptic neurons, which allows more of these neurotransmitters to be available for postsynaptic neurons. </a:t>
          </a:r>
        </a:p>
      </dgm:t>
      <dgm:extLst>
        <a:ext uri="{E40237B7-FDA0-4F09-8148-C483321AD2D9}">
          <dgm14:cNvPr xmlns:dgm14="http://schemas.microsoft.com/office/drawing/2010/diagram" id="0" name="" descr="Selective Serotonin Reuptake Inhibitors (SSRIs) Block the reuptake of norepinephrine and/or serotonin in presynaptic neurons, which allows more of these neurotransmitters to be available for postsynaptic neurons. &#10;"/>
        </a:ext>
      </dgm:extLst>
    </dgm:pt>
    <dgm:pt modelId="{3ADE18C3-B83D-482E-ACF6-6880539EE46C}" type="parTrans" cxnId="{B60B409F-3763-4AA8-AE75-C815A17FE58E}">
      <dgm:prSet/>
      <dgm:spPr/>
      <dgm:t>
        <a:bodyPr/>
        <a:lstStyle/>
        <a:p>
          <a:endParaRPr lang="en-US"/>
        </a:p>
      </dgm:t>
    </dgm:pt>
    <dgm:pt modelId="{BC30D87C-F916-4B35-9767-2F25894A1DED}" type="sibTrans" cxnId="{B60B409F-3763-4AA8-AE75-C815A17FE58E}">
      <dgm:prSet/>
      <dgm:spPr/>
      <dgm:t>
        <a:bodyPr/>
        <a:lstStyle/>
        <a:p>
          <a:endParaRPr lang="en-US"/>
        </a:p>
      </dgm:t>
    </dgm:pt>
    <dgm:pt modelId="{F020B75A-6C59-44E3-A5AF-9E7F81A1522A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Tricyclic antidepressants </a:t>
          </a:r>
        </a:p>
      </dgm:t>
    </dgm:pt>
    <dgm:pt modelId="{1CB22F52-F4C3-497D-A441-0615F841576F}" type="parTrans" cxnId="{A76EAC08-D262-4A3B-AECC-9A2B7887AE26}">
      <dgm:prSet/>
      <dgm:spPr/>
      <dgm:t>
        <a:bodyPr/>
        <a:lstStyle/>
        <a:p>
          <a:endParaRPr lang="en-US"/>
        </a:p>
      </dgm:t>
    </dgm:pt>
    <dgm:pt modelId="{85E34860-A7E1-4C77-ACBD-47B3C19D16A6}" type="sibTrans" cxnId="{A76EAC08-D262-4A3B-AECC-9A2B7887AE26}">
      <dgm:prSet/>
      <dgm:spPr/>
      <dgm:t>
        <a:bodyPr/>
        <a:lstStyle/>
        <a:p>
          <a:endParaRPr lang="en-US"/>
        </a:p>
      </dgm:t>
    </dgm:pt>
    <dgm:pt modelId="{158D12FA-1227-4F5F-B858-E1C3170845C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Named after molecular structure (three rings) </a:t>
          </a:r>
        </a:p>
      </dgm:t>
      <dgm:extLst>
        <a:ext uri="{E40237B7-FDA0-4F09-8148-C483321AD2D9}">
          <dgm14:cNvPr xmlns:dgm14="http://schemas.microsoft.com/office/drawing/2010/diagram" id="0" name="" descr="Tricyclic antidepressants: Named after molecular structure (three rings) &#10;Block the absorption or reuptake of serotonin and norepinephrine, thus increasing availability for postsynaptic neurons &#10;Increasingly replaced by SSRIs which have fewer side effects &#10;"/>
        </a:ext>
      </dgm:extLst>
    </dgm:pt>
    <dgm:pt modelId="{CEBB107F-EA46-4228-855E-6C8C6EEC5FC8}" type="parTrans" cxnId="{2BC94CB2-A0C6-431D-B790-B7103D29B8A8}">
      <dgm:prSet/>
      <dgm:spPr/>
      <dgm:t>
        <a:bodyPr/>
        <a:lstStyle/>
        <a:p>
          <a:endParaRPr lang="en-US"/>
        </a:p>
      </dgm:t>
    </dgm:pt>
    <dgm:pt modelId="{2AA9602C-0AE7-4F84-8B7C-2D655E1D64B6}" type="sibTrans" cxnId="{2BC94CB2-A0C6-431D-B790-B7103D29B8A8}">
      <dgm:prSet/>
      <dgm:spPr/>
      <dgm:t>
        <a:bodyPr/>
        <a:lstStyle/>
        <a:p>
          <a:endParaRPr lang="en-US"/>
        </a:p>
      </dgm:t>
    </dgm:pt>
    <dgm:pt modelId="{FF741D45-FEFE-420C-9C0E-409D6E1DA0F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Block the absorption or reuptake of serotonin and norepinephrine, thus increasing availability for postsynaptic neurons </a:t>
          </a:r>
        </a:p>
      </dgm:t>
    </dgm:pt>
    <dgm:pt modelId="{4190E44D-B1BB-422B-86A8-992EC46AB05E}" type="parTrans" cxnId="{0E2C36F0-8099-4F89-AAB1-A648402DEABA}">
      <dgm:prSet/>
      <dgm:spPr/>
      <dgm:t>
        <a:bodyPr/>
        <a:lstStyle/>
        <a:p>
          <a:endParaRPr lang="en-US"/>
        </a:p>
      </dgm:t>
    </dgm:pt>
    <dgm:pt modelId="{95FF81A3-8C14-4E02-91ED-DA4CAE3D60C7}" type="sibTrans" cxnId="{0E2C36F0-8099-4F89-AAB1-A648402DEABA}">
      <dgm:prSet/>
      <dgm:spPr/>
      <dgm:t>
        <a:bodyPr/>
        <a:lstStyle/>
        <a:p>
          <a:endParaRPr lang="en-US"/>
        </a:p>
      </dgm:t>
    </dgm:pt>
    <dgm:pt modelId="{1AE64F5D-9600-443C-8824-6C7B51C74BA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Increasingly replaced by SSRIs which have fewer side effects </a:t>
          </a:r>
        </a:p>
      </dgm:t>
    </dgm:pt>
    <dgm:pt modelId="{05F3A299-F10C-4455-8E4E-49C96335D25E}" type="parTrans" cxnId="{C50B25CF-A86D-4B83-A597-1A4FF3361028}">
      <dgm:prSet/>
      <dgm:spPr/>
      <dgm:t>
        <a:bodyPr/>
        <a:lstStyle/>
        <a:p>
          <a:endParaRPr lang="en-US"/>
        </a:p>
      </dgm:t>
    </dgm:pt>
    <dgm:pt modelId="{5C58F313-2C13-4CAD-A2EC-417721F7D4EA}" type="sibTrans" cxnId="{C50B25CF-A86D-4B83-A597-1A4FF3361028}">
      <dgm:prSet/>
      <dgm:spPr/>
      <dgm:t>
        <a:bodyPr/>
        <a:lstStyle/>
        <a:p>
          <a:endParaRPr lang="en-US"/>
        </a:p>
      </dgm:t>
    </dgm:pt>
    <dgm:pt modelId="{CED7FE08-C600-4F47-AB24-B146372269FA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Monoamine Oxidase Inhibitors (MAOIs) </a:t>
          </a:r>
        </a:p>
      </dgm:t>
    </dgm:pt>
    <dgm:pt modelId="{6DAAFAC5-FF2E-4644-9CEC-B8D15EDC2660}" type="parTrans" cxnId="{65A9587F-7443-44D5-8CCD-D2C4FB02A757}">
      <dgm:prSet/>
      <dgm:spPr/>
      <dgm:t>
        <a:bodyPr/>
        <a:lstStyle/>
        <a:p>
          <a:endParaRPr lang="en-US"/>
        </a:p>
      </dgm:t>
    </dgm:pt>
    <dgm:pt modelId="{213F84B0-FAE8-40B8-A424-DA42B4AFC883}" type="sibTrans" cxnId="{65A9587F-7443-44D5-8CCD-D2C4FB02A757}">
      <dgm:prSet/>
      <dgm:spPr/>
      <dgm:t>
        <a:bodyPr/>
        <a:lstStyle/>
        <a:p>
          <a:endParaRPr lang="en-US"/>
        </a:p>
      </dgm:t>
    </dgm:pt>
    <dgm:pt modelId="{A20277D1-D9E1-4BED-97B7-DD25A0CD8A2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Individuals on MAOIs have strict diet restrictions in efforts to reduce their risk of hypertensive crises </a:t>
          </a:r>
        </a:p>
      </dgm:t>
      <dgm:extLst>
        <a:ext uri="{E40237B7-FDA0-4F09-8148-C483321AD2D9}">
          <dgm14:cNvPr xmlns:dgm14="http://schemas.microsoft.com/office/drawing/2010/diagram" id="0" name="" descr="Monoamine oxidase inhibitors (MAOIs): Individuals on MAOIs have strict diet restrictions in efforts to reduce their risk of hypertensive crises &#10;Prevents the removal of excess norepinephrine, serotonin, and dopamine &#10;Serious side effects but a response rate of 50-70%&#10;"/>
        </a:ext>
      </dgm:extLst>
    </dgm:pt>
    <dgm:pt modelId="{E65F3446-A56E-4099-AC22-206FF4CCA8B6}" type="parTrans" cxnId="{0CCD9C97-A41C-4897-9481-44E1A959D01C}">
      <dgm:prSet/>
      <dgm:spPr/>
      <dgm:t>
        <a:bodyPr/>
        <a:lstStyle/>
        <a:p>
          <a:endParaRPr lang="en-US"/>
        </a:p>
      </dgm:t>
    </dgm:pt>
    <dgm:pt modelId="{DBDD693F-2115-4C3C-959B-946EB9F7328E}" type="sibTrans" cxnId="{0CCD9C97-A41C-4897-9481-44E1A959D01C}">
      <dgm:prSet/>
      <dgm:spPr/>
      <dgm:t>
        <a:bodyPr/>
        <a:lstStyle/>
        <a:p>
          <a:endParaRPr lang="en-US"/>
        </a:p>
      </dgm:t>
    </dgm:pt>
    <dgm:pt modelId="{7FA94B0B-DB10-4962-A6EB-685150641D0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Prevents the removal of excess norepinephrine, serotonin, and dopamine </a:t>
          </a:r>
        </a:p>
      </dgm:t>
    </dgm:pt>
    <dgm:pt modelId="{76A3F8DA-CE88-48B2-8ADD-439D37641B0B}" type="parTrans" cxnId="{CCBA4D49-FD83-4F8E-8EC2-AD68ACDD5054}">
      <dgm:prSet/>
      <dgm:spPr/>
      <dgm:t>
        <a:bodyPr/>
        <a:lstStyle/>
        <a:p>
          <a:endParaRPr lang="en-US"/>
        </a:p>
      </dgm:t>
    </dgm:pt>
    <dgm:pt modelId="{C9AC8BD0-1303-445E-8C4D-9541800CA9D6}" type="sibTrans" cxnId="{CCBA4D49-FD83-4F8E-8EC2-AD68ACDD5054}">
      <dgm:prSet/>
      <dgm:spPr/>
      <dgm:t>
        <a:bodyPr/>
        <a:lstStyle/>
        <a:p>
          <a:endParaRPr lang="en-US"/>
        </a:p>
      </dgm:t>
    </dgm:pt>
    <dgm:pt modelId="{32C78463-E5C2-4D67-A016-E3D35E99C2C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Serious side effects but a response rate of 50-70%</a:t>
          </a:r>
        </a:p>
      </dgm:t>
    </dgm:pt>
    <dgm:pt modelId="{3E40FF4B-CC57-43E1-954B-82F5D91C9CCE}" type="parTrans" cxnId="{207EF8F4-BA7C-4D38-B77D-073AC4374F42}">
      <dgm:prSet/>
      <dgm:spPr/>
      <dgm:t>
        <a:bodyPr/>
        <a:lstStyle/>
        <a:p>
          <a:endParaRPr lang="en-US"/>
        </a:p>
      </dgm:t>
    </dgm:pt>
    <dgm:pt modelId="{44308E11-9B90-4D26-8757-DE77D92FAEF9}" type="sibTrans" cxnId="{207EF8F4-BA7C-4D38-B77D-073AC4374F42}">
      <dgm:prSet/>
      <dgm:spPr/>
      <dgm:t>
        <a:bodyPr/>
        <a:lstStyle/>
        <a:p>
          <a:endParaRPr lang="en-US"/>
        </a:p>
      </dgm:t>
    </dgm:pt>
    <dgm:pt modelId="{9CA3E8DA-0AFF-4457-BB24-246A4B29B013}" type="pres">
      <dgm:prSet presAssocID="{AB737CFE-6156-4F95-B399-2133E3C8BA8F}" presName="root" presStyleCnt="0">
        <dgm:presLayoutVars>
          <dgm:dir/>
          <dgm:resizeHandles val="exact"/>
        </dgm:presLayoutVars>
      </dgm:prSet>
      <dgm:spPr/>
    </dgm:pt>
    <dgm:pt modelId="{F40212C8-BFFC-41DD-B475-13BCFDAB3573}" type="pres">
      <dgm:prSet presAssocID="{C36A1580-86A7-465B-83A6-48030EFC8A5E}" presName="compNode" presStyleCnt="0"/>
      <dgm:spPr/>
    </dgm:pt>
    <dgm:pt modelId="{A60EFC1D-CE71-4BB8-964C-10955DA2BAF7}" type="pres">
      <dgm:prSet presAssocID="{C36A1580-86A7-465B-83A6-48030EFC8A5E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dicine"/>
        </a:ext>
      </dgm:extLst>
    </dgm:pt>
    <dgm:pt modelId="{C9C42D32-CB03-41CB-A975-1C0A2A7631B1}" type="pres">
      <dgm:prSet presAssocID="{C36A1580-86A7-465B-83A6-48030EFC8A5E}" presName="iconSpace" presStyleCnt="0"/>
      <dgm:spPr/>
    </dgm:pt>
    <dgm:pt modelId="{715ECC05-BB4E-4F2E-B033-67F770072EB0}" type="pres">
      <dgm:prSet presAssocID="{C36A1580-86A7-465B-83A6-48030EFC8A5E}" presName="parTx" presStyleLbl="revTx" presStyleIdx="0" presStyleCnt="8">
        <dgm:presLayoutVars>
          <dgm:chMax val="0"/>
          <dgm:chPref val="0"/>
        </dgm:presLayoutVars>
      </dgm:prSet>
      <dgm:spPr/>
    </dgm:pt>
    <dgm:pt modelId="{33A11E80-2DB9-423A-BD0E-6792FD2F1457}" type="pres">
      <dgm:prSet presAssocID="{C36A1580-86A7-465B-83A6-48030EFC8A5E}" presName="txSpace" presStyleCnt="0"/>
      <dgm:spPr/>
    </dgm:pt>
    <dgm:pt modelId="{51FDD272-70C5-47D4-9B63-4FD5FA9B2300}" type="pres">
      <dgm:prSet presAssocID="{C36A1580-86A7-465B-83A6-48030EFC8A5E}" presName="desTx" presStyleLbl="revTx" presStyleIdx="1" presStyleCnt="8">
        <dgm:presLayoutVars/>
      </dgm:prSet>
      <dgm:spPr/>
    </dgm:pt>
    <dgm:pt modelId="{F0A1517F-EC68-4C6B-984C-F7013F8DD677}" type="pres">
      <dgm:prSet presAssocID="{09623549-3E51-4438-B84F-D6B429E901B4}" presName="sibTrans" presStyleCnt="0"/>
      <dgm:spPr/>
    </dgm:pt>
    <dgm:pt modelId="{E8675D4B-2518-456C-939A-E773E238DD61}" type="pres">
      <dgm:prSet presAssocID="{78968F9C-451F-4D90-9F24-4DBD7D6CB622}" presName="compNode" presStyleCnt="0"/>
      <dgm:spPr/>
    </dgm:pt>
    <dgm:pt modelId="{0A2983AA-01CC-42FC-ACF5-B334E7B440A3}" type="pres">
      <dgm:prSet presAssocID="{78968F9C-451F-4D90-9F24-4DBD7D6CB622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097AE576-5445-4938-AC1C-EE57A4FBB0E6}" type="pres">
      <dgm:prSet presAssocID="{78968F9C-451F-4D90-9F24-4DBD7D6CB622}" presName="iconSpace" presStyleCnt="0"/>
      <dgm:spPr/>
    </dgm:pt>
    <dgm:pt modelId="{EE0DEF06-941E-4D30-9356-278C7B896337}" type="pres">
      <dgm:prSet presAssocID="{78968F9C-451F-4D90-9F24-4DBD7D6CB622}" presName="parTx" presStyleLbl="revTx" presStyleIdx="2" presStyleCnt="8">
        <dgm:presLayoutVars>
          <dgm:chMax val="0"/>
          <dgm:chPref val="0"/>
        </dgm:presLayoutVars>
      </dgm:prSet>
      <dgm:spPr/>
    </dgm:pt>
    <dgm:pt modelId="{F20BA848-B757-4268-8E37-5CD23A93FC63}" type="pres">
      <dgm:prSet presAssocID="{78968F9C-451F-4D90-9F24-4DBD7D6CB622}" presName="txSpace" presStyleCnt="0"/>
      <dgm:spPr/>
    </dgm:pt>
    <dgm:pt modelId="{912F34BF-6C34-4CF4-B1A3-050FF2C3C1DC}" type="pres">
      <dgm:prSet presAssocID="{78968F9C-451F-4D90-9F24-4DBD7D6CB622}" presName="desTx" presStyleLbl="revTx" presStyleIdx="3" presStyleCnt="8">
        <dgm:presLayoutVars/>
      </dgm:prSet>
      <dgm:spPr/>
    </dgm:pt>
    <dgm:pt modelId="{3BAA411C-4496-41EB-924B-E13B03472472}" type="pres">
      <dgm:prSet presAssocID="{8753DD07-0B8E-4FB8-98A2-AD5474DC1B9A}" presName="sibTrans" presStyleCnt="0"/>
      <dgm:spPr/>
    </dgm:pt>
    <dgm:pt modelId="{0E3AAF3E-3787-4584-9757-2F77DEA6F9EB}" type="pres">
      <dgm:prSet presAssocID="{F020B75A-6C59-44E3-A5AF-9E7F81A1522A}" presName="compNode" presStyleCnt="0"/>
      <dgm:spPr/>
    </dgm:pt>
    <dgm:pt modelId="{6D89C380-61E5-4583-B126-85352101784C}" type="pres">
      <dgm:prSet presAssocID="{F020B75A-6C59-44E3-A5AF-9E7F81A1522A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itcoin"/>
        </a:ext>
      </dgm:extLst>
    </dgm:pt>
    <dgm:pt modelId="{E3451861-3B4F-4BD2-B3BD-E5F78DA7759A}" type="pres">
      <dgm:prSet presAssocID="{F020B75A-6C59-44E3-A5AF-9E7F81A1522A}" presName="iconSpace" presStyleCnt="0"/>
      <dgm:spPr/>
    </dgm:pt>
    <dgm:pt modelId="{384787F0-078E-4FC9-9123-725824C65B19}" type="pres">
      <dgm:prSet presAssocID="{F020B75A-6C59-44E3-A5AF-9E7F81A1522A}" presName="parTx" presStyleLbl="revTx" presStyleIdx="4" presStyleCnt="8">
        <dgm:presLayoutVars>
          <dgm:chMax val="0"/>
          <dgm:chPref val="0"/>
        </dgm:presLayoutVars>
      </dgm:prSet>
      <dgm:spPr/>
    </dgm:pt>
    <dgm:pt modelId="{856DA297-8B1C-4580-BABA-C60E244B1E2C}" type="pres">
      <dgm:prSet presAssocID="{F020B75A-6C59-44E3-A5AF-9E7F81A1522A}" presName="txSpace" presStyleCnt="0"/>
      <dgm:spPr/>
    </dgm:pt>
    <dgm:pt modelId="{1008CA79-87B8-43D7-A353-BCFBA92122C7}" type="pres">
      <dgm:prSet presAssocID="{F020B75A-6C59-44E3-A5AF-9E7F81A1522A}" presName="desTx" presStyleLbl="revTx" presStyleIdx="5" presStyleCnt="8">
        <dgm:presLayoutVars/>
      </dgm:prSet>
      <dgm:spPr/>
    </dgm:pt>
    <dgm:pt modelId="{05540F5C-9365-4C90-9F21-51F4C7E43F16}" type="pres">
      <dgm:prSet presAssocID="{85E34860-A7E1-4C77-ACBD-47B3C19D16A6}" presName="sibTrans" presStyleCnt="0"/>
      <dgm:spPr/>
    </dgm:pt>
    <dgm:pt modelId="{646D0B99-DB11-4D8F-A725-54FF78933180}" type="pres">
      <dgm:prSet presAssocID="{CED7FE08-C600-4F47-AB24-B146372269FA}" presName="compNode" presStyleCnt="0"/>
      <dgm:spPr/>
    </dgm:pt>
    <dgm:pt modelId="{11CE4B75-805C-4E44-B52C-32A58DDCDAAB}" type="pres">
      <dgm:prSet presAssocID="{CED7FE08-C600-4F47-AB24-B146372269FA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idney"/>
        </a:ext>
      </dgm:extLst>
    </dgm:pt>
    <dgm:pt modelId="{76198E2D-72F0-4FCF-83F0-D26157BBF666}" type="pres">
      <dgm:prSet presAssocID="{CED7FE08-C600-4F47-AB24-B146372269FA}" presName="iconSpace" presStyleCnt="0"/>
      <dgm:spPr/>
    </dgm:pt>
    <dgm:pt modelId="{8B4088ED-6239-4D24-8F7D-5192628979D5}" type="pres">
      <dgm:prSet presAssocID="{CED7FE08-C600-4F47-AB24-B146372269FA}" presName="parTx" presStyleLbl="revTx" presStyleIdx="6" presStyleCnt="8">
        <dgm:presLayoutVars>
          <dgm:chMax val="0"/>
          <dgm:chPref val="0"/>
        </dgm:presLayoutVars>
      </dgm:prSet>
      <dgm:spPr/>
    </dgm:pt>
    <dgm:pt modelId="{108C638D-8314-463B-B7FC-92D6CED9B106}" type="pres">
      <dgm:prSet presAssocID="{CED7FE08-C600-4F47-AB24-B146372269FA}" presName="txSpace" presStyleCnt="0"/>
      <dgm:spPr/>
    </dgm:pt>
    <dgm:pt modelId="{5886EF81-D90F-4673-9ACD-8F9A91D92AD1}" type="pres">
      <dgm:prSet presAssocID="{CED7FE08-C600-4F47-AB24-B146372269FA}" presName="desTx" presStyleLbl="revTx" presStyleIdx="7" presStyleCnt="8">
        <dgm:presLayoutVars/>
      </dgm:prSet>
      <dgm:spPr/>
    </dgm:pt>
  </dgm:ptLst>
  <dgm:cxnLst>
    <dgm:cxn modelId="{AB3A2900-B670-45AC-A384-DB8B22717206}" type="presOf" srcId="{C36A1580-86A7-465B-83A6-48030EFC8A5E}" destId="{715ECC05-BB4E-4F2E-B033-67F770072EB0}" srcOrd="0" destOrd="0" presId="urn:microsoft.com/office/officeart/2018/5/layout/CenteredIconLabelDescriptionList"/>
    <dgm:cxn modelId="{2FA0DC02-82EB-44B4-B724-C85FAB008625}" srcId="{AB737CFE-6156-4F95-B399-2133E3C8BA8F}" destId="{C36A1580-86A7-465B-83A6-48030EFC8A5E}" srcOrd="0" destOrd="0" parTransId="{A7BE368E-9DF1-4182-A98F-A43D34B594CF}" sibTransId="{09623549-3E51-4438-B84F-D6B429E901B4}"/>
    <dgm:cxn modelId="{A76EAC08-D262-4A3B-AECC-9A2B7887AE26}" srcId="{AB737CFE-6156-4F95-B399-2133E3C8BA8F}" destId="{F020B75A-6C59-44E3-A5AF-9E7F81A1522A}" srcOrd="2" destOrd="0" parTransId="{1CB22F52-F4C3-497D-A441-0615F841576F}" sibTransId="{85E34860-A7E1-4C77-ACBD-47B3C19D16A6}"/>
    <dgm:cxn modelId="{7522822B-5598-43EA-AD88-1707ADB6BCE6}" type="presOf" srcId="{7025616D-12B0-4A60-A4CF-BC0A89973C84}" destId="{912F34BF-6C34-4CF4-B1A3-050FF2C3C1DC}" srcOrd="0" destOrd="0" presId="urn:microsoft.com/office/officeart/2018/5/layout/CenteredIconLabelDescriptionList"/>
    <dgm:cxn modelId="{F89FFB3D-9AFD-45F7-96A6-47B377EDDD39}" srcId="{AB737CFE-6156-4F95-B399-2133E3C8BA8F}" destId="{78968F9C-451F-4D90-9F24-4DBD7D6CB622}" srcOrd="1" destOrd="0" parTransId="{DF3D21D1-FE85-484B-B8DC-5D7F60D204F2}" sibTransId="{8753DD07-0B8E-4FB8-98A2-AD5474DC1B9A}"/>
    <dgm:cxn modelId="{CCBA4D49-FD83-4F8E-8EC2-AD68ACDD5054}" srcId="{CED7FE08-C600-4F47-AB24-B146372269FA}" destId="{7FA94B0B-DB10-4962-A6EB-685150641D00}" srcOrd="1" destOrd="0" parTransId="{76A3F8DA-CE88-48B2-8ADD-439D37641B0B}" sibTransId="{C9AC8BD0-1303-445E-8C4D-9541800CA9D6}"/>
    <dgm:cxn modelId="{0305924C-9F11-4E70-991E-A1BDF03EB4F0}" type="presOf" srcId="{AB737CFE-6156-4F95-B399-2133E3C8BA8F}" destId="{9CA3E8DA-0AFF-4457-BB24-246A4B29B013}" srcOrd="0" destOrd="0" presId="urn:microsoft.com/office/officeart/2018/5/layout/CenteredIconLabelDescriptionList"/>
    <dgm:cxn modelId="{CA90814D-37E8-4679-AADA-F05B862F21FF}" type="presOf" srcId="{FF741D45-FEFE-420C-9C0E-409D6E1DA0FE}" destId="{1008CA79-87B8-43D7-A353-BCFBA92122C7}" srcOrd="0" destOrd="1" presId="urn:microsoft.com/office/officeart/2018/5/layout/CenteredIconLabelDescriptionList"/>
    <dgm:cxn modelId="{65A9587F-7443-44D5-8CCD-D2C4FB02A757}" srcId="{AB737CFE-6156-4F95-B399-2133E3C8BA8F}" destId="{CED7FE08-C600-4F47-AB24-B146372269FA}" srcOrd="3" destOrd="0" parTransId="{6DAAFAC5-FF2E-4644-9CEC-B8D15EDC2660}" sibTransId="{213F84B0-FAE8-40B8-A424-DA42B4AFC883}"/>
    <dgm:cxn modelId="{0CCD9C97-A41C-4897-9481-44E1A959D01C}" srcId="{CED7FE08-C600-4F47-AB24-B146372269FA}" destId="{A20277D1-D9E1-4BED-97B7-DD25A0CD8A2E}" srcOrd="0" destOrd="0" parTransId="{E65F3446-A56E-4099-AC22-206FF4CCA8B6}" sibTransId="{DBDD693F-2115-4C3C-959B-946EB9F7328E}"/>
    <dgm:cxn modelId="{DCABFE9B-8204-4CE2-91C2-98F7A8DD0609}" type="presOf" srcId="{CED7FE08-C600-4F47-AB24-B146372269FA}" destId="{8B4088ED-6239-4D24-8F7D-5192628979D5}" srcOrd="0" destOrd="0" presId="urn:microsoft.com/office/officeart/2018/5/layout/CenteredIconLabelDescriptionList"/>
    <dgm:cxn modelId="{B60B409F-3763-4AA8-AE75-C815A17FE58E}" srcId="{78968F9C-451F-4D90-9F24-4DBD7D6CB622}" destId="{7025616D-12B0-4A60-A4CF-BC0A89973C84}" srcOrd="0" destOrd="0" parTransId="{3ADE18C3-B83D-482E-ACF6-6880539EE46C}" sibTransId="{BC30D87C-F916-4B35-9767-2F25894A1DED}"/>
    <dgm:cxn modelId="{F3D146AD-999A-4A7A-B79D-32F8CDBCC48C}" type="presOf" srcId="{7FA94B0B-DB10-4962-A6EB-685150641D00}" destId="{5886EF81-D90F-4673-9ACD-8F9A91D92AD1}" srcOrd="0" destOrd="1" presId="urn:microsoft.com/office/officeart/2018/5/layout/CenteredIconLabelDescriptionList"/>
    <dgm:cxn modelId="{2BC94CB2-A0C6-431D-B790-B7103D29B8A8}" srcId="{F020B75A-6C59-44E3-A5AF-9E7F81A1522A}" destId="{158D12FA-1227-4F5F-B858-E1C3170845C5}" srcOrd="0" destOrd="0" parTransId="{CEBB107F-EA46-4228-855E-6C8C6EEC5FC8}" sibTransId="{2AA9602C-0AE7-4F84-8B7C-2D655E1D64B6}"/>
    <dgm:cxn modelId="{4E2793B8-ECC2-42F3-A777-AE29AE1101A3}" type="presOf" srcId="{158D12FA-1227-4F5F-B858-E1C3170845C5}" destId="{1008CA79-87B8-43D7-A353-BCFBA92122C7}" srcOrd="0" destOrd="0" presId="urn:microsoft.com/office/officeart/2018/5/layout/CenteredIconLabelDescriptionList"/>
    <dgm:cxn modelId="{BC5DE9C0-D71F-4492-8BEA-93CDBF41F993}" type="presOf" srcId="{1AE64F5D-9600-443C-8824-6C7B51C74BAB}" destId="{1008CA79-87B8-43D7-A353-BCFBA92122C7}" srcOrd="0" destOrd="2" presId="urn:microsoft.com/office/officeart/2018/5/layout/CenteredIconLabelDescriptionList"/>
    <dgm:cxn modelId="{71523BCB-2897-4881-AC9A-B53260FF3990}" type="presOf" srcId="{F020B75A-6C59-44E3-A5AF-9E7F81A1522A}" destId="{384787F0-078E-4FC9-9123-725824C65B19}" srcOrd="0" destOrd="0" presId="urn:microsoft.com/office/officeart/2018/5/layout/CenteredIconLabelDescriptionList"/>
    <dgm:cxn modelId="{C50B25CF-A86D-4B83-A597-1A4FF3361028}" srcId="{F020B75A-6C59-44E3-A5AF-9E7F81A1522A}" destId="{1AE64F5D-9600-443C-8824-6C7B51C74BAB}" srcOrd="2" destOrd="0" parTransId="{05F3A299-F10C-4455-8E4E-49C96335D25E}" sibTransId="{5C58F313-2C13-4CAD-A2EC-417721F7D4EA}"/>
    <dgm:cxn modelId="{0E2C36F0-8099-4F89-AAB1-A648402DEABA}" srcId="{F020B75A-6C59-44E3-A5AF-9E7F81A1522A}" destId="{FF741D45-FEFE-420C-9C0E-409D6E1DA0FE}" srcOrd="1" destOrd="0" parTransId="{4190E44D-B1BB-422B-86A8-992EC46AB05E}" sibTransId="{95FF81A3-8C14-4E02-91ED-DA4CAE3D60C7}"/>
    <dgm:cxn modelId="{207EF8F4-BA7C-4D38-B77D-073AC4374F42}" srcId="{CED7FE08-C600-4F47-AB24-B146372269FA}" destId="{32C78463-E5C2-4D67-A016-E3D35E99C2C5}" srcOrd="2" destOrd="0" parTransId="{3E40FF4B-CC57-43E1-954B-82F5D91C9CCE}" sibTransId="{44308E11-9B90-4D26-8757-DE77D92FAEF9}"/>
    <dgm:cxn modelId="{3273D1FD-895A-40F4-AED6-D70E34088497}" type="presOf" srcId="{32C78463-E5C2-4D67-A016-E3D35E99C2C5}" destId="{5886EF81-D90F-4673-9ACD-8F9A91D92AD1}" srcOrd="0" destOrd="2" presId="urn:microsoft.com/office/officeart/2018/5/layout/CenteredIconLabelDescriptionList"/>
    <dgm:cxn modelId="{4B39FFFE-6F60-45DD-BEF2-8E96C72B21D7}" type="presOf" srcId="{A20277D1-D9E1-4BED-97B7-DD25A0CD8A2E}" destId="{5886EF81-D90F-4673-9ACD-8F9A91D92AD1}" srcOrd="0" destOrd="0" presId="urn:microsoft.com/office/officeart/2018/5/layout/CenteredIconLabelDescriptionList"/>
    <dgm:cxn modelId="{FC8853FF-6779-49F8-96B8-926EAF9A3D97}" type="presOf" srcId="{78968F9C-451F-4D90-9F24-4DBD7D6CB622}" destId="{EE0DEF06-941E-4D30-9356-278C7B896337}" srcOrd="0" destOrd="0" presId="urn:microsoft.com/office/officeart/2018/5/layout/CenteredIconLabelDescriptionList"/>
    <dgm:cxn modelId="{3E7F9A59-9C3F-4F4D-9EE5-D27551C61201}" type="presParOf" srcId="{9CA3E8DA-0AFF-4457-BB24-246A4B29B013}" destId="{F40212C8-BFFC-41DD-B475-13BCFDAB3573}" srcOrd="0" destOrd="0" presId="urn:microsoft.com/office/officeart/2018/5/layout/CenteredIconLabelDescriptionList"/>
    <dgm:cxn modelId="{ED7BFF23-DE30-4CF2-819A-A47F793158D0}" type="presParOf" srcId="{F40212C8-BFFC-41DD-B475-13BCFDAB3573}" destId="{A60EFC1D-CE71-4BB8-964C-10955DA2BAF7}" srcOrd="0" destOrd="0" presId="urn:microsoft.com/office/officeart/2018/5/layout/CenteredIconLabelDescriptionList"/>
    <dgm:cxn modelId="{8EC4AABA-30A8-48B8-B7B3-861EFAF25995}" type="presParOf" srcId="{F40212C8-BFFC-41DD-B475-13BCFDAB3573}" destId="{C9C42D32-CB03-41CB-A975-1C0A2A7631B1}" srcOrd="1" destOrd="0" presId="urn:microsoft.com/office/officeart/2018/5/layout/CenteredIconLabelDescriptionList"/>
    <dgm:cxn modelId="{1F698684-B139-4B9A-8D65-54D81F03ED3C}" type="presParOf" srcId="{F40212C8-BFFC-41DD-B475-13BCFDAB3573}" destId="{715ECC05-BB4E-4F2E-B033-67F770072EB0}" srcOrd="2" destOrd="0" presId="urn:microsoft.com/office/officeart/2018/5/layout/CenteredIconLabelDescriptionList"/>
    <dgm:cxn modelId="{60971C32-7EBA-4AEE-A795-31E1EF2D15CC}" type="presParOf" srcId="{F40212C8-BFFC-41DD-B475-13BCFDAB3573}" destId="{33A11E80-2DB9-423A-BD0E-6792FD2F1457}" srcOrd="3" destOrd="0" presId="urn:microsoft.com/office/officeart/2018/5/layout/CenteredIconLabelDescriptionList"/>
    <dgm:cxn modelId="{13216ED3-595F-4C6F-B74B-19144A543213}" type="presParOf" srcId="{F40212C8-BFFC-41DD-B475-13BCFDAB3573}" destId="{51FDD272-70C5-47D4-9B63-4FD5FA9B2300}" srcOrd="4" destOrd="0" presId="urn:microsoft.com/office/officeart/2018/5/layout/CenteredIconLabelDescriptionList"/>
    <dgm:cxn modelId="{6FD2F8E2-78C7-4957-8A28-95DCE897F75C}" type="presParOf" srcId="{9CA3E8DA-0AFF-4457-BB24-246A4B29B013}" destId="{F0A1517F-EC68-4C6B-984C-F7013F8DD677}" srcOrd="1" destOrd="0" presId="urn:microsoft.com/office/officeart/2018/5/layout/CenteredIconLabelDescriptionList"/>
    <dgm:cxn modelId="{84BE7180-F5EE-4E24-946B-3749E1378A9A}" type="presParOf" srcId="{9CA3E8DA-0AFF-4457-BB24-246A4B29B013}" destId="{E8675D4B-2518-456C-939A-E773E238DD61}" srcOrd="2" destOrd="0" presId="urn:microsoft.com/office/officeart/2018/5/layout/CenteredIconLabelDescriptionList"/>
    <dgm:cxn modelId="{3A7744AF-0A0D-4C76-ACBB-612EAF4D69CC}" type="presParOf" srcId="{E8675D4B-2518-456C-939A-E773E238DD61}" destId="{0A2983AA-01CC-42FC-ACF5-B334E7B440A3}" srcOrd="0" destOrd="0" presId="urn:microsoft.com/office/officeart/2018/5/layout/CenteredIconLabelDescriptionList"/>
    <dgm:cxn modelId="{523EC6ED-9FE2-4700-92C8-654DA58373B5}" type="presParOf" srcId="{E8675D4B-2518-456C-939A-E773E238DD61}" destId="{097AE576-5445-4938-AC1C-EE57A4FBB0E6}" srcOrd="1" destOrd="0" presId="urn:microsoft.com/office/officeart/2018/5/layout/CenteredIconLabelDescriptionList"/>
    <dgm:cxn modelId="{BD588BDA-03E2-4A78-AC0E-87E30C037D84}" type="presParOf" srcId="{E8675D4B-2518-456C-939A-E773E238DD61}" destId="{EE0DEF06-941E-4D30-9356-278C7B896337}" srcOrd="2" destOrd="0" presId="urn:microsoft.com/office/officeart/2018/5/layout/CenteredIconLabelDescriptionList"/>
    <dgm:cxn modelId="{B3E35A97-015D-4886-90DF-9B6FACE58F53}" type="presParOf" srcId="{E8675D4B-2518-456C-939A-E773E238DD61}" destId="{F20BA848-B757-4268-8E37-5CD23A93FC63}" srcOrd="3" destOrd="0" presId="urn:microsoft.com/office/officeart/2018/5/layout/CenteredIconLabelDescriptionList"/>
    <dgm:cxn modelId="{E8685FD6-A33F-4D7E-8838-DE398DC3CC88}" type="presParOf" srcId="{E8675D4B-2518-456C-939A-E773E238DD61}" destId="{912F34BF-6C34-4CF4-B1A3-050FF2C3C1DC}" srcOrd="4" destOrd="0" presId="urn:microsoft.com/office/officeart/2018/5/layout/CenteredIconLabelDescriptionList"/>
    <dgm:cxn modelId="{6559CC9F-7BB7-43C0-918A-5FED37384B75}" type="presParOf" srcId="{9CA3E8DA-0AFF-4457-BB24-246A4B29B013}" destId="{3BAA411C-4496-41EB-924B-E13B03472472}" srcOrd="3" destOrd="0" presId="urn:microsoft.com/office/officeart/2018/5/layout/CenteredIconLabelDescriptionList"/>
    <dgm:cxn modelId="{D86C92AD-AE35-4E25-A457-F9624A131924}" type="presParOf" srcId="{9CA3E8DA-0AFF-4457-BB24-246A4B29B013}" destId="{0E3AAF3E-3787-4584-9757-2F77DEA6F9EB}" srcOrd="4" destOrd="0" presId="urn:microsoft.com/office/officeart/2018/5/layout/CenteredIconLabelDescriptionList"/>
    <dgm:cxn modelId="{2B6C20D7-C696-4895-B297-6BFBD2695306}" type="presParOf" srcId="{0E3AAF3E-3787-4584-9757-2F77DEA6F9EB}" destId="{6D89C380-61E5-4583-B126-85352101784C}" srcOrd="0" destOrd="0" presId="urn:microsoft.com/office/officeart/2018/5/layout/CenteredIconLabelDescriptionList"/>
    <dgm:cxn modelId="{4B490ED5-661E-429B-A72A-0C76C873DBAF}" type="presParOf" srcId="{0E3AAF3E-3787-4584-9757-2F77DEA6F9EB}" destId="{E3451861-3B4F-4BD2-B3BD-E5F78DA7759A}" srcOrd="1" destOrd="0" presId="urn:microsoft.com/office/officeart/2018/5/layout/CenteredIconLabelDescriptionList"/>
    <dgm:cxn modelId="{094476C8-BFFE-4D07-B143-3CD7E542CEB1}" type="presParOf" srcId="{0E3AAF3E-3787-4584-9757-2F77DEA6F9EB}" destId="{384787F0-078E-4FC9-9123-725824C65B19}" srcOrd="2" destOrd="0" presId="urn:microsoft.com/office/officeart/2018/5/layout/CenteredIconLabelDescriptionList"/>
    <dgm:cxn modelId="{555A6DDE-FAF8-4650-8805-97956DE829C8}" type="presParOf" srcId="{0E3AAF3E-3787-4584-9757-2F77DEA6F9EB}" destId="{856DA297-8B1C-4580-BABA-C60E244B1E2C}" srcOrd="3" destOrd="0" presId="urn:microsoft.com/office/officeart/2018/5/layout/CenteredIconLabelDescriptionList"/>
    <dgm:cxn modelId="{2192AA46-898A-4EC8-BC3A-FA21797438A8}" type="presParOf" srcId="{0E3AAF3E-3787-4584-9757-2F77DEA6F9EB}" destId="{1008CA79-87B8-43D7-A353-BCFBA92122C7}" srcOrd="4" destOrd="0" presId="urn:microsoft.com/office/officeart/2018/5/layout/CenteredIconLabelDescriptionList"/>
    <dgm:cxn modelId="{2B403EC6-6653-4167-849C-A0D7107E688D}" type="presParOf" srcId="{9CA3E8DA-0AFF-4457-BB24-246A4B29B013}" destId="{05540F5C-9365-4C90-9F21-51F4C7E43F16}" srcOrd="5" destOrd="0" presId="urn:microsoft.com/office/officeart/2018/5/layout/CenteredIconLabelDescriptionList"/>
    <dgm:cxn modelId="{F8895A89-734D-4FF0-81AA-EFE5A1731B25}" type="presParOf" srcId="{9CA3E8DA-0AFF-4457-BB24-246A4B29B013}" destId="{646D0B99-DB11-4D8F-A725-54FF78933180}" srcOrd="6" destOrd="0" presId="urn:microsoft.com/office/officeart/2018/5/layout/CenteredIconLabelDescriptionList"/>
    <dgm:cxn modelId="{71CA0E3E-BF73-47D1-A9FF-491F0AF246CC}" type="presParOf" srcId="{646D0B99-DB11-4D8F-A725-54FF78933180}" destId="{11CE4B75-805C-4E44-B52C-32A58DDCDAAB}" srcOrd="0" destOrd="0" presId="urn:microsoft.com/office/officeart/2018/5/layout/CenteredIconLabelDescriptionList"/>
    <dgm:cxn modelId="{0B5493C1-24A1-4265-8293-A2D64C5A75D5}" type="presParOf" srcId="{646D0B99-DB11-4D8F-A725-54FF78933180}" destId="{76198E2D-72F0-4FCF-83F0-D26157BBF666}" srcOrd="1" destOrd="0" presId="urn:microsoft.com/office/officeart/2018/5/layout/CenteredIconLabelDescriptionList"/>
    <dgm:cxn modelId="{D8309AE0-FFA1-438B-B8AC-B6B50343EE50}" type="presParOf" srcId="{646D0B99-DB11-4D8F-A725-54FF78933180}" destId="{8B4088ED-6239-4D24-8F7D-5192628979D5}" srcOrd="2" destOrd="0" presId="urn:microsoft.com/office/officeart/2018/5/layout/CenteredIconLabelDescriptionList"/>
    <dgm:cxn modelId="{5ECF8934-53CA-434C-8D3C-907029866DD4}" type="presParOf" srcId="{646D0B99-DB11-4D8F-A725-54FF78933180}" destId="{108C638D-8314-463B-B7FC-92D6CED9B106}" srcOrd="3" destOrd="0" presId="urn:microsoft.com/office/officeart/2018/5/layout/CenteredIconLabelDescriptionList"/>
    <dgm:cxn modelId="{FCB419F0-60A1-4AB7-8C37-DD3933D4215B}" type="presParOf" srcId="{646D0B99-DB11-4D8F-A725-54FF78933180}" destId="{5886EF81-D90F-4673-9ACD-8F9A91D92AD1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AE55FA7-BC6A-4965-821F-24D1636CE725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17596BB-43F1-4673-B0AA-A9FE17A859A1}">
      <dgm:prSet/>
      <dgm:spPr/>
      <dgm:t>
        <a:bodyPr/>
        <a:lstStyle/>
        <a:p>
          <a:r>
            <a:rPr lang="en-US" dirty="0"/>
            <a:t>Founded by Aaron Beck in the 1960s </a:t>
          </a:r>
        </a:p>
      </dgm:t>
      <dgm:extLst>
        <a:ext uri="{E40237B7-FDA0-4F09-8148-C483321AD2D9}">
          <dgm14:cNvPr xmlns:dgm14="http://schemas.microsoft.com/office/drawing/2010/diagram" id="0" name="" descr="Founded by Aaron Beck in the 1960s &#10;"/>
        </a:ext>
      </dgm:extLst>
    </dgm:pt>
    <dgm:pt modelId="{15872DE1-D015-4CB0-AABC-DC7D341B169C}" type="parTrans" cxnId="{587E3F25-B640-405C-92B6-DE95A84B47EB}">
      <dgm:prSet/>
      <dgm:spPr/>
      <dgm:t>
        <a:bodyPr/>
        <a:lstStyle/>
        <a:p>
          <a:endParaRPr lang="en-US"/>
        </a:p>
      </dgm:t>
    </dgm:pt>
    <dgm:pt modelId="{405D2F97-FB00-45B3-9F15-D2DC8CD2FDE9}" type="sibTrans" cxnId="{587E3F25-B640-405C-92B6-DE95A84B47EB}">
      <dgm:prSet/>
      <dgm:spPr/>
      <dgm:t>
        <a:bodyPr/>
        <a:lstStyle/>
        <a:p>
          <a:endParaRPr lang="en-US"/>
        </a:p>
      </dgm:t>
    </dgm:pt>
    <dgm:pt modelId="{480A7AF0-C34B-4058-BCA5-C134B4B19E27}">
      <dgm:prSet/>
      <dgm:spPr/>
      <dgm:t>
        <a:bodyPr/>
        <a:lstStyle/>
        <a:p>
          <a:r>
            <a:rPr lang="en-US" dirty="0"/>
            <a:t>Involves the cognitive triad (cognitions, behaviors, emotions) </a:t>
          </a:r>
        </a:p>
      </dgm:t>
      <dgm:extLst>
        <a:ext uri="{E40237B7-FDA0-4F09-8148-C483321AD2D9}">
          <dgm14:cNvPr xmlns:dgm14="http://schemas.microsoft.com/office/drawing/2010/diagram" id="0" name="" descr="Involves the cognitive triad (cognitions, behaviors, emotions) &#10;"/>
        </a:ext>
      </dgm:extLst>
    </dgm:pt>
    <dgm:pt modelId="{7BBC0726-FB9F-4FFB-9800-8E5B1A515FC6}" type="parTrans" cxnId="{9A9C9125-FE69-4211-B9C1-71B310068A29}">
      <dgm:prSet/>
      <dgm:spPr/>
      <dgm:t>
        <a:bodyPr/>
        <a:lstStyle/>
        <a:p>
          <a:endParaRPr lang="en-US"/>
        </a:p>
      </dgm:t>
    </dgm:pt>
    <dgm:pt modelId="{522E856B-CF85-414C-A974-3EE5E1B78ECA}" type="sibTrans" cxnId="{9A9C9125-FE69-4211-B9C1-71B310068A29}">
      <dgm:prSet/>
      <dgm:spPr/>
      <dgm:t>
        <a:bodyPr/>
        <a:lstStyle/>
        <a:p>
          <a:endParaRPr lang="en-US"/>
        </a:p>
      </dgm:t>
    </dgm:pt>
    <dgm:pt modelId="{D16EF660-30AF-4157-B15F-FE583A8EE024}">
      <dgm:prSet/>
      <dgm:spPr/>
      <dgm:t>
        <a:bodyPr/>
        <a:lstStyle/>
        <a:p>
          <a:r>
            <a:rPr lang="en-US" dirty="0"/>
            <a:t>Focuses on changing cognitions and behaviors to improve emotions </a:t>
          </a:r>
        </a:p>
      </dgm:t>
      <dgm:extLst>
        <a:ext uri="{E40237B7-FDA0-4F09-8148-C483321AD2D9}">
          <dgm14:cNvPr xmlns:dgm14="http://schemas.microsoft.com/office/drawing/2010/diagram" id="0" name="" descr="Focuses on changing cognitions and behaviors to improve emotions &#10;"/>
        </a:ext>
      </dgm:extLst>
    </dgm:pt>
    <dgm:pt modelId="{32199F2E-5B29-4F79-8236-9A710D75E3C9}" type="parTrans" cxnId="{B3340B51-C220-4ABF-AD1B-F8BB3206E77E}">
      <dgm:prSet/>
      <dgm:spPr/>
      <dgm:t>
        <a:bodyPr/>
        <a:lstStyle/>
        <a:p>
          <a:endParaRPr lang="en-US"/>
        </a:p>
      </dgm:t>
    </dgm:pt>
    <dgm:pt modelId="{16201540-4E5D-490F-BE62-C69BD649CA2D}" type="sibTrans" cxnId="{B3340B51-C220-4ABF-AD1B-F8BB3206E77E}">
      <dgm:prSet/>
      <dgm:spPr/>
      <dgm:t>
        <a:bodyPr/>
        <a:lstStyle/>
        <a:p>
          <a:endParaRPr lang="en-US"/>
        </a:p>
      </dgm:t>
    </dgm:pt>
    <dgm:pt modelId="{4C8F0B8A-6C0E-442F-9282-E066BDE3C1CB}">
      <dgm:prSet/>
      <dgm:spPr/>
      <dgm:t>
        <a:bodyPr/>
        <a:lstStyle/>
        <a:p>
          <a:r>
            <a:rPr lang="en-US" dirty="0"/>
            <a:t>Common methods include monitoring and recording, identifying cognitive errors, examining evidence supporting/negating cognitions, and creating rational alternatives to maladaptive thought patterns </a:t>
          </a:r>
        </a:p>
      </dgm:t>
      <dgm:extLst>
        <a:ext uri="{E40237B7-FDA0-4F09-8148-C483321AD2D9}">
          <dgm14:cNvPr xmlns:dgm14="http://schemas.microsoft.com/office/drawing/2010/diagram" id="0" name="" descr="Common methods include monitoring and recording, identifying cognitive errors, examining evidence supporting/negating cognitions, and creating rational alternatives to maladaptive thought patterns &#10;"/>
        </a:ext>
      </dgm:extLst>
    </dgm:pt>
    <dgm:pt modelId="{7284BDDF-958E-44B4-90CC-7E13A2AAE3F4}" type="parTrans" cxnId="{43500C4E-5588-4845-A9DE-EF2D131943E9}">
      <dgm:prSet/>
      <dgm:spPr/>
      <dgm:t>
        <a:bodyPr/>
        <a:lstStyle/>
        <a:p>
          <a:endParaRPr lang="en-US"/>
        </a:p>
      </dgm:t>
    </dgm:pt>
    <dgm:pt modelId="{EE73D6D7-6431-4FBF-ADD5-D9DA170136D0}" type="sibTrans" cxnId="{43500C4E-5588-4845-A9DE-EF2D131943E9}">
      <dgm:prSet/>
      <dgm:spPr/>
      <dgm:t>
        <a:bodyPr/>
        <a:lstStyle/>
        <a:p>
          <a:endParaRPr lang="en-US"/>
        </a:p>
      </dgm:t>
    </dgm:pt>
    <dgm:pt modelId="{C6B2D6B9-2888-42AA-9C79-F030323F85A0}">
      <dgm:prSet/>
      <dgm:spPr/>
      <dgm:t>
        <a:bodyPr/>
        <a:lstStyle/>
        <a:p>
          <a:r>
            <a:rPr lang="en-US" dirty="0"/>
            <a:t>Four phases: (1) increasing pleasurable activities; (2) challenging automatic thoughts; (3) identifying negative thoughts; and (4) changing thoughts</a:t>
          </a:r>
        </a:p>
      </dgm:t>
      <dgm:extLst>
        <a:ext uri="{E40237B7-FDA0-4F09-8148-C483321AD2D9}">
          <dgm14:cNvPr xmlns:dgm14="http://schemas.microsoft.com/office/drawing/2010/diagram" id="0" name="" descr="Four phases: (1) increasing pleasurable activities; (2) challenging automatic thoughts; (3) identifying negative thoughts; and (4) changing thoughts&#10;"/>
        </a:ext>
      </dgm:extLst>
    </dgm:pt>
    <dgm:pt modelId="{C8C9CEDB-1020-4A60-B6EF-E25D0424EEC6}" type="parTrans" cxnId="{88AE8908-16BC-45F5-A859-9B01E3F398AB}">
      <dgm:prSet/>
      <dgm:spPr/>
      <dgm:t>
        <a:bodyPr/>
        <a:lstStyle/>
        <a:p>
          <a:endParaRPr lang="en-US"/>
        </a:p>
      </dgm:t>
    </dgm:pt>
    <dgm:pt modelId="{A8E0BFC4-58E8-4AA8-8C26-FEDDABEE51BF}" type="sibTrans" cxnId="{88AE8908-16BC-45F5-A859-9B01E3F398AB}">
      <dgm:prSet/>
      <dgm:spPr/>
      <dgm:t>
        <a:bodyPr/>
        <a:lstStyle/>
        <a:p>
          <a:endParaRPr lang="en-US"/>
        </a:p>
      </dgm:t>
    </dgm:pt>
    <dgm:pt modelId="{BD3FAFD3-8CB6-4B2D-92F9-44EA75F30392}" type="pres">
      <dgm:prSet presAssocID="{EAE55FA7-BC6A-4965-821F-24D1636CE725}" presName="diagram" presStyleCnt="0">
        <dgm:presLayoutVars>
          <dgm:dir/>
          <dgm:resizeHandles val="exact"/>
        </dgm:presLayoutVars>
      </dgm:prSet>
      <dgm:spPr/>
    </dgm:pt>
    <dgm:pt modelId="{07A756EB-1697-4DC8-8A27-5F0222831096}" type="pres">
      <dgm:prSet presAssocID="{F17596BB-43F1-4673-B0AA-A9FE17A859A1}" presName="node" presStyleLbl="node1" presStyleIdx="0" presStyleCnt="5">
        <dgm:presLayoutVars>
          <dgm:bulletEnabled val="1"/>
        </dgm:presLayoutVars>
      </dgm:prSet>
      <dgm:spPr/>
    </dgm:pt>
    <dgm:pt modelId="{B86C610A-3385-4A84-9736-722B3260E6EF}" type="pres">
      <dgm:prSet presAssocID="{405D2F97-FB00-45B3-9F15-D2DC8CD2FDE9}" presName="sibTrans" presStyleCnt="0"/>
      <dgm:spPr/>
    </dgm:pt>
    <dgm:pt modelId="{7068C235-90CE-441E-B15E-49F3EF0D4BB8}" type="pres">
      <dgm:prSet presAssocID="{480A7AF0-C34B-4058-BCA5-C134B4B19E27}" presName="node" presStyleLbl="node1" presStyleIdx="1" presStyleCnt="5">
        <dgm:presLayoutVars>
          <dgm:bulletEnabled val="1"/>
        </dgm:presLayoutVars>
      </dgm:prSet>
      <dgm:spPr/>
    </dgm:pt>
    <dgm:pt modelId="{46DEEF4E-9A40-4EA5-AFAD-A6BF3DCA8E2D}" type="pres">
      <dgm:prSet presAssocID="{522E856B-CF85-414C-A974-3EE5E1B78ECA}" presName="sibTrans" presStyleCnt="0"/>
      <dgm:spPr/>
    </dgm:pt>
    <dgm:pt modelId="{B643E23C-471D-436C-94FC-3C36A1BE293A}" type="pres">
      <dgm:prSet presAssocID="{D16EF660-30AF-4157-B15F-FE583A8EE024}" presName="node" presStyleLbl="node1" presStyleIdx="2" presStyleCnt="5">
        <dgm:presLayoutVars>
          <dgm:bulletEnabled val="1"/>
        </dgm:presLayoutVars>
      </dgm:prSet>
      <dgm:spPr/>
    </dgm:pt>
    <dgm:pt modelId="{ECE03DE2-370A-46DC-AC77-7499F63FE2BA}" type="pres">
      <dgm:prSet presAssocID="{16201540-4E5D-490F-BE62-C69BD649CA2D}" presName="sibTrans" presStyleCnt="0"/>
      <dgm:spPr/>
    </dgm:pt>
    <dgm:pt modelId="{7D13B02F-7AAD-48ED-BA2D-CC5530CF94B8}" type="pres">
      <dgm:prSet presAssocID="{4C8F0B8A-6C0E-442F-9282-E066BDE3C1CB}" presName="node" presStyleLbl="node1" presStyleIdx="3" presStyleCnt="5">
        <dgm:presLayoutVars>
          <dgm:bulletEnabled val="1"/>
        </dgm:presLayoutVars>
      </dgm:prSet>
      <dgm:spPr/>
    </dgm:pt>
    <dgm:pt modelId="{8BC68ED6-9112-4EFA-B835-4FCA277D7BC7}" type="pres">
      <dgm:prSet presAssocID="{EE73D6D7-6431-4FBF-ADD5-D9DA170136D0}" presName="sibTrans" presStyleCnt="0"/>
      <dgm:spPr/>
    </dgm:pt>
    <dgm:pt modelId="{8785A646-27B9-4B1A-AAEB-BC10A098A880}" type="pres">
      <dgm:prSet presAssocID="{C6B2D6B9-2888-42AA-9C79-F030323F85A0}" presName="node" presStyleLbl="node1" presStyleIdx="4" presStyleCnt="5">
        <dgm:presLayoutVars>
          <dgm:bulletEnabled val="1"/>
        </dgm:presLayoutVars>
      </dgm:prSet>
      <dgm:spPr/>
    </dgm:pt>
  </dgm:ptLst>
  <dgm:cxnLst>
    <dgm:cxn modelId="{88AE8908-16BC-45F5-A859-9B01E3F398AB}" srcId="{EAE55FA7-BC6A-4965-821F-24D1636CE725}" destId="{C6B2D6B9-2888-42AA-9C79-F030323F85A0}" srcOrd="4" destOrd="0" parTransId="{C8C9CEDB-1020-4A60-B6EF-E25D0424EEC6}" sibTransId="{A8E0BFC4-58E8-4AA8-8C26-FEDDABEE51BF}"/>
    <dgm:cxn modelId="{587E3F25-B640-405C-92B6-DE95A84B47EB}" srcId="{EAE55FA7-BC6A-4965-821F-24D1636CE725}" destId="{F17596BB-43F1-4673-B0AA-A9FE17A859A1}" srcOrd="0" destOrd="0" parTransId="{15872DE1-D015-4CB0-AABC-DC7D341B169C}" sibTransId="{405D2F97-FB00-45B3-9F15-D2DC8CD2FDE9}"/>
    <dgm:cxn modelId="{9A9C9125-FE69-4211-B9C1-71B310068A29}" srcId="{EAE55FA7-BC6A-4965-821F-24D1636CE725}" destId="{480A7AF0-C34B-4058-BCA5-C134B4B19E27}" srcOrd="1" destOrd="0" parTransId="{7BBC0726-FB9F-4FFB-9800-8E5B1A515FC6}" sibTransId="{522E856B-CF85-414C-A974-3EE5E1B78ECA}"/>
    <dgm:cxn modelId="{3895195E-DC14-41C3-A57E-323B0F119846}" type="presOf" srcId="{D16EF660-30AF-4157-B15F-FE583A8EE024}" destId="{B643E23C-471D-436C-94FC-3C36A1BE293A}" srcOrd="0" destOrd="0" presId="urn:microsoft.com/office/officeart/2005/8/layout/default"/>
    <dgm:cxn modelId="{EF658F45-E403-4581-8C56-865FAEC7B7E6}" type="presOf" srcId="{4C8F0B8A-6C0E-442F-9282-E066BDE3C1CB}" destId="{7D13B02F-7AAD-48ED-BA2D-CC5530CF94B8}" srcOrd="0" destOrd="0" presId="urn:microsoft.com/office/officeart/2005/8/layout/default"/>
    <dgm:cxn modelId="{43500C4E-5588-4845-A9DE-EF2D131943E9}" srcId="{EAE55FA7-BC6A-4965-821F-24D1636CE725}" destId="{4C8F0B8A-6C0E-442F-9282-E066BDE3C1CB}" srcOrd="3" destOrd="0" parTransId="{7284BDDF-958E-44B4-90CC-7E13A2AAE3F4}" sibTransId="{EE73D6D7-6431-4FBF-ADD5-D9DA170136D0}"/>
    <dgm:cxn modelId="{B3340B51-C220-4ABF-AD1B-F8BB3206E77E}" srcId="{EAE55FA7-BC6A-4965-821F-24D1636CE725}" destId="{D16EF660-30AF-4157-B15F-FE583A8EE024}" srcOrd="2" destOrd="0" parTransId="{32199F2E-5B29-4F79-8236-9A710D75E3C9}" sibTransId="{16201540-4E5D-490F-BE62-C69BD649CA2D}"/>
    <dgm:cxn modelId="{AC28069D-028F-4810-BCB5-A582066D4873}" type="presOf" srcId="{C6B2D6B9-2888-42AA-9C79-F030323F85A0}" destId="{8785A646-27B9-4B1A-AAEB-BC10A098A880}" srcOrd="0" destOrd="0" presId="urn:microsoft.com/office/officeart/2005/8/layout/default"/>
    <dgm:cxn modelId="{41DCE1DA-8D8B-4A71-B2E8-E95234744CA1}" type="presOf" srcId="{F17596BB-43F1-4673-B0AA-A9FE17A859A1}" destId="{07A756EB-1697-4DC8-8A27-5F0222831096}" srcOrd="0" destOrd="0" presId="urn:microsoft.com/office/officeart/2005/8/layout/default"/>
    <dgm:cxn modelId="{019CFEEF-6E9E-445F-B9BF-381DACD825DC}" type="presOf" srcId="{EAE55FA7-BC6A-4965-821F-24D1636CE725}" destId="{BD3FAFD3-8CB6-4B2D-92F9-44EA75F30392}" srcOrd="0" destOrd="0" presId="urn:microsoft.com/office/officeart/2005/8/layout/default"/>
    <dgm:cxn modelId="{D9808FFD-51D2-4525-B740-8086FDE61068}" type="presOf" srcId="{480A7AF0-C34B-4058-BCA5-C134B4B19E27}" destId="{7068C235-90CE-441E-B15E-49F3EF0D4BB8}" srcOrd="0" destOrd="0" presId="urn:microsoft.com/office/officeart/2005/8/layout/default"/>
    <dgm:cxn modelId="{B123030E-F805-4C30-A4FD-3F2F55ACBBD9}" type="presParOf" srcId="{BD3FAFD3-8CB6-4B2D-92F9-44EA75F30392}" destId="{07A756EB-1697-4DC8-8A27-5F0222831096}" srcOrd="0" destOrd="0" presId="urn:microsoft.com/office/officeart/2005/8/layout/default"/>
    <dgm:cxn modelId="{96D8C8BB-0252-4E70-9315-70934AFCABD6}" type="presParOf" srcId="{BD3FAFD3-8CB6-4B2D-92F9-44EA75F30392}" destId="{B86C610A-3385-4A84-9736-722B3260E6EF}" srcOrd="1" destOrd="0" presId="urn:microsoft.com/office/officeart/2005/8/layout/default"/>
    <dgm:cxn modelId="{4D3AFDDD-BCF8-4A17-B708-B23DB5FAFAE2}" type="presParOf" srcId="{BD3FAFD3-8CB6-4B2D-92F9-44EA75F30392}" destId="{7068C235-90CE-441E-B15E-49F3EF0D4BB8}" srcOrd="2" destOrd="0" presId="urn:microsoft.com/office/officeart/2005/8/layout/default"/>
    <dgm:cxn modelId="{36594E19-067B-4EBF-BBED-87BA2AF42FB0}" type="presParOf" srcId="{BD3FAFD3-8CB6-4B2D-92F9-44EA75F30392}" destId="{46DEEF4E-9A40-4EA5-AFAD-A6BF3DCA8E2D}" srcOrd="3" destOrd="0" presId="urn:microsoft.com/office/officeart/2005/8/layout/default"/>
    <dgm:cxn modelId="{E0243665-8DE3-4EE2-AF61-BD6D687D4C54}" type="presParOf" srcId="{BD3FAFD3-8CB6-4B2D-92F9-44EA75F30392}" destId="{B643E23C-471D-436C-94FC-3C36A1BE293A}" srcOrd="4" destOrd="0" presId="urn:microsoft.com/office/officeart/2005/8/layout/default"/>
    <dgm:cxn modelId="{AAACF597-3DF4-4893-B848-F9DE65814D27}" type="presParOf" srcId="{BD3FAFD3-8CB6-4B2D-92F9-44EA75F30392}" destId="{ECE03DE2-370A-46DC-AC77-7499F63FE2BA}" srcOrd="5" destOrd="0" presId="urn:microsoft.com/office/officeart/2005/8/layout/default"/>
    <dgm:cxn modelId="{D014D4C1-7824-4058-9D16-DD29A62FF906}" type="presParOf" srcId="{BD3FAFD3-8CB6-4B2D-92F9-44EA75F30392}" destId="{7D13B02F-7AAD-48ED-BA2D-CC5530CF94B8}" srcOrd="6" destOrd="0" presId="urn:microsoft.com/office/officeart/2005/8/layout/default"/>
    <dgm:cxn modelId="{0FC95586-83AD-4655-A63D-CE4440772551}" type="presParOf" srcId="{BD3FAFD3-8CB6-4B2D-92F9-44EA75F30392}" destId="{8BC68ED6-9112-4EFA-B835-4FCA277D7BC7}" srcOrd="7" destOrd="0" presId="urn:microsoft.com/office/officeart/2005/8/layout/default"/>
    <dgm:cxn modelId="{40097C27-FDD7-454A-AB87-7F85100A3A53}" type="presParOf" srcId="{BD3FAFD3-8CB6-4B2D-92F9-44EA75F30392}" destId="{8785A646-27B9-4B1A-AAEB-BC10A098A880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A727FD77-D02E-46B1-BC25-1F75114830D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BA9E048E-246E-4528-B836-5AAC02572310}">
      <dgm:prSet/>
      <dgm:spPr/>
      <dgm:t>
        <a:bodyPr/>
        <a:lstStyle/>
        <a:p>
          <a:r>
            <a:rPr lang="en-US" dirty="0"/>
            <a:t>Founded by </a:t>
          </a:r>
          <a:r>
            <a:rPr lang="en-US" dirty="0" err="1"/>
            <a:t>Ferster</a:t>
          </a:r>
          <a:r>
            <a:rPr lang="en-US" dirty="0"/>
            <a:t> and </a:t>
          </a:r>
          <a:r>
            <a:rPr lang="en-US" dirty="0" err="1"/>
            <a:t>Lewinsohn</a:t>
          </a:r>
          <a:r>
            <a:rPr lang="en-US" dirty="0"/>
            <a:t> and colleagues </a:t>
          </a:r>
        </a:p>
      </dgm:t>
      <dgm:extLst>
        <a:ext uri="{E40237B7-FDA0-4F09-8148-C483321AD2D9}">
          <dgm14:cNvPr xmlns:dgm14="http://schemas.microsoft.com/office/drawing/2010/diagram" id="0" name="" descr="Founded by Ferster and Lewinsohn and colleagues &#10;"/>
        </a:ext>
      </dgm:extLst>
    </dgm:pt>
    <dgm:pt modelId="{2150BCBD-3F56-4DC4-86C4-86091E3971AF}" type="parTrans" cxnId="{5A1CCDF9-0A29-44D4-9002-29F720B69B32}">
      <dgm:prSet/>
      <dgm:spPr/>
      <dgm:t>
        <a:bodyPr/>
        <a:lstStyle/>
        <a:p>
          <a:endParaRPr lang="en-US"/>
        </a:p>
      </dgm:t>
    </dgm:pt>
    <dgm:pt modelId="{D37E5A9B-3AC5-4E32-9F39-F4122A22EFF2}" type="sibTrans" cxnId="{5A1CCDF9-0A29-44D4-9002-29F720B69B32}">
      <dgm:prSet/>
      <dgm:spPr/>
      <dgm:t>
        <a:bodyPr/>
        <a:lstStyle/>
        <a:p>
          <a:endParaRPr lang="en-US"/>
        </a:p>
      </dgm:t>
    </dgm:pt>
    <dgm:pt modelId="{CFF2CBC6-B455-43FF-A84F-D2313617B1F9}">
      <dgm:prSet/>
      <dgm:spPr/>
      <dgm:t>
        <a:bodyPr/>
        <a:lstStyle/>
        <a:p>
          <a:r>
            <a:rPr lang="en-US" dirty="0"/>
            <a:t>Focuses on changing an individual’s behaviors (specifically, increasing the frequency of rewarding behaviors) in order to alleviate depression </a:t>
          </a:r>
        </a:p>
      </dgm:t>
      <dgm:extLst>
        <a:ext uri="{E40237B7-FDA0-4F09-8148-C483321AD2D9}">
          <dgm14:cNvPr xmlns:dgm14="http://schemas.microsoft.com/office/drawing/2010/diagram" id="0" name="" descr="Focuses on changing an individual’s behaviors (specifically, increasing the frequency of rewarding behaviors) in order to alleviate depression &#10;"/>
        </a:ext>
      </dgm:extLst>
    </dgm:pt>
    <dgm:pt modelId="{7FAF186A-B37D-4249-B872-A176A40EFA98}" type="parTrans" cxnId="{B61C08FE-2121-45C6-89CC-A471F86FCC29}">
      <dgm:prSet/>
      <dgm:spPr/>
      <dgm:t>
        <a:bodyPr/>
        <a:lstStyle/>
        <a:p>
          <a:endParaRPr lang="en-US"/>
        </a:p>
      </dgm:t>
    </dgm:pt>
    <dgm:pt modelId="{C2454F27-BC6E-4800-B222-6EF2053AD0A6}" type="sibTrans" cxnId="{B61C08FE-2121-45C6-89CC-A471F86FCC29}">
      <dgm:prSet/>
      <dgm:spPr/>
      <dgm:t>
        <a:bodyPr/>
        <a:lstStyle/>
        <a:p>
          <a:endParaRPr lang="en-US"/>
        </a:p>
      </dgm:t>
    </dgm:pt>
    <dgm:pt modelId="{19909405-4581-4185-BF73-98DBB35264E3}">
      <dgm:prSet/>
      <dgm:spPr/>
      <dgm:t>
        <a:bodyPr/>
        <a:lstStyle/>
        <a:p>
          <a:r>
            <a:rPr lang="en-US" dirty="0"/>
            <a:t>Also works to create effective social skills </a:t>
          </a:r>
        </a:p>
      </dgm:t>
      <dgm:extLst>
        <a:ext uri="{E40237B7-FDA0-4F09-8148-C483321AD2D9}">
          <dgm14:cNvPr xmlns:dgm14="http://schemas.microsoft.com/office/drawing/2010/diagram" id="0" name="" descr="Also works to create effective social skills &#10;"/>
        </a:ext>
      </dgm:extLst>
    </dgm:pt>
    <dgm:pt modelId="{4DD41504-1873-4006-955C-737CE10B793E}" type="parTrans" cxnId="{7C09CB4C-EBDE-4716-893C-7881C42468A0}">
      <dgm:prSet/>
      <dgm:spPr/>
      <dgm:t>
        <a:bodyPr/>
        <a:lstStyle/>
        <a:p>
          <a:endParaRPr lang="en-US"/>
        </a:p>
      </dgm:t>
    </dgm:pt>
    <dgm:pt modelId="{94E16664-749C-4A03-98A3-D3EAC10139C6}" type="sibTrans" cxnId="{7C09CB4C-EBDE-4716-893C-7881C42468A0}">
      <dgm:prSet/>
      <dgm:spPr/>
      <dgm:t>
        <a:bodyPr/>
        <a:lstStyle/>
        <a:p>
          <a:endParaRPr lang="en-US"/>
        </a:p>
      </dgm:t>
    </dgm:pt>
    <dgm:pt modelId="{2F74E58C-4545-4BE2-B0AD-462A077F9DD4}" type="pres">
      <dgm:prSet presAssocID="{A727FD77-D02E-46B1-BC25-1F75114830D4}" presName="root" presStyleCnt="0">
        <dgm:presLayoutVars>
          <dgm:dir/>
          <dgm:resizeHandles val="exact"/>
        </dgm:presLayoutVars>
      </dgm:prSet>
      <dgm:spPr/>
    </dgm:pt>
    <dgm:pt modelId="{A105D186-92AA-4291-83C8-A9C67D83E058}" type="pres">
      <dgm:prSet presAssocID="{BA9E048E-246E-4528-B836-5AAC02572310}" presName="compNode" presStyleCnt="0"/>
      <dgm:spPr/>
    </dgm:pt>
    <dgm:pt modelId="{82E7081B-29E1-43F6-9884-B1BFC0FCD5C1}" type="pres">
      <dgm:prSet presAssocID="{BA9E048E-246E-4528-B836-5AAC02572310}" presName="bgRect" presStyleLbl="bgShp" presStyleIdx="0" presStyleCnt="3"/>
      <dgm:spPr/>
    </dgm:pt>
    <dgm:pt modelId="{5786848F-A527-41AE-B4DA-6B38DE4E6AFE}" type="pres">
      <dgm:prSet presAssocID="{BA9E048E-246E-4528-B836-5AAC02572310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D0F589FF-C693-44CC-829E-2758CC929DD8}" type="pres">
      <dgm:prSet presAssocID="{BA9E048E-246E-4528-B836-5AAC02572310}" presName="spaceRect" presStyleCnt="0"/>
      <dgm:spPr/>
    </dgm:pt>
    <dgm:pt modelId="{48C91915-1087-4629-99D7-ABB158C0D005}" type="pres">
      <dgm:prSet presAssocID="{BA9E048E-246E-4528-B836-5AAC02572310}" presName="parTx" presStyleLbl="revTx" presStyleIdx="0" presStyleCnt="3">
        <dgm:presLayoutVars>
          <dgm:chMax val="0"/>
          <dgm:chPref val="0"/>
        </dgm:presLayoutVars>
      </dgm:prSet>
      <dgm:spPr/>
    </dgm:pt>
    <dgm:pt modelId="{CF4BFFA3-75A6-4472-BD7A-5A320F950041}" type="pres">
      <dgm:prSet presAssocID="{D37E5A9B-3AC5-4E32-9F39-F4122A22EFF2}" presName="sibTrans" presStyleCnt="0"/>
      <dgm:spPr/>
    </dgm:pt>
    <dgm:pt modelId="{5A407D77-53BB-474E-BD53-3C00216B01F6}" type="pres">
      <dgm:prSet presAssocID="{CFF2CBC6-B455-43FF-A84F-D2313617B1F9}" presName="compNode" presStyleCnt="0"/>
      <dgm:spPr/>
    </dgm:pt>
    <dgm:pt modelId="{8FBB3E71-BBDA-47E1-83F4-94FECC385EB0}" type="pres">
      <dgm:prSet presAssocID="{CFF2CBC6-B455-43FF-A84F-D2313617B1F9}" presName="bgRect" presStyleLbl="bgShp" presStyleIdx="1" presStyleCnt="3"/>
      <dgm:spPr/>
    </dgm:pt>
    <dgm:pt modelId="{C82DE93D-E979-47D5-8020-CB1FE38C2F36}" type="pres">
      <dgm:prSet presAssocID="{CFF2CBC6-B455-43FF-A84F-D2313617B1F9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 Bulb and Gear"/>
        </a:ext>
      </dgm:extLst>
    </dgm:pt>
    <dgm:pt modelId="{F027DB23-AE00-4463-8603-40601AE147DC}" type="pres">
      <dgm:prSet presAssocID="{CFF2CBC6-B455-43FF-A84F-D2313617B1F9}" presName="spaceRect" presStyleCnt="0"/>
      <dgm:spPr/>
    </dgm:pt>
    <dgm:pt modelId="{468ECBDF-E03F-434A-81BA-564E49588222}" type="pres">
      <dgm:prSet presAssocID="{CFF2CBC6-B455-43FF-A84F-D2313617B1F9}" presName="parTx" presStyleLbl="revTx" presStyleIdx="1" presStyleCnt="3">
        <dgm:presLayoutVars>
          <dgm:chMax val="0"/>
          <dgm:chPref val="0"/>
        </dgm:presLayoutVars>
      </dgm:prSet>
      <dgm:spPr/>
    </dgm:pt>
    <dgm:pt modelId="{6FD574FC-2FBC-4A09-98D2-B6EA75D82EEA}" type="pres">
      <dgm:prSet presAssocID="{C2454F27-BC6E-4800-B222-6EF2053AD0A6}" presName="sibTrans" presStyleCnt="0"/>
      <dgm:spPr/>
    </dgm:pt>
    <dgm:pt modelId="{8BD53852-2EA9-46B9-8D11-C64ED3697C24}" type="pres">
      <dgm:prSet presAssocID="{19909405-4581-4185-BF73-98DBB35264E3}" presName="compNode" presStyleCnt="0"/>
      <dgm:spPr/>
    </dgm:pt>
    <dgm:pt modelId="{2F6C6526-5CB0-47EE-B3F0-B9E8192A5C88}" type="pres">
      <dgm:prSet presAssocID="{19909405-4581-4185-BF73-98DBB35264E3}" presName="bgRect" presStyleLbl="bgShp" presStyleIdx="2" presStyleCnt="3"/>
      <dgm:spPr/>
    </dgm:pt>
    <dgm:pt modelId="{4B5D8312-6546-4FF6-B8BF-DBCBF20C5A48}" type="pres">
      <dgm:prSet presAssocID="{19909405-4581-4185-BF73-98DBB35264E3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 Brainstorm"/>
        </a:ext>
      </dgm:extLst>
    </dgm:pt>
    <dgm:pt modelId="{F8460A23-50D9-4B15-A4F1-9FA6A98E3B2D}" type="pres">
      <dgm:prSet presAssocID="{19909405-4581-4185-BF73-98DBB35264E3}" presName="spaceRect" presStyleCnt="0"/>
      <dgm:spPr/>
    </dgm:pt>
    <dgm:pt modelId="{279F4590-9579-4FF7-9CC5-18678B36B6A7}" type="pres">
      <dgm:prSet presAssocID="{19909405-4581-4185-BF73-98DBB35264E3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A92FFE1C-4E09-4612-B117-E0EBF41E9C16}" type="presOf" srcId="{CFF2CBC6-B455-43FF-A84F-D2313617B1F9}" destId="{468ECBDF-E03F-434A-81BA-564E49588222}" srcOrd="0" destOrd="0" presId="urn:microsoft.com/office/officeart/2018/2/layout/IconVerticalSolidList"/>
    <dgm:cxn modelId="{7C09CB4C-EBDE-4716-893C-7881C42468A0}" srcId="{A727FD77-D02E-46B1-BC25-1F75114830D4}" destId="{19909405-4581-4185-BF73-98DBB35264E3}" srcOrd="2" destOrd="0" parTransId="{4DD41504-1873-4006-955C-737CE10B793E}" sibTransId="{94E16664-749C-4A03-98A3-D3EAC10139C6}"/>
    <dgm:cxn modelId="{A6ECD4B8-37A3-4061-A0E0-3C1B4022BC14}" type="presOf" srcId="{A727FD77-D02E-46B1-BC25-1F75114830D4}" destId="{2F74E58C-4545-4BE2-B0AD-462A077F9DD4}" srcOrd="0" destOrd="0" presId="urn:microsoft.com/office/officeart/2018/2/layout/IconVerticalSolidList"/>
    <dgm:cxn modelId="{5A1CCDF9-0A29-44D4-9002-29F720B69B32}" srcId="{A727FD77-D02E-46B1-BC25-1F75114830D4}" destId="{BA9E048E-246E-4528-B836-5AAC02572310}" srcOrd="0" destOrd="0" parTransId="{2150BCBD-3F56-4DC4-86C4-86091E3971AF}" sibTransId="{D37E5A9B-3AC5-4E32-9F39-F4122A22EFF2}"/>
    <dgm:cxn modelId="{1E7F32FA-4B4D-4016-A89F-DC5EF5A4340F}" type="presOf" srcId="{19909405-4581-4185-BF73-98DBB35264E3}" destId="{279F4590-9579-4FF7-9CC5-18678B36B6A7}" srcOrd="0" destOrd="0" presId="urn:microsoft.com/office/officeart/2018/2/layout/IconVerticalSolidList"/>
    <dgm:cxn modelId="{6AB322FB-CC61-4473-BE32-F2979CD281CA}" type="presOf" srcId="{BA9E048E-246E-4528-B836-5AAC02572310}" destId="{48C91915-1087-4629-99D7-ABB158C0D005}" srcOrd="0" destOrd="0" presId="urn:microsoft.com/office/officeart/2018/2/layout/IconVerticalSolidList"/>
    <dgm:cxn modelId="{B61C08FE-2121-45C6-89CC-A471F86FCC29}" srcId="{A727FD77-D02E-46B1-BC25-1F75114830D4}" destId="{CFF2CBC6-B455-43FF-A84F-D2313617B1F9}" srcOrd="1" destOrd="0" parTransId="{7FAF186A-B37D-4249-B872-A176A40EFA98}" sibTransId="{C2454F27-BC6E-4800-B222-6EF2053AD0A6}"/>
    <dgm:cxn modelId="{8A7E4032-6EE3-4975-8E10-6A7EC8D5CA95}" type="presParOf" srcId="{2F74E58C-4545-4BE2-B0AD-462A077F9DD4}" destId="{A105D186-92AA-4291-83C8-A9C67D83E058}" srcOrd="0" destOrd="0" presId="urn:microsoft.com/office/officeart/2018/2/layout/IconVerticalSolidList"/>
    <dgm:cxn modelId="{7D96B835-BAAA-4248-8474-5D188449541C}" type="presParOf" srcId="{A105D186-92AA-4291-83C8-A9C67D83E058}" destId="{82E7081B-29E1-43F6-9884-B1BFC0FCD5C1}" srcOrd="0" destOrd="0" presId="urn:microsoft.com/office/officeart/2018/2/layout/IconVerticalSolidList"/>
    <dgm:cxn modelId="{4C007C45-0D36-4497-B7D0-726CDA7152A5}" type="presParOf" srcId="{A105D186-92AA-4291-83C8-A9C67D83E058}" destId="{5786848F-A527-41AE-B4DA-6B38DE4E6AFE}" srcOrd="1" destOrd="0" presId="urn:microsoft.com/office/officeart/2018/2/layout/IconVerticalSolidList"/>
    <dgm:cxn modelId="{144F1A16-BB31-4EE8-8ABD-F56CABA4490C}" type="presParOf" srcId="{A105D186-92AA-4291-83C8-A9C67D83E058}" destId="{D0F589FF-C693-44CC-829E-2758CC929DD8}" srcOrd="2" destOrd="0" presId="urn:microsoft.com/office/officeart/2018/2/layout/IconVerticalSolidList"/>
    <dgm:cxn modelId="{4EBDDD0D-EBB1-4205-BFDD-CF1088E7710F}" type="presParOf" srcId="{A105D186-92AA-4291-83C8-A9C67D83E058}" destId="{48C91915-1087-4629-99D7-ABB158C0D005}" srcOrd="3" destOrd="0" presId="urn:microsoft.com/office/officeart/2018/2/layout/IconVerticalSolidList"/>
    <dgm:cxn modelId="{AC3E7D3C-AE5A-4FD6-8AF9-97561B8EEF1F}" type="presParOf" srcId="{2F74E58C-4545-4BE2-B0AD-462A077F9DD4}" destId="{CF4BFFA3-75A6-4472-BD7A-5A320F950041}" srcOrd="1" destOrd="0" presId="urn:microsoft.com/office/officeart/2018/2/layout/IconVerticalSolidList"/>
    <dgm:cxn modelId="{5D4AE3EA-B0AC-48D3-BC12-917DFF2690AE}" type="presParOf" srcId="{2F74E58C-4545-4BE2-B0AD-462A077F9DD4}" destId="{5A407D77-53BB-474E-BD53-3C00216B01F6}" srcOrd="2" destOrd="0" presId="urn:microsoft.com/office/officeart/2018/2/layout/IconVerticalSolidList"/>
    <dgm:cxn modelId="{B06E3F45-542F-4070-BFB6-A3B63487AF84}" type="presParOf" srcId="{5A407D77-53BB-474E-BD53-3C00216B01F6}" destId="{8FBB3E71-BBDA-47E1-83F4-94FECC385EB0}" srcOrd="0" destOrd="0" presId="urn:microsoft.com/office/officeart/2018/2/layout/IconVerticalSolidList"/>
    <dgm:cxn modelId="{7DDC117A-E808-46E5-95D1-05D2D164C395}" type="presParOf" srcId="{5A407D77-53BB-474E-BD53-3C00216B01F6}" destId="{C82DE93D-E979-47D5-8020-CB1FE38C2F36}" srcOrd="1" destOrd="0" presId="urn:microsoft.com/office/officeart/2018/2/layout/IconVerticalSolidList"/>
    <dgm:cxn modelId="{F847B651-9B7E-44F8-A1BD-8956BBBACC56}" type="presParOf" srcId="{5A407D77-53BB-474E-BD53-3C00216B01F6}" destId="{F027DB23-AE00-4463-8603-40601AE147DC}" srcOrd="2" destOrd="0" presId="urn:microsoft.com/office/officeart/2018/2/layout/IconVerticalSolidList"/>
    <dgm:cxn modelId="{99D93CFB-A7AB-4ACE-9E80-E1FDE8278D92}" type="presParOf" srcId="{5A407D77-53BB-474E-BD53-3C00216B01F6}" destId="{468ECBDF-E03F-434A-81BA-564E49588222}" srcOrd="3" destOrd="0" presId="urn:microsoft.com/office/officeart/2018/2/layout/IconVerticalSolidList"/>
    <dgm:cxn modelId="{FDAA55F2-FC61-4E4B-81C0-1E201DEC10CB}" type="presParOf" srcId="{2F74E58C-4545-4BE2-B0AD-462A077F9DD4}" destId="{6FD574FC-2FBC-4A09-98D2-B6EA75D82EEA}" srcOrd="3" destOrd="0" presId="urn:microsoft.com/office/officeart/2018/2/layout/IconVerticalSolidList"/>
    <dgm:cxn modelId="{CF05221B-8C6D-472F-8ADC-F8501F358BEC}" type="presParOf" srcId="{2F74E58C-4545-4BE2-B0AD-462A077F9DD4}" destId="{8BD53852-2EA9-46B9-8D11-C64ED3697C24}" srcOrd="4" destOrd="0" presId="urn:microsoft.com/office/officeart/2018/2/layout/IconVerticalSolidList"/>
    <dgm:cxn modelId="{E58BD7F9-663A-441E-9539-BE3F722EADC7}" type="presParOf" srcId="{8BD53852-2EA9-46B9-8D11-C64ED3697C24}" destId="{2F6C6526-5CB0-47EE-B3F0-B9E8192A5C88}" srcOrd="0" destOrd="0" presId="urn:microsoft.com/office/officeart/2018/2/layout/IconVerticalSolidList"/>
    <dgm:cxn modelId="{9B54F160-48B5-4681-AB6D-0A44605CD6C4}" type="presParOf" srcId="{8BD53852-2EA9-46B9-8D11-C64ED3697C24}" destId="{4B5D8312-6546-4FF6-B8BF-DBCBF20C5A48}" srcOrd="1" destOrd="0" presId="urn:microsoft.com/office/officeart/2018/2/layout/IconVerticalSolidList"/>
    <dgm:cxn modelId="{F8BB60B4-0A23-4E14-86AB-5B1823603F85}" type="presParOf" srcId="{8BD53852-2EA9-46B9-8D11-C64ED3697C24}" destId="{F8460A23-50D9-4B15-A4F1-9FA6A98E3B2D}" srcOrd="2" destOrd="0" presId="urn:microsoft.com/office/officeart/2018/2/layout/IconVerticalSolidList"/>
    <dgm:cxn modelId="{4B22215D-B207-4B5F-90B8-EDB1BE0563F4}" type="presParOf" srcId="{8BD53852-2EA9-46B9-8D11-C64ED3697C24}" destId="{279F4590-9579-4FF7-9CC5-18678B36B6A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824FF80A-B0FF-4FBF-98CB-CC5BF1DC1596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878FCB16-FA01-4E2E-B3B1-DDD620B25017}">
      <dgm:prSet/>
      <dgm:spPr/>
      <dgm:t>
        <a:bodyPr/>
        <a:lstStyle/>
        <a:p>
          <a:r>
            <a:rPr lang="en-US" dirty="0"/>
            <a:t>Developed by </a:t>
          </a:r>
          <a:r>
            <a:rPr lang="en-US" dirty="0" err="1"/>
            <a:t>Klerman</a:t>
          </a:r>
          <a:r>
            <a:rPr lang="en-US" dirty="0"/>
            <a:t>, Weissman, and colleagues in the 1970s</a:t>
          </a:r>
        </a:p>
      </dgm:t>
      <dgm:extLst>
        <a:ext uri="{E40237B7-FDA0-4F09-8148-C483321AD2D9}">
          <dgm14:cNvPr xmlns:dgm14="http://schemas.microsoft.com/office/drawing/2010/diagram" id="0" name="" descr="Developed by Klerman, Weissman, and colleagues in the 1970s&#10;"/>
        </a:ext>
      </dgm:extLst>
    </dgm:pt>
    <dgm:pt modelId="{C85FB526-CFD4-4A26-8B11-50DEFEE8A0C9}" type="parTrans" cxnId="{AE13605A-D4FB-4EB8-BE4A-D466F6BF1DAB}">
      <dgm:prSet/>
      <dgm:spPr/>
      <dgm:t>
        <a:bodyPr/>
        <a:lstStyle/>
        <a:p>
          <a:endParaRPr lang="en-US"/>
        </a:p>
      </dgm:t>
    </dgm:pt>
    <dgm:pt modelId="{DADD9993-A210-4106-93FB-6226692A5C78}" type="sibTrans" cxnId="{AE13605A-D4FB-4EB8-BE4A-D466F6BF1DAB}">
      <dgm:prSet/>
      <dgm:spPr/>
      <dgm:t>
        <a:bodyPr/>
        <a:lstStyle/>
        <a:p>
          <a:endParaRPr lang="en-US"/>
        </a:p>
      </dgm:t>
    </dgm:pt>
    <dgm:pt modelId="{A98AFB69-9689-4DB1-92AE-AC7A331D5069}">
      <dgm:prSet/>
      <dgm:spPr/>
      <dgm:t>
        <a:bodyPr/>
        <a:lstStyle/>
        <a:p>
          <a:r>
            <a:rPr lang="en-US" dirty="0"/>
            <a:t>Suggests that depressive episodes compromise interpersonal functioning, which in return, makes it difficult to manage stressful life events </a:t>
          </a:r>
        </a:p>
      </dgm:t>
      <dgm:extLst>
        <a:ext uri="{E40237B7-FDA0-4F09-8148-C483321AD2D9}">
          <dgm14:cNvPr xmlns:dgm14="http://schemas.microsoft.com/office/drawing/2010/diagram" id="0" name="" descr="Suggests that depressive episodes compromise interpersonal functioning, which in return, makes it difficult to manage stressful life events &#10;"/>
        </a:ext>
      </dgm:extLst>
    </dgm:pt>
    <dgm:pt modelId="{39112CC6-7C99-4BAC-806F-131E7B99A9C8}" type="parTrans" cxnId="{77F2E544-51C0-47DC-8CBB-E5A6F5EC05CE}">
      <dgm:prSet/>
      <dgm:spPr/>
      <dgm:t>
        <a:bodyPr/>
        <a:lstStyle/>
        <a:p>
          <a:endParaRPr lang="en-US"/>
        </a:p>
      </dgm:t>
    </dgm:pt>
    <dgm:pt modelId="{0932D072-8AE0-4F5A-9F86-4DBA89892492}" type="sibTrans" cxnId="{77F2E544-51C0-47DC-8CBB-E5A6F5EC05CE}">
      <dgm:prSet/>
      <dgm:spPr/>
      <dgm:t>
        <a:bodyPr/>
        <a:lstStyle/>
        <a:p>
          <a:endParaRPr lang="en-US"/>
        </a:p>
      </dgm:t>
    </dgm:pt>
    <dgm:pt modelId="{E13C882E-B51F-4DA0-90E3-A10789B21B5A}">
      <dgm:prSet/>
      <dgm:spPr/>
      <dgm:t>
        <a:bodyPr/>
        <a:lstStyle/>
        <a:p>
          <a:r>
            <a:rPr lang="en-US" dirty="0"/>
            <a:t>Aims to establish effective strategies to manage interpersonal issues in order to alleviate depressive symptoms </a:t>
          </a:r>
        </a:p>
      </dgm:t>
      <dgm:extLst>
        <a:ext uri="{E40237B7-FDA0-4F09-8148-C483321AD2D9}">
          <dgm14:cNvPr xmlns:dgm14="http://schemas.microsoft.com/office/drawing/2010/diagram" id="0" name="" descr="Aims to establish effective strategies to manage interpersonal issues in order to alleviate depressive symptoms &#10;"/>
        </a:ext>
      </dgm:extLst>
    </dgm:pt>
    <dgm:pt modelId="{DE2173AD-96FD-40D8-A721-D7229C64B368}" type="parTrans" cxnId="{BE359218-EEAB-4742-BA74-14DA3C41BA48}">
      <dgm:prSet/>
      <dgm:spPr/>
      <dgm:t>
        <a:bodyPr/>
        <a:lstStyle/>
        <a:p>
          <a:endParaRPr lang="en-US"/>
        </a:p>
      </dgm:t>
    </dgm:pt>
    <dgm:pt modelId="{09F5FD0D-08AA-40FF-98A8-2C4AE672F4E1}" type="sibTrans" cxnId="{BE359218-EEAB-4742-BA74-14DA3C41BA48}">
      <dgm:prSet/>
      <dgm:spPr/>
      <dgm:t>
        <a:bodyPr/>
        <a:lstStyle/>
        <a:p>
          <a:endParaRPr lang="en-US"/>
        </a:p>
      </dgm:t>
    </dgm:pt>
    <dgm:pt modelId="{C258BA64-8658-412C-ADF3-413AC635B48F}">
      <dgm:prSet/>
      <dgm:spPr/>
      <dgm:t>
        <a:bodyPr/>
        <a:lstStyle/>
        <a:p>
          <a:r>
            <a:rPr lang="en-US" dirty="0"/>
            <a:t>Based on two principles: (1) depression is a common, medical illness; and (2) depression is connected to a current or recent life event</a:t>
          </a:r>
        </a:p>
      </dgm:t>
      <dgm:extLst>
        <a:ext uri="{E40237B7-FDA0-4F09-8148-C483321AD2D9}">
          <dgm14:cNvPr xmlns:dgm14="http://schemas.microsoft.com/office/drawing/2010/diagram" id="0" name="" descr="Based on two principles: (1) depression is a common, medical illness; and (2) depression is connected to a current or recent life event&#10;"/>
        </a:ext>
      </dgm:extLst>
    </dgm:pt>
    <dgm:pt modelId="{C03BE4F9-0464-4DB0-BE67-2BADB12D0E90}" type="parTrans" cxnId="{654D492B-B89A-43B4-9041-4BE546223785}">
      <dgm:prSet/>
      <dgm:spPr/>
      <dgm:t>
        <a:bodyPr/>
        <a:lstStyle/>
        <a:p>
          <a:endParaRPr lang="en-US"/>
        </a:p>
      </dgm:t>
    </dgm:pt>
    <dgm:pt modelId="{418D614C-5885-4E4F-A1EC-2DA2A17A8064}" type="sibTrans" cxnId="{654D492B-B89A-43B4-9041-4BE546223785}">
      <dgm:prSet/>
      <dgm:spPr/>
      <dgm:t>
        <a:bodyPr/>
        <a:lstStyle/>
        <a:p>
          <a:endParaRPr lang="en-US"/>
        </a:p>
      </dgm:t>
    </dgm:pt>
    <dgm:pt modelId="{CEEB2ABC-76DE-4698-9832-E461AAEE212E}" type="pres">
      <dgm:prSet presAssocID="{824FF80A-B0FF-4FBF-98CB-CC5BF1DC1596}" presName="root" presStyleCnt="0">
        <dgm:presLayoutVars>
          <dgm:dir/>
          <dgm:resizeHandles val="exact"/>
        </dgm:presLayoutVars>
      </dgm:prSet>
      <dgm:spPr/>
    </dgm:pt>
    <dgm:pt modelId="{ED578C43-EF6C-4C23-BADB-A25BECE3290F}" type="pres">
      <dgm:prSet presAssocID="{824FF80A-B0FF-4FBF-98CB-CC5BF1DC1596}" presName="container" presStyleCnt="0">
        <dgm:presLayoutVars>
          <dgm:dir/>
          <dgm:resizeHandles val="exact"/>
        </dgm:presLayoutVars>
      </dgm:prSet>
      <dgm:spPr/>
    </dgm:pt>
    <dgm:pt modelId="{BF35D0B7-2D16-44C9-BE12-159238BDAE61}" type="pres">
      <dgm:prSet presAssocID="{878FCB16-FA01-4E2E-B3B1-DDD620B25017}" presName="compNode" presStyleCnt="0"/>
      <dgm:spPr/>
    </dgm:pt>
    <dgm:pt modelId="{ACC0C5FD-D926-4579-9081-2D7546D6D4A6}" type="pres">
      <dgm:prSet presAssocID="{878FCB16-FA01-4E2E-B3B1-DDD620B25017}" presName="iconBgRect" presStyleLbl="bgShp" presStyleIdx="0" presStyleCnt="4"/>
      <dgm:spPr/>
    </dgm:pt>
    <dgm:pt modelId="{8BD202F2-F49F-4772-BFD1-5C0E0DA0B599}" type="pres">
      <dgm:prSet presAssocID="{878FCB16-FA01-4E2E-B3B1-DDD620B25017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C4E93CD4-1A8C-4EC8-B071-36D038E7D89E}" type="pres">
      <dgm:prSet presAssocID="{878FCB16-FA01-4E2E-B3B1-DDD620B25017}" presName="spaceRect" presStyleCnt="0"/>
      <dgm:spPr/>
    </dgm:pt>
    <dgm:pt modelId="{F50D7AF6-424D-4734-A388-6B88FA744326}" type="pres">
      <dgm:prSet presAssocID="{878FCB16-FA01-4E2E-B3B1-DDD620B25017}" presName="textRect" presStyleLbl="revTx" presStyleIdx="0" presStyleCnt="4">
        <dgm:presLayoutVars>
          <dgm:chMax val="1"/>
          <dgm:chPref val="1"/>
        </dgm:presLayoutVars>
      </dgm:prSet>
      <dgm:spPr/>
    </dgm:pt>
    <dgm:pt modelId="{1A7175FD-51FD-47BE-9988-6DB7E82B1768}" type="pres">
      <dgm:prSet presAssocID="{DADD9993-A210-4106-93FB-6226692A5C78}" presName="sibTrans" presStyleLbl="sibTrans2D1" presStyleIdx="0" presStyleCnt="0"/>
      <dgm:spPr/>
    </dgm:pt>
    <dgm:pt modelId="{F5919180-2428-411B-A77A-5A4273C6A8B6}" type="pres">
      <dgm:prSet presAssocID="{A98AFB69-9689-4DB1-92AE-AC7A331D5069}" presName="compNode" presStyleCnt="0"/>
      <dgm:spPr/>
    </dgm:pt>
    <dgm:pt modelId="{C5A149D4-072E-43DF-8B7A-7475BF1AF9CD}" type="pres">
      <dgm:prSet presAssocID="{A98AFB69-9689-4DB1-92AE-AC7A331D5069}" presName="iconBgRect" presStyleLbl="bgShp" presStyleIdx="1" presStyleCnt="4"/>
      <dgm:spPr/>
    </dgm:pt>
    <dgm:pt modelId="{7A5FCA5D-3BCA-460C-B34A-4CA7F34B9ED6}" type="pres">
      <dgm:prSet presAssocID="{A98AFB69-9689-4DB1-92AE-AC7A331D5069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in in head"/>
        </a:ext>
      </dgm:extLst>
    </dgm:pt>
    <dgm:pt modelId="{356F299E-6C16-41F7-BA0F-61DA2E36C3BC}" type="pres">
      <dgm:prSet presAssocID="{A98AFB69-9689-4DB1-92AE-AC7A331D5069}" presName="spaceRect" presStyleCnt="0"/>
      <dgm:spPr/>
    </dgm:pt>
    <dgm:pt modelId="{828E9502-DF80-40BC-A53A-2A5FD69C260C}" type="pres">
      <dgm:prSet presAssocID="{A98AFB69-9689-4DB1-92AE-AC7A331D5069}" presName="textRect" presStyleLbl="revTx" presStyleIdx="1" presStyleCnt="4">
        <dgm:presLayoutVars>
          <dgm:chMax val="1"/>
          <dgm:chPref val="1"/>
        </dgm:presLayoutVars>
      </dgm:prSet>
      <dgm:spPr/>
    </dgm:pt>
    <dgm:pt modelId="{C25E4B00-3859-4020-8279-5A8C415E18F6}" type="pres">
      <dgm:prSet presAssocID="{0932D072-8AE0-4F5A-9F86-4DBA89892492}" presName="sibTrans" presStyleLbl="sibTrans2D1" presStyleIdx="0" presStyleCnt="0"/>
      <dgm:spPr/>
    </dgm:pt>
    <dgm:pt modelId="{84470889-40E9-4CF3-B60C-70D761A3A57E}" type="pres">
      <dgm:prSet presAssocID="{E13C882E-B51F-4DA0-90E3-A10789B21B5A}" presName="compNode" presStyleCnt="0"/>
      <dgm:spPr/>
    </dgm:pt>
    <dgm:pt modelId="{78EEA502-EDFF-48B3-89BF-4667926D2D1E}" type="pres">
      <dgm:prSet presAssocID="{E13C882E-B51F-4DA0-90E3-A10789B21B5A}" presName="iconBgRect" presStyleLbl="bgShp" presStyleIdx="2" presStyleCnt="4"/>
      <dgm:spPr/>
    </dgm:pt>
    <dgm:pt modelId="{05FA0BD7-2538-4779-A9B4-E8E830C5571D}" type="pres">
      <dgm:prSet presAssocID="{E13C882E-B51F-4DA0-90E3-A10789B21B5A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llseye"/>
        </a:ext>
      </dgm:extLst>
    </dgm:pt>
    <dgm:pt modelId="{21712FBE-5480-437B-A56D-B4134881AB59}" type="pres">
      <dgm:prSet presAssocID="{E13C882E-B51F-4DA0-90E3-A10789B21B5A}" presName="spaceRect" presStyleCnt="0"/>
      <dgm:spPr/>
    </dgm:pt>
    <dgm:pt modelId="{FE6D5520-0D0F-4439-8DA1-849744287F2C}" type="pres">
      <dgm:prSet presAssocID="{E13C882E-B51F-4DA0-90E3-A10789B21B5A}" presName="textRect" presStyleLbl="revTx" presStyleIdx="2" presStyleCnt="4">
        <dgm:presLayoutVars>
          <dgm:chMax val="1"/>
          <dgm:chPref val="1"/>
        </dgm:presLayoutVars>
      </dgm:prSet>
      <dgm:spPr/>
    </dgm:pt>
    <dgm:pt modelId="{13BA70A4-2FF1-4A63-A74E-4AF41729CF48}" type="pres">
      <dgm:prSet presAssocID="{09F5FD0D-08AA-40FF-98A8-2C4AE672F4E1}" presName="sibTrans" presStyleLbl="sibTrans2D1" presStyleIdx="0" presStyleCnt="0"/>
      <dgm:spPr/>
    </dgm:pt>
    <dgm:pt modelId="{6E51D6AD-B3B6-4581-885D-0F412F8C2CC1}" type="pres">
      <dgm:prSet presAssocID="{C258BA64-8658-412C-ADF3-413AC635B48F}" presName="compNode" presStyleCnt="0"/>
      <dgm:spPr/>
    </dgm:pt>
    <dgm:pt modelId="{74D5FCCE-35BE-46B1-8C2A-9A6E05E90141}" type="pres">
      <dgm:prSet presAssocID="{C258BA64-8658-412C-ADF3-413AC635B48F}" presName="iconBgRect" presStyleLbl="bgShp" presStyleIdx="3" presStyleCnt="4"/>
      <dgm:spPr/>
    </dgm:pt>
    <dgm:pt modelId="{BDBE90F7-8C33-48C9-BC2E-8A0572AB4BCD}" type="pres">
      <dgm:prSet presAssocID="{C258BA64-8658-412C-ADF3-413AC635B48F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mbulance"/>
        </a:ext>
      </dgm:extLst>
    </dgm:pt>
    <dgm:pt modelId="{75C17A22-7F0F-420B-96E8-21472B90B0F6}" type="pres">
      <dgm:prSet presAssocID="{C258BA64-8658-412C-ADF3-413AC635B48F}" presName="spaceRect" presStyleCnt="0"/>
      <dgm:spPr/>
    </dgm:pt>
    <dgm:pt modelId="{BBA8883F-22AC-4754-A5F1-78B5AFD2E16F}" type="pres">
      <dgm:prSet presAssocID="{C258BA64-8658-412C-ADF3-413AC635B48F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45A4D200-2D6D-4DA6-926A-3EF5DA8AAA08}" type="presOf" srcId="{0932D072-8AE0-4F5A-9F86-4DBA89892492}" destId="{C25E4B00-3859-4020-8279-5A8C415E18F6}" srcOrd="0" destOrd="0" presId="urn:microsoft.com/office/officeart/2018/2/layout/IconCircleList"/>
    <dgm:cxn modelId="{BE359218-EEAB-4742-BA74-14DA3C41BA48}" srcId="{824FF80A-B0FF-4FBF-98CB-CC5BF1DC1596}" destId="{E13C882E-B51F-4DA0-90E3-A10789B21B5A}" srcOrd="2" destOrd="0" parTransId="{DE2173AD-96FD-40D8-A721-D7229C64B368}" sibTransId="{09F5FD0D-08AA-40FF-98A8-2C4AE672F4E1}"/>
    <dgm:cxn modelId="{654D492B-B89A-43B4-9041-4BE546223785}" srcId="{824FF80A-B0FF-4FBF-98CB-CC5BF1DC1596}" destId="{C258BA64-8658-412C-ADF3-413AC635B48F}" srcOrd="3" destOrd="0" parTransId="{C03BE4F9-0464-4DB0-BE67-2BADB12D0E90}" sibTransId="{418D614C-5885-4E4F-A1EC-2DA2A17A8064}"/>
    <dgm:cxn modelId="{721DC33F-295D-4568-B7BA-621E26B9E26F}" type="presOf" srcId="{824FF80A-B0FF-4FBF-98CB-CC5BF1DC1596}" destId="{CEEB2ABC-76DE-4698-9832-E461AAEE212E}" srcOrd="0" destOrd="0" presId="urn:microsoft.com/office/officeart/2018/2/layout/IconCircleList"/>
    <dgm:cxn modelId="{5B135F44-571D-425F-AFA4-99712E995D17}" type="presOf" srcId="{DADD9993-A210-4106-93FB-6226692A5C78}" destId="{1A7175FD-51FD-47BE-9988-6DB7E82B1768}" srcOrd="0" destOrd="0" presId="urn:microsoft.com/office/officeart/2018/2/layout/IconCircleList"/>
    <dgm:cxn modelId="{77F2E544-51C0-47DC-8CBB-E5A6F5EC05CE}" srcId="{824FF80A-B0FF-4FBF-98CB-CC5BF1DC1596}" destId="{A98AFB69-9689-4DB1-92AE-AC7A331D5069}" srcOrd="1" destOrd="0" parTransId="{39112CC6-7C99-4BAC-806F-131E7B99A9C8}" sibTransId="{0932D072-8AE0-4F5A-9F86-4DBA89892492}"/>
    <dgm:cxn modelId="{AE13605A-D4FB-4EB8-BE4A-D466F6BF1DAB}" srcId="{824FF80A-B0FF-4FBF-98CB-CC5BF1DC1596}" destId="{878FCB16-FA01-4E2E-B3B1-DDD620B25017}" srcOrd="0" destOrd="0" parTransId="{C85FB526-CFD4-4A26-8B11-50DEFEE8A0C9}" sibTransId="{DADD9993-A210-4106-93FB-6226692A5C78}"/>
    <dgm:cxn modelId="{0B149599-DB2D-47C9-95CD-13027B59AE67}" type="presOf" srcId="{A98AFB69-9689-4DB1-92AE-AC7A331D5069}" destId="{828E9502-DF80-40BC-A53A-2A5FD69C260C}" srcOrd="0" destOrd="0" presId="urn:microsoft.com/office/officeart/2018/2/layout/IconCircleList"/>
    <dgm:cxn modelId="{5CA5E3DA-A5E7-4382-A652-8859FA1EC322}" type="presOf" srcId="{E13C882E-B51F-4DA0-90E3-A10789B21B5A}" destId="{FE6D5520-0D0F-4439-8DA1-849744287F2C}" srcOrd="0" destOrd="0" presId="urn:microsoft.com/office/officeart/2018/2/layout/IconCircleList"/>
    <dgm:cxn modelId="{B4EEFCF4-7295-44C2-89B8-FE56320BF496}" type="presOf" srcId="{C258BA64-8658-412C-ADF3-413AC635B48F}" destId="{BBA8883F-22AC-4754-A5F1-78B5AFD2E16F}" srcOrd="0" destOrd="0" presId="urn:microsoft.com/office/officeart/2018/2/layout/IconCircleList"/>
    <dgm:cxn modelId="{055B4BF7-56B1-453B-B97A-F60E0F8930BF}" type="presOf" srcId="{09F5FD0D-08AA-40FF-98A8-2C4AE672F4E1}" destId="{13BA70A4-2FF1-4A63-A74E-4AF41729CF48}" srcOrd="0" destOrd="0" presId="urn:microsoft.com/office/officeart/2018/2/layout/IconCircleList"/>
    <dgm:cxn modelId="{E9E767FE-E974-4394-8661-2F679E169F57}" type="presOf" srcId="{878FCB16-FA01-4E2E-B3B1-DDD620B25017}" destId="{F50D7AF6-424D-4734-A388-6B88FA744326}" srcOrd="0" destOrd="0" presId="urn:microsoft.com/office/officeart/2018/2/layout/IconCircleList"/>
    <dgm:cxn modelId="{BFFEB4B2-9FF3-4BE8-BA09-79B1C0CFEF32}" type="presParOf" srcId="{CEEB2ABC-76DE-4698-9832-E461AAEE212E}" destId="{ED578C43-EF6C-4C23-BADB-A25BECE3290F}" srcOrd="0" destOrd="0" presId="urn:microsoft.com/office/officeart/2018/2/layout/IconCircleList"/>
    <dgm:cxn modelId="{4CC91C10-3929-4CFC-8B83-208A48D5624E}" type="presParOf" srcId="{ED578C43-EF6C-4C23-BADB-A25BECE3290F}" destId="{BF35D0B7-2D16-44C9-BE12-159238BDAE61}" srcOrd="0" destOrd="0" presId="urn:microsoft.com/office/officeart/2018/2/layout/IconCircleList"/>
    <dgm:cxn modelId="{04534953-E20D-415B-9E68-5BEB29E5C95F}" type="presParOf" srcId="{BF35D0B7-2D16-44C9-BE12-159238BDAE61}" destId="{ACC0C5FD-D926-4579-9081-2D7546D6D4A6}" srcOrd="0" destOrd="0" presId="urn:microsoft.com/office/officeart/2018/2/layout/IconCircleList"/>
    <dgm:cxn modelId="{FB99DDF1-68B4-4163-AE8F-02C07719213F}" type="presParOf" srcId="{BF35D0B7-2D16-44C9-BE12-159238BDAE61}" destId="{8BD202F2-F49F-4772-BFD1-5C0E0DA0B599}" srcOrd="1" destOrd="0" presId="urn:microsoft.com/office/officeart/2018/2/layout/IconCircleList"/>
    <dgm:cxn modelId="{196830DA-42D6-4B70-9345-9A5479AF18D3}" type="presParOf" srcId="{BF35D0B7-2D16-44C9-BE12-159238BDAE61}" destId="{C4E93CD4-1A8C-4EC8-B071-36D038E7D89E}" srcOrd="2" destOrd="0" presId="urn:microsoft.com/office/officeart/2018/2/layout/IconCircleList"/>
    <dgm:cxn modelId="{9F77B3DD-0981-442D-B7E6-567D6400BD29}" type="presParOf" srcId="{BF35D0B7-2D16-44C9-BE12-159238BDAE61}" destId="{F50D7AF6-424D-4734-A388-6B88FA744326}" srcOrd="3" destOrd="0" presId="urn:microsoft.com/office/officeart/2018/2/layout/IconCircleList"/>
    <dgm:cxn modelId="{B9542233-17A7-4EF5-B7F1-BCAA383E9B8E}" type="presParOf" srcId="{ED578C43-EF6C-4C23-BADB-A25BECE3290F}" destId="{1A7175FD-51FD-47BE-9988-6DB7E82B1768}" srcOrd="1" destOrd="0" presId="urn:microsoft.com/office/officeart/2018/2/layout/IconCircleList"/>
    <dgm:cxn modelId="{AE4FCB37-D918-4844-913D-D15BB46DE674}" type="presParOf" srcId="{ED578C43-EF6C-4C23-BADB-A25BECE3290F}" destId="{F5919180-2428-411B-A77A-5A4273C6A8B6}" srcOrd="2" destOrd="0" presId="urn:microsoft.com/office/officeart/2018/2/layout/IconCircleList"/>
    <dgm:cxn modelId="{33C1CA1A-5BCE-4017-8BCE-502A5A7AC331}" type="presParOf" srcId="{F5919180-2428-411B-A77A-5A4273C6A8B6}" destId="{C5A149D4-072E-43DF-8B7A-7475BF1AF9CD}" srcOrd="0" destOrd="0" presId="urn:microsoft.com/office/officeart/2018/2/layout/IconCircleList"/>
    <dgm:cxn modelId="{2B8B457B-0FCB-412D-9659-4CCC86F2E907}" type="presParOf" srcId="{F5919180-2428-411B-A77A-5A4273C6A8B6}" destId="{7A5FCA5D-3BCA-460C-B34A-4CA7F34B9ED6}" srcOrd="1" destOrd="0" presId="urn:microsoft.com/office/officeart/2018/2/layout/IconCircleList"/>
    <dgm:cxn modelId="{622435EA-0697-40F1-A077-733B87E59BA9}" type="presParOf" srcId="{F5919180-2428-411B-A77A-5A4273C6A8B6}" destId="{356F299E-6C16-41F7-BA0F-61DA2E36C3BC}" srcOrd="2" destOrd="0" presId="urn:microsoft.com/office/officeart/2018/2/layout/IconCircleList"/>
    <dgm:cxn modelId="{298C7860-ABC1-4466-B15A-3B6E459B5060}" type="presParOf" srcId="{F5919180-2428-411B-A77A-5A4273C6A8B6}" destId="{828E9502-DF80-40BC-A53A-2A5FD69C260C}" srcOrd="3" destOrd="0" presId="urn:microsoft.com/office/officeart/2018/2/layout/IconCircleList"/>
    <dgm:cxn modelId="{CB68A18F-18B8-4458-9239-B566262557F8}" type="presParOf" srcId="{ED578C43-EF6C-4C23-BADB-A25BECE3290F}" destId="{C25E4B00-3859-4020-8279-5A8C415E18F6}" srcOrd="3" destOrd="0" presId="urn:microsoft.com/office/officeart/2018/2/layout/IconCircleList"/>
    <dgm:cxn modelId="{2920571E-6174-44DD-826B-8C5826692E37}" type="presParOf" srcId="{ED578C43-EF6C-4C23-BADB-A25BECE3290F}" destId="{84470889-40E9-4CF3-B60C-70D761A3A57E}" srcOrd="4" destOrd="0" presId="urn:microsoft.com/office/officeart/2018/2/layout/IconCircleList"/>
    <dgm:cxn modelId="{CE1F7671-0F11-42A7-87CE-938E6DDF0C62}" type="presParOf" srcId="{84470889-40E9-4CF3-B60C-70D761A3A57E}" destId="{78EEA502-EDFF-48B3-89BF-4667926D2D1E}" srcOrd="0" destOrd="0" presId="urn:microsoft.com/office/officeart/2018/2/layout/IconCircleList"/>
    <dgm:cxn modelId="{9A1D9C00-53C7-4B55-8801-AD9FBE24C47A}" type="presParOf" srcId="{84470889-40E9-4CF3-B60C-70D761A3A57E}" destId="{05FA0BD7-2538-4779-A9B4-E8E830C5571D}" srcOrd="1" destOrd="0" presId="urn:microsoft.com/office/officeart/2018/2/layout/IconCircleList"/>
    <dgm:cxn modelId="{1420FF9D-DC05-4384-A21F-B0DC2A9DD5A4}" type="presParOf" srcId="{84470889-40E9-4CF3-B60C-70D761A3A57E}" destId="{21712FBE-5480-437B-A56D-B4134881AB59}" srcOrd="2" destOrd="0" presId="urn:microsoft.com/office/officeart/2018/2/layout/IconCircleList"/>
    <dgm:cxn modelId="{58D2DC2B-E5D0-4635-93B3-6A870A79CCBE}" type="presParOf" srcId="{84470889-40E9-4CF3-B60C-70D761A3A57E}" destId="{FE6D5520-0D0F-4439-8DA1-849744287F2C}" srcOrd="3" destOrd="0" presId="urn:microsoft.com/office/officeart/2018/2/layout/IconCircleList"/>
    <dgm:cxn modelId="{C121BD01-485C-4ECD-94BF-B2728AFBB94C}" type="presParOf" srcId="{ED578C43-EF6C-4C23-BADB-A25BECE3290F}" destId="{13BA70A4-2FF1-4A63-A74E-4AF41729CF48}" srcOrd="5" destOrd="0" presId="urn:microsoft.com/office/officeart/2018/2/layout/IconCircleList"/>
    <dgm:cxn modelId="{46E31EF3-A6E5-40D8-9FE7-8020B6C7164F}" type="presParOf" srcId="{ED578C43-EF6C-4C23-BADB-A25BECE3290F}" destId="{6E51D6AD-B3B6-4581-885D-0F412F8C2CC1}" srcOrd="6" destOrd="0" presId="urn:microsoft.com/office/officeart/2018/2/layout/IconCircleList"/>
    <dgm:cxn modelId="{1E7CFC6B-C284-4108-B7CE-85961C48A3E1}" type="presParOf" srcId="{6E51D6AD-B3B6-4581-885D-0F412F8C2CC1}" destId="{74D5FCCE-35BE-46B1-8C2A-9A6E05E90141}" srcOrd="0" destOrd="0" presId="urn:microsoft.com/office/officeart/2018/2/layout/IconCircleList"/>
    <dgm:cxn modelId="{E983BE91-AC52-48E9-ABEF-D43433C54EC7}" type="presParOf" srcId="{6E51D6AD-B3B6-4581-885D-0F412F8C2CC1}" destId="{BDBE90F7-8C33-48C9-BC2E-8A0572AB4BCD}" srcOrd="1" destOrd="0" presId="urn:microsoft.com/office/officeart/2018/2/layout/IconCircleList"/>
    <dgm:cxn modelId="{2B687308-218B-4D6F-A147-04078C3499F0}" type="presParOf" srcId="{6E51D6AD-B3B6-4581-885D-0F412F8C2CC1}" destId="{75C17A22-7F0F-420B-96E8-21472B90B0F6}" srcOrd="2" destOrd="0" presId="urn:microsoft.com/office/officeart/2018/2/layout/IconCircleList"/>
    <dgm:cxn modelId="{877EE1F4-C1B8-40BD-B2C0-90EC1501C117}" type="presParOf" srcId="{6E51D6AD-B3B6-4581-885D-0F412F8C2CC1}" destId="{BBA8883F-22AC-4754-A5F1-78B5AFD2E16F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6B35F842-6F25-4619-9507-6C576BE2604E}" type="doc">
      <dgm:prSet loTypeId="urn:microsoft.com/office/officeart/2005/8/layout/process4" loCatId="process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118E5BE7-6729-4026-AEEC-EBCE74E01A5C}">
      <dgm:prSet/>
      <dgm:spPr/>
      <dgm:t>
        <a:bodyPr/>
        <a:lstStyle/>
        <a:p>
          <a:r>
            <a:rPr lang="en-US"/>
            <a:t>Combines medication with psychological treatment</a:t>
          </a:r>
        </a:p>
      </dgm:t>
    </dgm:pt>
    <dgm:pt modelId="{54007E89-6755-4372-B808-BBCAD293C78E}" type="parTrans" cxnId="{BBFE23B4-94CB-4CDE-94F7-F6A9033C5CA9}">
      <dgm:prSet/>
      <dgm:spPr/>
      <dgm:t>
        <a:bodyPr/>
        <a:lstStyle/>
        <a:p>
          <a:endParaRPr lang="en-US"/>
        </a:p>
      </dgm:t>
    </dgm:pt>
    <dgm:pt modelId="{7EDCA055-26F8-4696-A3FC-F8AA57CC5F09}" type="sibTrans" cxnId="{BBFE23B4-94CB-4CDE-94F7-F6A9033C5CA9}">
      <dgm:prSet/>
      <dgm:spPr/>
      <dgm:t>
        <a:bodyPr/>
        <a:lstStyle/>
        <a:p>
          <a:endParaRPr lang="en-US"/>
        </a:p>
      </dgm:t>
    </dgm:pt>
    <dgm:pt modelId="{8ABA5BE7-4F50-4CA2-A3CA-3ED48227B852}">
      <dgm:prSet/>
      <dgm:spPr/>
      <dgm:t>
        <a:bodyPr/>
        <a:lstStyle/>
        <a:p>
          <a:r>
            <a:rPr lang="en-US"/>
            <a:t>Three different ways of providing multimodal treatment depending on the patient’s preferences: </a:t>
          </a:r>
        </a:p>
      </dgm:t>
    </dgm:pt>
    <dgm:pt modelId="{70A4EFE3-52F3-4C3E-B6A7-1AF82D2765E9}" type="parTrans" cxnId="{F248898D-DB18-4FE2-A086-6C477587E82A}">
      <dgm:prSet/>
      <dgm:spPr/>
      <dgm:t>
        <a:bodyPr/>
        <a:lstStyle/>
        <a:p>
          <a:endParaRPr lang="en-US"/>
        </a:p>
      </dgm:t>
    </dgm:pt>
    <dgm:pt modelId="{FAC31A22-467A-4547-80CC-D5F20B84F2DA}" type="sibTrans" cxnId="{F248898D-DB18-4FE2-A086-6C477587E82A}">
      <dgm:prSet/>
      <dgm:spPr/>
      <dgm:t>
        <a:bodyPr/>
        <a:lstStyle/>
        <a:p>
          <a:endParaRPr lang="en-US"/>
        </a:p>
      </dgm:t>
    </dgm:pt>
    <dgm:pt modelId="{BE7DF77D-5B70-4B01-8801-1B30D1D3BF3E}">
      <dgm:prSet/>
      <dgm:spPr/>
      <dgm:t>
        <a:bodyPr/>
        <a:lstStyle/>
        <a:p>
          <a:r>
            <a:rPr lang="en-US"/>
            <a:t>Concurrently </a:t>
          </a:r>
        </a:p>
      </dgm:t>
    </dgm:pt>
    <dgm:pt modelId="{65B10B1E-E2B4-4D1B-9307-AFFC79FDEF34}" type="parTrans" cxnId="{7CDDB2A8-7755-42F5-BB92-03E9C6B93FBB}">
      <dgm:prSet/>
      <dgm:spPr/>
      <dgm:t>
        <a:bodyPr/>
        <a:lstStyle/>
        <a:p>
          <a:endParaRPr lang="en-US"/>
        </a:p>
      </dgm:t>
    </dgm:pt>
    <dgm:pt modelId="{CB86B319-B855-4CA8-90F3-82EFF38A2ACB}" type="sibTrans" cxnId="{7CDDB2A8-7755-42F5-BB92-03E9C6B93FBB}">
      <dgm:prSet/>
      <dgm:spPr/>
      <dgm:t>
        <a:bodyPr/>
        <a:lstStyle/>
        <a:p>
          <a:endParaRPr lang="en-US"/>
        </a:p>
      </dgm:t>
    </dgm:pt>
    <dgm:pt modelId="{3382D6D1-33F0-4644-B036-8EDB12A0EDF1}">
      <dgm:prSet/>
      <dgm:spPr/>
      <dgm:t>
        <a:bodyPr/>
        <a:lstStyle/>
        <a:p>
          <a:r>
            <a:rPr lang="en-US"/>
            <a:t>Sequentially </a:t>
          </a:r>
        </a:p>
      </dgm:t>
    </dgm:pt>
    <dgm:pt modelId="{8A9F259A-C135-4CFD-B1D4-254D38C8A666}" type="parTrans" cxnId="{C3C24993-A635-4A40-8F33-36469CDA7094}">
      <dgm:prSet/>
      <dgm:spPr/>
      <dgm:t>
        <a:bodyPr/>
        <a:lstStyle/>
        <a:p>
          <a:endParaRPr lang="en-US"/>
        </a:p>
      </dgm:t>
    </dgm:pt>
    <dgm:pt modelId="{BBE1A531-F277-4B93-802B-22E979B2AE7E}" type="sibTrans" cxnId="{C3C24993-A635-4A40-8F33-36469CDA7094}">
      <dgm:prSet/>
      <dgm:spPr/>
      <dgm:t>
        <a:bodyPr/>
        <a:lstStyle/>
        <a:p>
          <a:endParaRPr lang="en-US"/>
        </a:p>
      </dgm:t>
    </dgm:pt>
    <dgm:pt modelId="{70F3A8AC-BF04-4F9A-9AF6-639C12F49611}">
      <dgm:prSet/>
      <dgm:spPr/>
      <dgm:t>
        <a:bodyPr/>
        <a:lstStyle/>
        <a:p>
          <a:r>
            <a:rPr lang="en-US"/>
            <a:t>Stepped (which begins with medications, then adds psychosocial treatment) </a:t>
          </a:r>
        </a:p>
      </dgm:t>
    </dgm:pt>
    <dgm:pt modelId="{C838717F-900A-4BC6-9FD1-ABF28C49B2D0}" type="parTrans" cxnId="{83E18AFB-FA94-452D-B0B4-9C7CC9D76AAE}">
      <dgm:prSet/>
      <dgm:spPr/>
      <dgm:t>
        <a:bodyPr/>
        <a:lstStyle/>
        <a:p>
          <a:endParaRPr lang="en-US"/>
        </a:p>
      </dgm:t>
    </dgm:pt>
    <dgm:pt modelId="{4DEB8C61-B404-4614-805C-3D69BE1ADD5A}" type="sibTrans" cxnId="{83E18AFB-FA94-452D-B0B4-9C7CC9D76AAE}">
      <dgm:prSet/>
      <dgm:spPr/>
      <dgm:t>
        <a:bodyPr/>
        <a:lstStyle/>
        <a:p>
          <a:endParaRPr lang="en-US"/>
        </a:p>
      </dgm:t>
    </dgm:pt>
    <dgm:pt modelId="{840BFF1A-1A93-4048-B763-E40133738E03}" type="pres">
      <dgm:prSet presAssocID="{6B35F842-6F25-4619-9507-6C576BE2604E}" presName="Name0" presStyleCnt="0">
        <dgm:presLayoutVars>
          <dgm:dir/>
          <dgm:animLvl val="lvl"/>
          <dgm:resizeHandles val="exact"/>
        </dgm:presLayoutVars>
      </dgm:prSet>
      <dgm:spPr/>
    </dgm:pt>
    <dgm:pt modelId="{9CB74CBE-B036-4FAB-B69D-5C0CB9014F34}" type="pres">
      <dgm:prSet presAssocID="{8ABA5BE7-4F50-4CA2-A3CA-3ED48227B852}" presName="boxAndChildren" presStyleCnt="0"/>
      <dgm:spPr/>
    </dgm:pt>
    <dgm:pt modelId="{0E6F02AA-F051-48AD-8F62-109055066C6F}" type="pres">
      <dgm:prSet presAssocID="{8ABA5BE7-4F50-4CA2-A3CA-3ED48227B852}" presName="parentTextBox" presStyleLbl="node1" presStyleIdx="0" presStyleCnt="2"/>
      <dgm:spPr/>
    </dgm:pt>
    <dgm:pt modelId="{79A015F9-8158-4279-AC5F-D8B5B89356FF}" type="pres">
      <dgm:prSet presAssocID="{8ABA5BE7-4F50-4CA2-A3CA-3ED48227B852}" presName="entireBox" presStyleLbl="node1" presStyleIdx="0" presStyleCnt="2"/>
      <dgm:spPr/>
    </dgm:pt>
    <dgm:pt modelId="{78566C24-D71E-4CC1-8E6E-62A18A92E621}" type="pres">
      <dgm:prSet presAssocID="{8ABA5BE7-4F50-4CA2-A3CA-3ED48227B852}" presName="descendantBox" presStyleCnt="0"/>
      <dgm:spPr/>
    </dgm:pt>
    <dgm:pt modelId="{00C6510C-9A46-438B-B166-691739A8A29D}" type="pres">
      <dgm:prSet presAssocID="{BE7DF77D-5B70-4B01-8801-1B30D1D3BF3E}" presName="childTextBox" presStyleLbl="fgAccFollowNode1" presStyleIdx="0" presStyleCnt="3">
        <dgm:presLayoutVars>
          <dgm:bulletEnabled val="1"/>
        </dgm:presLayoutVars>
      </dgm:prSet>
      <dgm:spPr/>
    </dgm:pt>
    <dgm:pt modelId="{0EF6C0AA-F800-4423-84BB-08E0CADBB50C}" type="pres">
      <dgm:prSet presAssocID="{3382D6D1-33F0-4644-B036-8EDB12A0EDF1}" presName="childTextBox" presStyleLbl="fgAccFollowNode1" presStyleIdx="1" presStyleCnt="3">
        <dgm:presLayoutVars>
          <dgm:bulletEnabled val="1"/>
        </dgm:presLayoutVars>
      </dgm:prSet>
      <dgm:spPr/>
    </dgm:pt>
    <dgm:pt modelId="{2DEE21F7-2F1F-4856-A6AA-79A0A92C4113}" type="pres">
      <dgm:prSet presAssocID="{70F3A8AC-BF04-4F9A-9AF6-639C12F49611}" presName="childTextBox" presStyleLbl="fgAccFollowNode1" presStyleIdx="2" presStyleCnt="3">
        <dgm:presLayoutVars>
          <dgm:bulletEnabled val="1"/>
        </dgm:presLayoutVars>
      </dgm:prSet>
      <dgm:spPr/>
    </dgm:pt>
    <dgm:pt modelId="{0F56BD4A-26FE-4BAA-AD9C-E61A107E1F9D}" type="pres">
      <dgm:prSet presAssocID="{7EDCA055-26F8-4696-A3FC-F8AA57CC5F09}" presName="sp" presStyleCnt="0"/>
      <dgm:spPr/>
    </dgm:pt>
    <dgm:pt modelId="{4A9176C2-0186-40C3-A64D-CAAD82071C7F}" type="pres">
      <dgm:prSet presAssocID="{118E5BE7-6729-4026-AEEC-EBCE74E01A5C}" presName="arrowAndChildren" presStyleCnt="0"/>
      <dgm:spPr/>
    </dgm:pt>
    <dgm:pt modelId="{90D9A840-BDB4-4974-9423-D3AFBF1719B7}" type="pres">
      <dgm:prSet presAssocID="{118E5BE7-6729-4026-AEEC-EBCE74E01A5C}" presName="parentTextArrow" presStyleLbl="node1" presStyleIdx="1" presStyleCnt="2"/>
      <dgm:spPr/>
    </dgm:pt>
  </dgm:ptLst>
  <dgm:cxnLst>
    <dgm:cxn modelId="{7CFA3B2F-5CA5-49C2-A3B0-E4C03BFC1BD7}" type="presOf" srcId="{BE7DF77D-5B70-4B01-8801-1B30D1D3BF3E}" destId="{00C6510C-9A46-438B-B166-691739A8A29D}" srcOrd="0" destOrd="0" presId="urn:microsoft.com/office/officeart/2005/8/layout/process4"/>
    <dgm:cxn modelId="{C8633A40-D557-4D11-94BA-99BBCFD95CE2}" type="presOf" srcId="{70F3A8AC-BF04-4F9A-9AF6-639C12F49611}" destId="{2DEE21F7-2F1F-4856-A6AA-79A0A92C4113}" srcOrd="0" destOrd="0" presId="urn:microsoft.com/office/officeart/2005/8/layout/process4"/>
    <dgm:cxn modelId="{FFD18F66-BA07-47E1-823A-2D1EF1FE6AB2}" type="presOf" srcId="{8ABA5BE7-4F50-4CA2-A3CA-3ED48227B852}" destId="{0E6F02AA-F051-48AD-8F62-109055066C6F}" srcOrd="0" destOrd="0" presId="urn:microsoft.com/office/officeart/2005/8/layout/process4"/>
    <dgm:cxn modelId="{DE636E68-F29D-448B-BB3B-1CFCE7E756F7}" type="presOf" srcId="{118E5BE7-6729-4026-AEEC-EBCE74E01A5C}" destId="{90D9A840-BDB4-4974-9423-D3AFBF1719B7}" srcOrd="0" destOrd="0" presId="urn:microsoft.com/office/officeart/2005/8/layout/process4"/>
    <dgm:cxn modelId="{6DD40482-16F9-41EC-8676-4789C6D25ED4}" type="presOf" srcId="{3382D6D1-33F0-4644-B036-8EDB12A0EDF1}" destId="{0EF6C0AA-F800-4423-84BB-08E0CADBB50C}" srcOrd="0" destOrd="0" presId="urn:microsoft.com/office/officeart/2005/8/layout/process4"/>
    <dgm:cxn modelId="{F248898D-DB18-4FE2-A086-6C477587E82A}" srcId="{6B35F842-6F25-4619-9507-6C576BE2604E}" destId="{8ABA5BE7-4F50-4CA2-A3CA-3ED48227B852}" srcOrd="1" destOrd="0" parTransId="{70A4EFE3-52F3-4C3E-B6A7-1AF82D2765E9}" sibTransId="{FAC31A22-467A-4547-80CC-D5F20B84F2DA}"/>
    <dgm:cxn modelId="{C3C24993-A635-4A40-8F33-36469CDA7094}" srcId="{8ABA5BE7-4F50-4CA2-A3CA-3ED48227B852}" destId="{3382D6D1-33F0-4644-B036-8EDB12A0EDF1}" srcOrd="1" destOrd="0" parTransId="{8A9F259A-C135-4CFD-B1D4-254D38C8A666}" sibTransId="{BBE1A531-F277-4B93-802B-22E979B2AE7E}"/>
    <dgm:cxn modelId="{3D832C96-7ABC-40C1-9E79-81A57B17CC99}" type="presOf" srcId="{6B35F842-6F25-4619-9507-6C576BE2604E}" destId="{840BFF1A-1A93-4048-B763-E40133738E03}" srcOrd="0" destOrd="0" presId="urn:microsoft.com/office/officeart/2005/8/layout/process4"/>
    <dgm:cxn modelId="{7CDDB2A8-7755-42F5-BB92-03E9C6B93FBB}" srcId="{8ABA5BE7-4F50-4CA2-A3CA-3ED48227B852}" destId="{BE7DF77D-5B70-4B01-8801-1B30D1D3BF3E}" srcOrd="0" destOrd="0" parTransId="{65B10B1E-E2B4-4D1B-9307-AFFC79FDEF34}" sibTransId="{CB86B319-B855-4CA8-90F3-82EFF38A2ACB}"/>
    <dgm:cxn modelId="{BBFE23B4-94CB-4CDE-94F7-F6A9033C5CA9}" srcId="{6B35F842-6F25-4619-9507-6C576BE2604E}" destId="{118E5BE7-6729-4026-AEEC-EBCE74E01A5C}" srcOrd="0" destOrd="0" parTransId="{54007E89-6755-4372-B808-BBCAD293C78E}" sibTransId="{7EDCA055-26F8-4696-A3FC-F8AA57CC5F09}"/>
    <dgm:cxn modelId="{D83580B9-89E2-4C4C-8CDB-D5FC5DBBDB87}" type="presOf" srcId="{8ABA5BE7-4F50-4CA2-A3CA-3ED48227B852}" destId="{79A015F9-8158-4279-AC5F-D8B5B89356FF}" srcOrd="1" destOrd="0" presId="urn:microsoft.com/office/officeart/2005/8/layout/process4"/>
    <dgm:cxn modelId="{83E18AFB-FA94-452D-B0B4-9C7CC9D76AAE}" srcId="{8ABA5BE7-4F50-4CA2-A3CA-3ED48227B852}" destId="{70F3A8AC-BF04-4F9A-9AF6-639C12F49611}" srcOrd="2" destOrd="0" parTransId="{C838717F-900A-4BC6-9FD1-ABF28C49B2D0}" sibTransId="{4DEB8C61-B404-4614-805C-3D69BE1ADD5A}"/>
    <dgm:cxn modelId="{671CE478-56DD-464F-82D5-B8680A880956}" type="presParOf" srcId="{840BFF1A-1A93-4048-B763-E40133738E03}" destId="{9CB74CBE-B036-4FAB-B69D-5C0CB9014F34}" srcOrd="0" destOrd="0" presId="urn:microsoft.com/office/officeart/2005/8/layout/process4"/>
    <dgm:cxn modelId="{0896B2CD-7E08-4761-8B65-5E3EB2667A0E}" type="presParOf" srcId="{9CB74CBE-B036-4FAB-B69D-5C0CB9014F34}" destId="{0E6F02AA-F051-48AD-8F62-109055066C6F}" srcOrd="0" destOrd="0" presId="urn:microsoft.com/office/officeart/2005/8/layout/process4"/>
    <dgm:cxn modelId="{925C5C55-19CD-4F85-BCEC-DA0BB5C3CDDA}" type="presParOf" srcId="{9CB74CBE-B036-4FAB-B69D-5C0CB9014F34}" destId="{79A015F9-8158-4279-AC5F-D8B5B89356FF}" srcOrd="1" destOrd="0" presId="urn:microsoft.com/office/officeart/2005/8/layout/process4"/>
    <dgm:cxn modelId="{C3139A65-7335-423C-9CB5-6E56BE824D29}" type="presParOf" srcId="{9CB74CBE-B036-4FAB-B69D-5C0CB9014F34}" destId="{78566C24-D71E-4CC1-8E6E-62A18A92E621}" srcOrd="2" destOrd="0" presId="urn:microsoft.com/office/officeart/2005/8/layout/process4"/>
    <dgm:cxn modelId="{FDE01725-75D3-4738-AC7E-106CBEFFCB39}" type="presParOf" srcId="{78566C24-D71E-4CC1-8E6E-62A18A92E621}" destId="{00C6510C-9A46-438B-B166-691739A8A29D}" srcOrd="0" destOrd="0" presId="urn:microsoft.com/office/officeart/2005/8/layout/process4"/>
    <dgm:cxn modelId="{4CBC0407-8EFD-4C0B-9C79-BFEE6F5DAF61}" type="presParOf" srcId="{78566C24-D71E-4CC1-8E6E-62A18A92E621}" destId="{0EF6C0AA-F800-4423-84BB-08E0CADBB50C}" srcOrd="1" destOrd="0" presId="urn:microsoft.com/office/officeart/2005/8/layout/process4"/>
    <dgm:cxn modelId="{BADBD1B1-9D23-4EE2-B291-B351372BF09A}" type="presParOf" srcId="{78566C24-D71E-4CC1-8E6E-62A18A92E621}" destId="{2DEE21F7-2F1F-4856-A6AA-79A0A92C4113}" srcOrd="2" destOrd="0" presId="urn:microsoft.com/office/officeart/2005/8/layout/process4"/>
    <dgm:cxn modelId="{887E360E-1F90-41C5-8BE0-B49EF1FEEE14}" type="presParOf" srcId="{840BFF1A-1A93-4048-B763-E40133738E03}" destId="{0F56BD4A-26FE-4BAA-AD9C-E61A107E1F9D}" srcOrd="1" destOrd="0" presId="urn:microsoft.com/office/officeart/2005/8/layout/process4"/>
    <dgm:cxn modelId="{C41248CD-672A-4E21-9883-A887C9A1B7C5}" type="presParOf" srcId="{840BFF1A-1A93-4048-B763-E40133738E03}" destId="{4A9176C2-0186-40C3-A64D-CAAD82071C7F}" srcOrd="2" destOrd="0" presId="urn:microsoft.com/office/officeart/2005/8/layout/process4"/>
    <dgm:cxn modelId="{F374CFD6-D320-4E17-8457-DFD1B5B7592E}" type="presParOf" srcId="{4A9176C2-0186-40C3-A64D-CAAD82071C7F}" destId="{90D9A840-BDB4-4974-9423-D3AFBF1719B7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ED13FAE8-6C7E-4ECC-AAEA-8EABD6AA69F2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C5786DF-185A-4E57-ADEC-2488FAE993B3}">
      <dgm:prSet/>
      <dgm:spPr/>
      <dgm:t>
        <a:bodyPr/>
        <a:lstStyle/>
        <a:p>
          <a:r>
            <a:rPr lang="en-US"/>
            <a:t>Psychological Treatments </a:t>
          </a:r>
        </a:p>
      </dgm:t>
    </dgm:pt>
    <dgm:pt modelId="{D2FCDC28-C696-4E58-8B5A-F3864298B8E7}" type="parTrans" cxnId="{7357FB89-9E34-436B-B58F-2D2520816E64}">
      <dgm:prSet/>
      <dgm:spPr/>
      <dgm:t>
        <a:bodyPr/>
        <a:lstStyle/>
        <a:p>
          <a:endParaRPr lang="en-US"/>
        </a:p>
      </dgm:t>
    </dgm:pt>
    <dgm:pt modelId="{FED9926A-61A4-45D4-8935-EAFDBB4DDFE9}" type="sibTrans" cxnId="{7357FB89-9E34-436B-B58F-2D2520816E64}">
      <dgm:prSet/>
      <dgm:spPr/>
      <dgm:t>
        <a:bodyPr/>
        <a:lstStyle/>
        <a:p>
          <a:endParaRPr lang="en-US"/>
        </a:p>
      </dgm:t>
    </dgm:pt>
    <dgm:pt modelId="{ABCD0640-A3ED-4136-9BB9-AD9D811ED644}">
      <dgm:prSet/>
      <dgm:spPr/>
      <dgm:t>
        <a:bodyPr/>
        <a:lstStyle/>
        <a:p>
          <a:r>
            <a:rPr lang="en-US" dirty="0"/>
            <a:t>Not enough by itself; needs to be paired with medication </a:t>
          </a:r>
        </a:p>
      </dgm:t>
      <dgm:extLst>
        <a:ext uri="{E40237B7-FDA0-4F09-8148-C483321AD2D9}">
          <dgm14:cNvPr xmlns:dgm14="http://schemas.microsoft.com/office/drawing/2010/diagram" id="0" name="" descr="Psychological treatment - Not enough by itself; needs to be paired with medication &#10;Focuses on medication adherence &#10;"/>
        </a:ext>
      </dgm:extLst>
    </dgm:pt>
    <dgm:pt modelId="{D9B777AD-37BE-45F5-A685-E476790C0A65}" type="parTrans" cxnId="{1DFCF3C8-7826-430F-A859-B9F423B65CCF}">
      <dgm:prSet/>
      <dgm:spPr/>
      <dgm:t>
        <a:bodyPr/>
        <a:lstStyle/>
        <a:p>
          <a:endParaRPr lang="en-US"/>
        </a:p>
      </dgm:t>
    </dgm:pt>
    <dgm:pt modelId="{5F10A78C-1627-41ED-A4A4-4674C68FC33F}" type="sibTrans" cxnId="{1DFCF3C8-7826-430F-A859-B9F423B65CCF}">
      <dgm:prSet/>
      <dgm:spPr/>
      <dgm:t>
        <a:bodyPr/>
        <a:lstStyle/>
        <a:p>
          <a:endParaRPr lang="en-US"/>
        </a:p>
      </dgm:t>
    </dgm:pt>
    <dgm:pt modelId="{ECBDDCE2-3396-4DEC-ADBA-DFB265DDCDC3}">
      <dgm:prSet/>
      <dgm:spPr/>
      <dgm:t>
        <a:bodyPr/>
        <a:lstStyle/>
        <a:p>
          <a:r>
            <a:rPr lang="en-US" dirty="0"/>
            <a:t>Focuses on medication adherence </a:t>
          </a:r>
        </a:p>
      </dgm:t>
    </dgm:pt>
    <dgm:pt modelId="{8E29304D-6260-4DA0-A8A0-7ACF20DA3CBC}" type="parTrans" cxnId="{AB440CBA-04CF-4D19-A74F-B01F8DC5C31F}">
      <dgm:prSet/>
      <dgm:spPr/>
      <dgm:t>
        <a:bodyPr/>
        <a:lstStyle/>
        <a:p>
          <a:endParaRPr lang="en-US"/>
        </a:p>
      </dgm:t>
    </dgm:pt>
    <dgm:pt modelId="{464DAD31-324D-4041-BF89-278ACF6E127E}" type="sibTrans" cxnId="{AB440CBA-04CF-4D19-A74F-B01F8DC5C31F}">
      <dgm:prSet/>
      <dgm:spPr/>
      <dgm:t>
        <a:bodyPr/>
        <a:lstStyle/>
        <a:p>
          <a:endParaRPr lang="en-US"/>
        </a:p>
      </dgm:t>
    </dgm:pt>
    <dgm:pt modelId="{AEE9583B-0A46-4640-82FB-7F8CAAB1F729}">
      <dgm:prSet/>
      <dgm:spPr/>
      <dgm:t>
        <a:bodyPr/>
        <a:lstStyle/>
        <a:p>
          <a:r>
            <a:rPr lang="en-US"/>
            <a:t>Psychopharmacology </a:t>
          </a:r>
        </a:p>
      </dgm:t>
    </dgm:pt>
    <dgm:pt modelId="{81FBD408-F62F-438E-97FD-53DDB6611261}" type="parTrans" cxnId="{4F0BECC9-80DD-48EB-BE93-0AD10427F363}">
      <dgm:prSet/>
      <dgm:spPr/>
      <dgm:t>
        <a:bodyPr/>
        <a:lstStyle/>
        <a:p>
          <a:endParaRPr lang="en-US"/>
        </a:p>
      </dgm:t>
    </dgm:pt>
    <dgm:pt modelId="{AF194B57-FFD9-4173-9A35-7EE0F57867FF}" type="sibTrans" cxnId="{4F0BECC9-80DD-48EB-BE93-0AD10427F363}">
      <dgm:prSet/>
      <dgm:spPr/>
      <dgm:t>
        <a:bodyPr/>
        <a:lstStyle/>
        <a:p>
          <a:endParaRPr lang="en-US"/>
        </a:p>
      </dgm:t>
    </dgm:pt>
    <dgm:pt modelId="{106B6CCE-3EFA-4369-B550-F3CCD4DE4056}">
      <dgm:prSet/>
      <dgm:spPr/>
      <dgm:t>
        <a:bodyPr/>
        <a:lstStyle/>
        <a:p>
          <a:r>
            <a:rPr lang="en-US" dirty="0"/>
            <a:t>Method One (preferred): treat BD aggressively with Lithium/Depakote and antidepressants </a:t>
          </a:r>
        </a:p>
      </dgm:t>
      <dgm:extLst>
        <a:ext uri="{E40237B7-FDA0-4F09-8148-C483321AD2D9}">
          <dgm14:cNvPr xmlns:dgm14="http://schemas.microsoft.com/office/drawing/2010/diagram" id="0" name="" descr="Psychopharmacology - Method One (preferred): treat BD aggressively with Lithium/Depakote and antidepressants &#10; Mood stabilizers are less powerful by themselves in treating depressive symptoms in those with bipolar disorder &#10;Method Two: forgo the mood stabilizer and treat with antidepressants &#10; But these can trigger a manic or hypomanic episode &#10;"/>
        </a:ext>
      </dgm:extLst>
    </dgm:pt>
    <dgm:pt modelId="{5000C8F6-E480-4904-88B1-CF6C4BA120FF}" type="parTrans" cxnId="{D9848298-965C-471F-A50C-3C5CEB2F1B49}">
      <dgm:prSet/>
      <dgm:spPr/>
      <dgm:t>
        <a:bodyPr/>
        <a:lstStyle/>
        <a:p>
          <a:endParaRPr lang="en-US"/>
        </a:p>
      </dgm:t>
    </dgm:pt>
    <dgm:pt modelId="{4EBB0CDB-6C62-4996-B72E-FAD2BDAACB62}" type="sibTrans" cxnId="{D9848298-965C-471F-A50C-3C5CEB2F1B49}">
      <dgm:prSet/>
      <dgm:spPr/>
      <dgm:t>
        <a:bodyPr/>
        <a:lstStyle/>
        <a:p>
          <a:endParaRPr lang="en-US"/>
        </a:p>
      </dgm:t>
    </dgm:pt>
    <dgm:pt modelId="{F0823B61-EE48-4DDC-834C-DBDAA951792A}">
      <dgm:prSet/>
      <dgm:spPr/>
      <dgm:t>
        <a:bodyPr/>
        <a:lstStyle/>
        <a:p>
          <a:r>
            <a:rPr lang="en-US" dirty="0"/>
            <a:t>Mood stabilizers are less powerful by themselves in treating depressive symptoms in those with bipolar disorder </a:t>
          </a:r>
        </a:p>
      </dgm:t>
    </dgm:pt>
    <dgm:pt modelId="{129B0DEE-82D0-4E17-99B9-D2B0B122DEC9}" type="parTrans" cxnId="{E5BC787E-315A-4DD2-855D-24373309B975}">
      <dgm:prSet/>
      <dgm:spPr/>
      <dgm:t>
        <a:bodyPr/>
        <a:lstStyle/>
        <a:p>
          <a:endParaRPr lang="en-US"/>
        </a:p>
      </dgm:t>
    </dgm:pt>
    <dgm:pt modelId="{C09DEC33-39BC-433E-A8C4-09674A3B6862}" type="sibTrans" cxnId="{E5BC787E-315A-4DD2-855D-24373309B975}">
      <dgm:prSet/>
      <dgm:spPr/>
      <dgm:t>
        <a:bodyPr/>
        <a:lstStyle/>
        <a:p>
          <a:endParaRPr lang="en-US"/>
        </a:p>
      </dgm:t>
    </dgm:pt>
    <dgm:pt modelId="{F52FCFEC-F03B-46CD-99A8-88CC47EBC8E6}">
      <dgm:prSet/>
      <dgm:spPr/>
      <dgm:t>
        <a:bodyPr/>
        <a:lstStyle/>
        <a:p>
          <a:r>
            <a:rPr lang="en-US" dirty="0"/>
            <a:t>Method Two: forgo the mood stabilizer and treat with antidepressants </a:t>
          </a:r>
        </a:p>
      </dgm:t>
    </dgm:pt>
    <dgm:pt modelId="{0259D7C8-C5B7-4E60-8658-19BD99BAA7E8}" type="parTrans" cxnId="{54352392-3E42-4F15-9266-D0DD9A5B3BBC}">
      <dgm:prSet/>
      <dgm:spPr/>
      <dgm:t>
        <a:bodyPr/>
        <a:lstStyle/>
        <a:p>
          <a:endParaRPr lang="en-US"/>
        </a:p>
      </dgm:t>
    </dgm:pt>
    <dgm:pt modelId="{3D1EDA4D-C775-49B3-B0E7-12BEC1D5E3F7}" type="sibTrans" cxnId="{54352392-3E42-4F15-9266-D0DD9A5B3BBC}">
      <dgm:prSet/>
      <dgm:spPr/>
      <dgm:t>
        <a:bodyPr/>
        <a:lstStyle/>
        <a:p>
          <a:endParaRPr lang="en-US"/>
        </a:p>
      </dgm:t>
    </dgm:pt>
    <dgm:pt modelId="{50BC5404-280A-4497-A721-634F46E2C8A3}">
      <dgm:prSet/>
      <dgm:spPr/>
      <dgm:t>
        <a:bodyPr/>
        <a:lstStyle/>
        <a:p>
          <a:r>
            <a:rPr lang="en-US" dirty="0"/>
            <a:t>But these can trigger a manic or hypomanic episode </a:t>
          </a:r>
        </a:p>
      </dgm:t>
    </dgm:pt>
    <dgm:pt modelId="{0F865DA8-97B0-47AB-8766-99C996AD2E58}" type="parTrans" cxnId="{728EABE8-4A62-4B04-8CC6-B17B32DF1913}">
      <dgm:prSet/>
      <dgm:spPr/>
      <dgm:t>
        <a:bodyPr/>
        <a:lstStyle/>
        <a:p>
          <a:endParaRPr lang="en-US"/>
        </a:p>
      </dgm:t>
    </dgm:pt>
    <dgm:pt modelId="{2D254260-D961-408D-8CC3-C103494699EE}" type="sibTrans" cxnId="{728EABE8-4A62-4B04-8CC6-B17B32DF1913}">
      <dgm:prSet/>
      <dgm:spPr/>
      <dgm:t>
        <a:bodyPr/>
        <a:lstStyle/>
        <a:p>
          <a:endParaRPr lang="en-US"/>
        </a:p>
      </dgm:t>
    </dgm:pt>
    <dgm:pt modelId="{31975C52-0FD2-4D84-852C-0EEE1CE86B95}" type="pres">
      <dgm:prSet presAssocID="{ED13FAE8-6C7E-4ECC-AAEA-8EABD6AA69F2}" presName="linear" presStyleCnt="0">
        <dgm:presLayoutVars>
          <dgm:dir/>
          <dgm:animLvl val="lvl"/>
          <dgm:resizeHandles val="exact"/>
        </dgm:presLayoutVars>
      </dgm:prSet>
      <dgm:spPr/>
    </dgm:pt>
    <dgm:pt modelId="{ACE0462A-35B4-4AEE-8151-B2FB79FCA966}" type="pres">
      <dgm:prSet presAssocID="{0C5786DF-185A-4E57-ADEC-2488FAE993B3}" presName="parentLin" presStyleCnt="0"/>
      <dgm:spPr/>
    </dgm:pt>
    <dgm:pt modelId="{320D11B1-24CE-4E71-8797-4E53CB693769}" type="pres">
      <dgm:prSet presAssocID="{0C5786DF-185A-4E57-ADEC-2488FAE993B3}" presName="parentLeftMargin" presStyleLbl="node1" presStyleIdx="0" presStyleCnt="2"/>
      <dgm:spPr/>
    </dgm:pt>
    <dgm:pt modelId="{5FC48E9D-8DA5-4394-BA17-CD6BC962DD51}" type="pres">
      <dgm:prSet presAssocID="{0C5786DF-185A-4E57-ADEC-2488FAE993B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8A42FA88-E888-4901-B660-96ECCFCCD5C0}" type="pres">
      <dgm:prSet presAssocID="{0C5786DF-185A-4E57-ADEC-2488FAE993B3}" presName="negativeSpace" presStyleCnt="0"/>
      <dgm:spPr/>
    </dgm:pt>
    <dgm:pt modelId="{6639E304-D48C-4967-9A9A-7AC02A869B00}" type="pres">
      <dgm:prSet presAssocID="{0C5786DF-185A-4E57-ADEC-2488FAE993B3}" presName="childText" presStyleLbl="conFgAcc1" presStyleIdx="0" presStyleCnt="2">
        <dgm:presLayoutVars>
          <dgm:bulletEnabled val="1"/>
        </dgm:presLayoutVars>
      </dgm:prSet>
      <dgm:spPr/>
    </dgm:pt>
    <dgm:pt modelId="{977830B8-4A94-47F6-BB13-18AEACF360A3}" type="pres">
      <dgm:prSet presAssocID="{FED9926A-61A4-45D4-8935-EAFDBB4DDFE9}" presName="spaceBetweenRectangles" presStyleCnt="0"/>
      <dgm:spPr/>
    </dgm:pt>
    <dgm:pt modelId="{9B1AAA88-6761-4A71-9A21-95419B6BC614}" type="pres">
      <dgm:prSet presAssocID="{AEE9583B-0A46-4640-82FB-7F8CAAB1F729}" presName="parentLin" presStyleCnt="0"/>
      <dgm:spPr/>
    </dgm:pt>
    <dgm:pt modelId="{4B60F264-B764-4B96-BB46-0BC0A23EE1BA}" type="pres">
      <dgm:prSet presAssocID="{AEE9583B-0A46-4640-82FB-7F8CAAB1F729}" presName="parentLeftMargin" presStyleLbl="node1" presStyleIdx="0" presStyleCnt="2"/>
      <dgm:spPr/>
    </dgm:pt>
    <dgm:pt modelId="{8937DBD6-AFD1-4A68-BAAA-E9F98CB94BAF}" type="pres">
      <dgm:prSet presAssocID="{AEE9583B-0A46-4640-82FB-7F8CAAB1F729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4B5D1F91-8872-42E5-872D-7F81F3EE5A0D}" type="pres">
      <dgm:prSet presAssocID="{AEE9583B-0A46-4640-82FB-7F8CAAB1F729}" presName="negativeSpace" presStyleCnt="0"/>
      <dgm:spPr/>
    </dgm:pt>
    <dgm:pt modelId="{551E870C-6890-4BE6-9993-050159303B13}" type="pres">
      <dgm:prSet presAssocID="{AEE9583B-0A46-4640-82FB-7F8CAAB1F729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9086DF2A-0173-430E-8B66-EEC6904E2EE4}" type="presOf" srcId="{AEE9583B-0A46-4640-82FB-7F8CAAB1F729}" destId="{4B60F264-B764-4B96-BB46-0BC0A23EE1BA}" srcOrd="0" destOrd="0" presId="urn:microsoft.com/office/officeart/2005/8/layout/list1"/>
    <dgm:cxn modelId="{6D60F95C-3433-4126-A2D3-B4B203ADFA08}" type="presOf" srcId="{ECBDDCE2-3396-4DEC-ADBA-DFB265DDCDC3}" destId="{6639E304-D48C-4967-9A9A-7AC02A869B00}" srcOrd="0" destOrd="1" presId="urn:microsoft.com/office/officeart/2005/8/layout/list1"/>
    <dgm:cxn modelId="{58092979-F9E8-4782-8783-9F5693CFB9D2}" type="presOf" srcId="{0C5786DF-185A-4E57-ADEC-2488FAE993B3}" destId="{320D11B1-24CE-4E71-8797-4E53CB693769}" srcOrd="0" destOrd="0" presId="urn:microsoft.com/office/officeart/2005/8/layout/list1"/>
    <dgm:cxn modelId="{E5BC787E-315A-4DD2-855D-24373309B975}" srcId="{106B6CCE-3EFA-4369-B550-F3CCD4DE4056}" destId="{F0823B61-EE48-4DDC-834C-DBDAA951792A}" srcOrd="0" destOrd="0" parTransId="{129B0DEE-82D0-4E17-99B9-D2B0B122DEC9}" sibTransId="{C09DEC33-39BC-433E-A8C4-09674A3B6862}"/>
    <dgm:cxn modelId="{DC80A97F-D40A-4F2A-B0AD-298DC426EA0B}" type="presOf" srcId="{0C5786DF-185A-4E57-ADEC-2488FAE993B3}" destId="{5FC48E9D-8DA5-4394-BA17-CD6BC962DD51}" srcOrd="1" destOrd="0" presId="urn:microsoft.com/office/officeart/2005/8/layout/list1"/>
    <dgm:cxn modelId="{0D833281-DD3E-415D-BBAC-825FC526492E}" type="presOf" srcId="{F0823B61-EE48-4DDC-834C-DBDAA951792A}" destId="{551E870C-6890-4BE6-9993-050159303B13}" srcOrd="0" destOrd="1" presId="urn:microsoft.com/office/officeart/2005/8/layout/list1"/>
    <dgm:cxn modelId="{7357FB89-9E34-436B-B58F-2D2520816E64}" srcId="{ED13FAE8-6C7E-4ECC-AAEA-8EABD6AA69F2}" destId="{0C5786DF-185A-4E57-ADEC-2488FAE993B3}" srcOrd="0" destOrd="0" parTransId="{D2FCDC28-C696-4E58-8B5A-F3864298B8E7}" sibTransId="{FED9926A-61A4-45D4-8935-EAFDBB4DDFE9}"/>
    <dgm:cxn modelId="{54352392-3E42-4F15-9266-D0DD9A5B3BBC}" srcId="{AEE9583B-0A46-4640-82FB-7F8CAAB1F729}" destId="{F52FCFEC-F03B-46CD-99A8-88CC47EBC8E6}" srcOrd="1" destOrd="0" parTransId="{0259D7C8-C5B7-4E60-8658-19BD99BAA7E8}" sibTransId="{3D1EDA4D-C775-49B3-B0E7-12BEC1D5E3F7}"/>
    <dgm:cxn modelId="{D9848298-965C-471F-A50C-3C5CEB2F1B49}" srcId="{AEE9583B-0A46-4640-82FB-7F8CAAB1F729}" destId="{106B6CCE-3EFA-4369-B550-F3CCD4DE4056}" srcOrd="0" destOrd="0" parTransId="{5000C8F6-E480-4904-88B1-CF6C4BA120FF}" sibTransId="{4EBB0CDB-6C62-4996-B72E-FAD2BDAACB62}"/>
    <dgm:cxn modelId="{671888A8-7170-49B6-B370-134C89B872B2}" type="presOf" srcId="{50BC5404-280A-4497-A721-634F46E2C8A3}" destId="{551E870C-6890-4BE6-9993-050159303B13}" srcOrd="0" destOrd="3" presId="urn:microsoft.com/office/officeart/2005/8/layout/list1"/>
    <dgm:cxn modelId="{66A7CFA9-5E5D-44EA-9BE6-E6A7DD3D556B}" type="presOf" srcId="{AEE9583B-0A46-4640-82FB-7F8CAAB1F729}" destId="{8937DBD6-AFD1-4A68-BAAA-E9F98CB94BAF}" srcOrd="1" destOrd="0" presId="urn:microsoft.com/office/officeart/2005/8/layout/list1"/>
    <dgm:cxn modelId="{AB440CBA-04CF-4D19-A74F-B01F8DC5C31F}" srcId="{0C5786DF-185A-4E57-ADEC-2488FAE993B3}" destId="{ECBDDCE2-3396-4DEC-ADBA-DFB265DDCDC3}" srcOrd="1" destOrd="0" parTransId="{8E29304D-6260-4DA0-A8A0-7ACF20DA3CBC}" sibTransId="{464DAD31-324D-4041-BF89-278ACF6E127E}"/>
    <dgm:cxn modelId="{1DFCF3C8-7826-430F-A859-B9F423B65CCF}" srcId="{0C5786DF-185A-4E57-ADEC-2488FAE993B3}" destId="{ABCD0640-A3ED-4136-9BB9-AD9D811ED644}" srcOrd="0" destOrd="0" parTransId="{D9B777AD-37BE-45F5-A685-E476790C0A65}" sibTransId="{5F10A78C-1627-41ED-A4A4-4674C68FC33F}"/>
    <dgm:cxn modelId="{4F0BECC9-80DD-48EB-BE93-0AD10427F363}" srcId="{ED13FAE8-6C7E-4ECC-AAEA-8EABD6AA69F2}" destId="{AEE9583B-0A46-4640-82FB-7F8CAAB1F729}" srcOrd="1" destOrd="0" parTransId="{81FBD408-F62F-438E-97FD-53DDB6611261}" sibTransId="{AF194B57-FFD9-4173-9A35-7EE0F57867FF}"/>
    <dgm:cxn modelId="{81DEB0CE-32A6-4EAD-9D27-098D0A4A1B5F}" type="presOf" srcId="{ABCD0640-A3ED-4136-9BB9-AD9D811ED644}" destId="{6639E304-D48C-4967-9A9A-7AC02A869B00}" srcOrd="0" destOrd="0" presId="urn:microsoft.com/office/officeart/2005/8/layout/list1"/>
    <dgm:cxn modelId="{52C096E7-F36B-43A5-8CC0-8F3B881ECAAF}" type="presOf" srcId="{ED13FAE8-6C7E-4ECC-AAEA-8EABD6AA69F2}" destId="{31975C52-0FD2-4D84-852C-0EEE1CE86B95}" srcOrd="0" destOrd="0" presId="urn:microsoft.com/office/officeart/2005/8/layout/list1"/>
    <dgm:cxn modelId="{728EABE8-4A62-4B04-8CC6-B17B32DF1913}" srcId="{F52FCFEC-F03B-46CD-99A8-88CC47EBC8E6}" destId="{50BC5404-280A-4497-A721-634F46E2C8A3}" srcOrd="0" destOrd="0" parTransId="{0F865DA8-97B0-47AB-8766-99C996AD2E58}" sibTransId="{2D254260-D961-408D-8CC3-C103494699EE}"/>
    <dgm:cxn modelId="{90C625F5-FA24-4BD4-87B8-F6C0095D806D}" type="presOf" srcId="{106B6CCE-3EFA-4369-B550-F3CCD4DE4056}" destId="{551E870C-6890-4BE6-9993-050159303B13}" srcOrd="0" destOrd="0" presId="urn:microsoft.com/office/officeart/2005/8/layout/list1"/>
    <dgm:cxn modelId="{B3B338FF-2D3B-4EF4-9886-D46CD84A5A88}" type="presOf" srcId="{F52FCFEC-F03B-46CD-99A8-88CC47EBC8E6}" destId="{551E870C-6890-4BE6-9993-050159303B13}" srcOrd="0" destOrd="2" presId="urn:microsoft.com/office/officeart/2005/8/layout/list1"/>
    <dgm:cxn modelId="{6C78E3AA-67FA-44E7-B1DE-B0DDFBAE05F4}" type="presParOf" srcId="{31975C52-0FD2-4D84-852C-0EEE1CE86B95}" destId="{ACE0462A-35B4-4AEE-8151-B2FB79FCA966}" srcOrd="0" destOrd="0" presId="urn:microsoft.com/office/officeart/2005/8/layout/list1"/>
    <dgm:cxn modelId="{0BACD984-7182-48DC-94AA-66E5902B675E}" type="presParOf" srcId="{ACE0462A-35B4-4AEE-8151-B2FB79FCA966}" destId="{320D11B1-24CE-4E71-8797-4E53CB693769}" srcOrd="0" destOrd="0" presId="urn:microsoft.com/office/officeart/2005/8/layout/list1"/>
    <dgm:cxn modelId="{2ADE4EA0-BB38-4663-8AF5-057D4B8AD419}" type="presParOf" srcId="{ACE0462A-35B4-4AEE-8151-B2FB79FCA966}" destId="{5FC48E9D-8DA5-4394-BA17-CD6BC962DD51}" srcOrd="1" destOrd="0" presId="urn:microsoft.com/office/officeart/2005/8/layout/list1"/>
    <dgm:cxn modelId="{088CDA16-F6D3-4DA0-8BA0-F2333761B0B9}" type="presParOf" srcId="{31975C52-0FD2-4D84-852C-0EEE1CE86B95}" destId="{8A42FA88-E888-4901-B660-96ECCFCCD5C0}" srcOrd="1" destOrd="0" presId="urn:microsoft.com/office/officeart/2005/8/layout/list1"/>
    <dgm:cxn modelId="{35D4F73C-2D24-49C2-9A49-887A5A5472F8}" type="presParOf" srcId="{31975C52-0FD2-4D84-852C-0EEE1CE86B95}" destId="{6639E304-D48C-4967-9A9A-7AC02A869B00}" srcOrd="2" destOrd="0" presId="urn:microsoft.com/office/officeart/2005/8/layout/list1"/>
    <dgm:cxn modelId="{9C2BFB62-33D3-4122-ABD1-BD978BC53210}" type="presParOf" srcId="{31975C52-0FD2-4D84-852C-0EEE1CE86B95}" destId="{977830B8-4A94-47F6-BB13-18AEACF360A3}" srcOrd="3" destOrd="0" presId="urn:microsoft.com/office/officeart/2005/8/layout/list1"/>
    <dgm:cxn modelId="{5FC1CC8C-6677-4E25-B3DF-B838A1400124}" type="presParOf" srcId="{31975C52-0FD2-4D84-852C-0EEE1CE86B95}" destId="{9B1AAA88-6761-4A71-9A21-95419B6BC614}" srcOrd="4" destOrd="0" presId="urn:microsoft.com/office/officeart/2005/8/layout/list1"/>
    <dgm:cxn modelId="{9E811672-129A-46FD-B34C-05F9EFE88AF9}" type="presParOf" srcId="{9B1AAA88-6761-4A71-9A21-95419B6BC614}" destId="{4B60F264-B764-4B96-BB46-0BC0A23EE1BA}" srcOrd="0" destOrd="0" presId="urn:microsoft.com/office/officeart/2005/8/layout/list1"/>
    <dgm:cxn modelId="{26DACC59-7401-4DB6-8026-E0D1B3375F77}" type="presParOf" srcId="{9B1AAA88-6761-4A71-9A21-95419B6BC614}" destId="{8937DBD6-AFD1-4A68-BAAA-E9F98CB94BAF}" srcOrd="1" destOrd="0" presId="urn:microsoft.com/office/officeart/2005/8/layout/list1"/>
    <dgm:cxn modelId="{52ED1117-D5FC-425F-84C7-9E3ADFFC32D3}" type="presParOf" srcId="{31975C52-0FD2-4D84-852C-0EEE1CE86B95}" destId="{4B5D1F91-8872-42E5-872D-7F81F3EE5A0D}" srcOrd="5" destOrd="0" presId="urn:microsoft.com/office/officeart/2005/8/layout/list1"/>
    <dgm:cxn modelId="{899A7251-F5B7-4733-A5E9-CE69B8E4240B}" type="presParOf" srcId="{31975C52-0FD2-4D84-852C-0EEE1CE86B95}" destId="{551E870C-6890-4BE6-9993-050159303B13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14CF99B0-73F3-46DE-BE61-D060E6100CD0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2CCB1FB-B208-4801-A93D-5F9192E62201}">
      <dgm:prSet/>
      <dgm:spPr/>
      <dgm:t>
        <a:bodyPr/>
        <a:lstStyle/>
        <a:p>
          <a:r>
            <a:rPr lang="en-US" dirty="0"/>
            <a:t>Psychotherapy or a combination treatment approach is more effective in establishing long-term relief from depressive symptoms </a:t>
          </a:r>
        </a:p>
      </dgm:t>
      <dgm:extLst>
        <a:ext uri="{E40237B7-FDA0-4F09-8148-C483321AD2D9}">
          <dgm14:cNvPr xmlns:dgm14="http://schemas.microsoft.com/office/drawing/2010/diagram" id="0" name="" descr="Psychotherapy or a combination treatment approach is more effective in establishing long-term relief from depressive symptoms &#10;"/>
        </a:ext>
      </dgm:extLst>
    </dgm:pt>
    <dgm:pt modelId="{775FC9C2-B6D5-4A12-929D-C19614B1AAD3}" type="parTrans" cxnId="{6DE24FB3-AF0C-48E2-B4EF-A2FE57AF76E5}">
      <dgm:prSet/>
      <dgm:spPr/>
      <dgm:t>
        <a:bodyPr/>
        <a:lstStyle/>
        <a:p>
          <a:endParaRPr lang="en-US"/>
        </a:p>
      </dgm:t>
    </dgm:pt>
    <dgm:pt modelId="{04814156-8F55-49CE-B511-A7B05ACDF751}" type="sibTrans" cxnId="{6DE24FB3-AF0C-48E2-B4EF-A2FE57AF76E5}">
      <dgm:prSet/>
      <dgm:spPr/>
      <dgm:t>
        <a:bodyPr/>
        <a:lstStyle/>
        <a:p>
          <a:endParaRPr lang="en-US"/>
        </a:p>
      </dgm:t>
    </dgm:pt>
    <dgm:pt modelId="{3FECEB51-83DD-450C-82B2-AF4A570D996D}">
      <dgm:prSet/>
      <dgm:spPr/>
      <dgm:t>
        <a:bodyPr/>
        <a:lstStyle/>
        <a:p>
          <a:r>
            <a:rPr lang="en-US" dirty="0"/>
            <a:t>Rates of relapse for MDD are often associated with those whose onset was at a younger age, those who have already experienced multiple major depressive episodes, and those with more severe symptomology </a:t>
          </a:r>
        </a:p>
      </dgm:t>
      <dgm:extLst>
        <a:ext uri="{E40237B7-FDA0-4F09-8148-C483321AD2D9}">
          <dgm14:cNvPr xmlns:dgm14="http://schemas.microsoft.com/office/drawing/2010/diagram" id="0" name="" descr="Rates of relapse for MDD are often associated with those whose onset was at a younger age, those who have already experienced multiple major depressive episodes, and those with more severe symptomology &#10;"/>
        </a:ext>
      </dgm:extLst>
    </dgm:pt>
    <dgm:pt modelId="{70A101E8-B1F3-4099-94E9-69C58B3741F9}" type="parTrans" cxnId="{019AE91B-507C-4B44-8559-FACE1F6A916E}">
      <dgm:prSet/>
      <dgm:spPr/>
      <dgm:t>
        <a:bodyPr/>
        <a:lstStyle/>
        <a:p>
          <a:endParaRPr lang="en-US"/>
        </a:p>
      </dgm:t>
    </dgm:pt>
    <dgm:pt modelId="{748BBAA6-32FD-4353-9F8A-295C439A9214}" type="sibTrans" cxnId="{019AE91B-507C-4B44-8559-FACE1F6A916E}">
      <dgm:prSet/>
      <dgm:spPr/>
      <dgm:t>
        <a:bodyPr/>
        <a:lstStyle/>
        <a:p>
          <a:endParaRPr lang="en-US"/>
        </a:p>
      </dgm:t>
    </dgm:pt>
    <dgm:pt modelId="{9E971426-E0A0-4AF5-BF2D-CE140312B6A7}">
      <dgm:prSet/>
      <dgm:spPr/>
      <dgm:t>
        <a:bodyPr/>
        <a:lstStyle/>
        <a:p>
          <a:r>
            <a:rPr lang="en-US" dirty="0"/>
            <a:t>Lithium and other mood stabilizers are very effective in managing symptoms of patients with bipolar disorder </a:t>
          </a:r>
        </a:p>
      </dgm:t>
      <dgm:extLst>
        <a:ext uri="{E40237B7-FDA0-4F09-8148-C483321AD2D9}">
          <dgm14:cNvPr xmlns:dgm14="http://schemas.microsoft.com/office/drawing/2010/diagram" id="0" name="" descr="Lithium and other mood stabilizers are very effective in managing symptoms of patients with bipolar disorder &#10;"/>
        </a:ext>
      </dgm:extLst>
    </dgm:pt>
    <dgm:pt modelId="{28C761B8-F79F-4EF6-B945-458FCC568823}" type="parTrans" cxnId="{6C56C307-D0E9-4926-9C0E-738C36F36999}">
      <dgm:prSet/>
      <dgm:spPr/>
      <dgm:t>
        <a:bodyPr/>
        <a:lstStyle/>
        <a:p>
          <a:endParaRPr lang="en-US"/>
        </a:p>
      </dgm:t>
    </dgm:pt>
    <dgm:pt modelId="{E3EB7FB8-7601-400D-8DD6-526ACC4A49F9}" type="sibTrans" cxnId="{6C56C307-D0E9-4926-9C0E-738C36F36999}">
      <dgm:prSet/>
      <dgm:spPr/>
      <dgm:t>
        <a:bodyPr/>
        <a:lstStyle/>
        <a:p>
          <a:endParaRPr lang="en-US"/>
        </a:p>
      </dgm:t>
    </dgm:pt>
    <dgm:pt modelId="{80BFC2D8-DBC5-4B26-B620-B052A6B41416}">
      <dgm:prSet/>
      <dgm:spPr/>
      <dgm:t>
        <a:bodyPr/>
        <a:lstStyle/>
        <a:p>
          <a:r>
            <a:rPr lang="en-US" dirty="0"/>
            <a:t>Medication adherence is an obstacle with those with bipolar disorder </a:t>
          </a:r>
        </a:p>
      </dgm:t>
      <dgm:extLst>
        <a:ext uri="{E40237B7-FDA0-4F09-8148-C483321AD2D9}">
          <dgm14:cNvPr xmlns:dgm14="http://schemas.microsoft.com/office/drawing/2010/diagram" id="0" name="" descr="Medication adherence is an obstacle with those with bipolar disorder &#10;"/>
        </a:ext>
      </dgm:extLst>
    </dgm:pt>
    <dgm:pt modelId="{45E96D8B-A8D8-4E73-870B-55E8A5F5FFFB}" type="parTrans" cxnId="{035669FC-E0A4-460C-B0B2-6F83BB5DF481}">
      <dgm:prSet/>
      <dgm:spPr/>
      <dgm:t>
        <a:bodyPr/>
        <a:lstStyle/>
        <a:p>
          <a:endParaRPr lang="en-US"/>
        </a:p>
      </dgm:t>
    </dgm:pt>
    <dgm:pt modelId="{D236E3FD-CDB7-4557-B8A0-89C5054DD2B1}" type="sibTrans" cxnId="{035669FC-E0A4-460C-B0B2-6F83BB5DF481}">
      <dgm:prSet/>
      <dgm:spPr/>
      <dgm:t>
        <a:bodyPr/>
        <a:lstStyle/>
        <a:p>
          <a:endParaRPr lang="en-US"/>
        </a:p>
      </dgm:t>
    </dgm:pt>
    <dgm:pt modelId="{55175836-982E-46AD-8F6D-0597F155E7C2}" type="pres">
      <dgm:prSet presAssocID="{14CF99B0-73F3-46DE-BE61-D060E6100CD0}" presName="linear" presStyleCnt="0">
        <dgm:presLayoutVars>
          <dgm:animLvl val="lvl"/>
          <dgm:resizeHandles val="exact"/>
        </dgm:presLayoutVars>
      </dgm:prSet>
      <dgm:spPr/>
    </dgm:pt>
    <dgm:pt modelId="{8951CB0F-7CAB-49D0-BA9A-19FCB2F3DD9D}" type="pres">
      <dgm:prSet presAssocID="{82CCB1FB-B208-4801-A93D-5F9192E62201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88FB90A1-919A-450B-9151-6A0D202068C3}" type="pres">
      <dgm:prSet presAssocID="{04814156-8F55-49CE-B511-A7B05ACDF751}" presName="spacer" presStyleCnt="0"/>
      <dgm:spPr/>
    </dgm:pt>
    <dgm:pt modelId="{FFA756CE-440B-4C65-96AC-0BB69BA9A8F9}" type="pres">
      <dgm:prSet presAssocID="{3FECEB51-83DD-450C-82B2-AF4A570D996D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B407168C-E8B3-4E39-8D8E-7978A85A1269}" type="pres">
      <dgm:prSet presAssocID="{748BBAA6-32FD-4353-9F8A-295C439A9214}" presName="spacer" presStyleCnt="0"/>
      <dgm:spPr/>
    </dgm:pt>
    <dgm:pt modelId="{215BFA0F-FD73-47FD-ACA8-BB3DA84D7AA0}" type="pres">
      <dgm:prSet presAssocID="{9E971426-E0A0-4AF5-BF2D-CE140312B6A7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86875470-6305-4DF6-A0ED-D60E7FD3C941}" type="pres">
      <dgm:prSet presAssocID="{E3EB7FB8-7601-400D-8DD6-526ACC4A49F9}" presName="spacer" presStyleCnt="0"/>
      <dgm:spPr/>
    </dgm:pt>
    <dgm:pt modelId="{2216B62A-B4F7-4BBA-84ED-3267CF8D234F}" type="pres">
      <dgm:prSet presAssocID="{80BFC2D8-DBC5-4B26-B620-B052A6B41416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6C56C307-D0E9-4926-9C0E-738C36F36999}" srcId="{14CF99B0-73F3-46DE-BE61-D060E6100CD0}" destId="{9E971426-E0A0-4AF5-BF2D-CE140312B6A7}" srcOrd="2" destOrd="0" parTransId="{28C761B8-F79F-4EF6-B945-458FCC568823}" sibTransId="{E3EB7FB8-7601-400D-8DD6-526ACC4A49F9}"/>
    <dgm:cxn modelId="{3324C913-3248-4BF8-82BF-0CD2556810AF}" type="presOf" srcId="{14CF99B0-73F3-46DE-BE61-D060E6100CD0}" destId="{55175836-982E-46AD-8F6D-0597F155E7C2}" srcOrd="0" destOrd="0" presId="urn:microsoft.com/office/officeart/2005/8/layout/vList2"/>
    <dgm:cxn modelId="{019AE91B-507C-4B44-8559-FACE1F6A916E}" srcId="{14CF99B0-73F3-46DE-BE61-D060E6100CD0}" destId="{3FECEB51-83DD-450C-82B2-AF4A570D996D}" srcOrd="1" destOrd="0" parTransId="{70A101E8-B1F3-4099-94E9-69C58B3741F9}" sibTransId="{748BBAA6-32FD-4353-9F8A-295C439A9214}"/>
    <dgm:cxn modelId="{2073B54B-C16D-4450-9FBA-B63C468CB554}" type="presOf" srcId="{82CCB1FB-B208-4801-A93D-5F9192E62201}" destId="{8951CB0F-7CAB-49D0-BA9A-19FCB2F3DD9D}" srcOrd="0" destOrd="0" presId="urn:microsoft.com/office/officeart/2005/8/layout/vList2"/>
    <dgm:cxn modelId="{7419844F-2FE4-41E7-8296-4A7F94D6BE3E}" type="presOf" srcId="{9E971426-E0A0-4AF5-BF2D-CE140312B6A7}" destId="{215BFA0F-FD73-47FD-ACA8-BB3DA84D7AA0}" srcOrd="0" destOrd="0" presId="urn:microsoft.com/office/officeart/2005/8/layout/vList2"/>
    <dgm:cxn modelId="{0C0A8E86-1E0F-42BD-B65C-DAAA8EAA60BE}" type="presOf" srcId="{80BFC2D8-DBC5-4B26-B620-B052A6B41416}" destId="{2216B62A-B4F7-4BBA-84ED-3267CF8D234F}" srcOrd="0" destOrd="0" presId="urn:microsoft.com/office/officeart/2005/8/layout/vList2"/>
    <dgm:cxn modelId="{6DE24FB3-AF0C-48E2-B4EF-A2FE57AF76E5}" srcId="{14CF99B0-73F3-46DE-BE61-D060E6100CD0}" destId="{82CCB1FB-B208-4801-A93D-5F9192E62201}" srcOrd="0" destOrd="0" parTransId="{775FC9C2-B6D5-4A12-929D-C19614B1AAD3}" sibTransId="{04814156-8F55-49CE-B511-A7B05ACDF751}"/>
    <dgm:cxn modelId="{E4B4A0CB-D0AC-47BB-8FD2-3652003E80D2}" type="presOf" srcId="{3FECEB51-83DD-450C-82B2-AF4A570D996D}" destId="{FFA756CE-440B-4C65-96AC-0BB69BA9A8F9}" srcOrd="0" destOrd="0" presId="urn:microsoft.com/office/officeart/2005/8/layout/vList2"/>
    <dgm:cxn modelId="{035669FC-E0A4-460C-B0B2-6F83BB5DF481}" srcId="{14CF99B0-73F3-46DE-BE61-D060E6100CD0}" destId="{80BFC2D8-DBC5-4B26-B620-B052A6B41416}" srcOrd="3" destOrd="0" parTransId="{45E96D8B-A8D8-4E73-870B-55E8A5F5FFFB}" sibTransId="{D236E3FD-CDB7-4557-B8A0-89C5054DD2B1}"/>
    <dgm:cxn modelId="{C4761649-287B-4739-82AF-C2833792ED3E}" type="presParOf" srcId="{55175836-982E-46AD-8F6D-0597F155E7C2}" destId="{8951CB0F-7CAB-49D0-BA9A-19FCB2F3DD9D}" srcOrd="0" destOrd="0" presId="urn:microsoft.com/office/officeart/2005/8/layout/vList2"/>
    <dgm:cxn modelId="{D6D39EF9-B2E7-449E-BB73-2EA30048A1B0}" type="presParOf" srcId="{55175836-982E-46AD-8F6D-0597F155E7C2}" destId="{88FB90A1-919A-450B-9151-6A0D202068C3}" srcOrd="1" destOrd="0" presId="urn:microsoft.com/office/officeart/2005/8/layout/vList2"/>
    <dgm:cxn modelId="{B99EC42B-47D9-4200-A1CD-170780AAB9C9}" type="presParOf" srcId="{55175836-982E-46AD-8F6D-0597F155E7C2}" destId="{FFA756CE-440B-4C65-96AC-0BB69BA9A8F9}" srcOrd="2" destOrd="0" presId="urn:microsoft.com/office/officeart/2005/8/layout/vList2"/>
    <dgm:cxn modelId="{D1310B42-AA7A-4F41-A326-83822F26A350}" type="presParOf" srcId="{55175836-982E-46AD-8F6D-0597F155E7C2}" destId="{B407168C-E8B3-4E39-8D8E-7978A85A1269}" srcOrd="3" destOrd="0" presId="urn:microsoft.com/office/officeart/2005/8/layout/vList2"/>
    <dgm:cxn modelId="{D2150F56-AC9C-4A74-8C0E-8BCCC229CB95}" type="presParOf" srcId="{55175836-982E-46AD-8F6D-0597F155E7C2}" destId="{215BFA0F-FD73-47FD-ACA8-BB3DA84D7AA0}" srcOrd="4" destOrd="0" presId="urn:microsoft.com/office/officeart/2005/8/layout/vList2"/>
    <dgm:cxn modelId="{116D1024-005D-44EA-9FDA-2F7211FA542F}" type="presParOf" srcId="{55175836-982E-46AD-8F6D-0597F155E7C2}" destId="{86875470-6305-4DF6-A0ED-D60E7FD3C941}" srcOrd="5" destOrd="0" presId="urn:microsoft.com/office/officeart/2005/8/layout/vList2"/>
    <dgm:cxn modelId="{F2EACB09-7BBD-4208-B26E-E401ABC36396}" type="presParOf" srcId="{55175836-982E-46AD-8F6D-0597F155E7C2}" destId="{2216B62A-B4F7-4BBA-84ED-3267CF8D234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FDCF2F-9DEF-4864-82A6-492C712631D4}" type="doc">
      <dgm:prSet loTypeId="urn:microsoft.com/office/officeart/2016/7/layout/VerticalDownArrow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8E56CB7-7FDA-4CF3-B05B-08E497E23022}">
      <dgm:prSet custT="1"/>
      <dgm:spPr/>
      <dgm:t>
        <a:bodyPr/>
        <a:lstStyle/>
        <a:p>
          <a:pPr>
            <a:defRPr cap="all"/>
          </a:pPr>
          <a:r>
            <a:rPr lang="en-US" sz="1600" dirty="0"/>
            <a:t>Mood  </a:t>
          </a:r>
        </a:p>
      </dgm:t>
    </dgm:pt>
    <dgm:pt modelId="{8D807D34-4A34-4D08-9900-E8D60B025194}" type="parTrans" cxnId="{518AC22A-0201-4D12-9DF4-21560111857C}">
      <dgm:prSet/>
      <dgm:spPr/>
      <dgm:t>
        <a:bodyPr/>
        <a:lstStyle/>
        <a:p>
          <a:endParaRPr lang="en-US"/>
        </a:p>
      </dgm:t>
    </dgm:pt>
    <dgm:pt modelId="{4DD81ACD-4E57-43A7-B62A-4EE621F4C75B}" type="sibTrans" cxnId="{518AC22A-0201-4D12-9DF4-21560111857C}">
      <dgm:prSet phldrT="01"/>
      <dgm:spPr/>
      <dgm:t>
        <a:bodyPr/>
        <a:lstStyle/>
        <a:p>
          <a:endParaRPr lang="en-US"/>
        </a:p>
      </dgm:t>
    </dgm:pt>
    <dgm:pt modelId="{8025E31E-6A7E-4B46-9F57-C8C75EF95E84}">
      <dgm:prSet custT="1"/>
      <dgm:spPr/>
      <dgm:t>
        <a:bodyPr/>
        <a:lstStyle/>
        <a:p>
          <a:pPr>
            <a:defRPr cap="all"/>
          </a:pPr>
          <a:r>
            <a:rPr lang="en-US" sz="1600" dirty="0"/>
            <a:t>Behavioral  </a:t>
          </a:r>
        </a:p>
      </dgm:t>
    </dgm:pt>
    <dgm:pt modelId="{7A7E1DDB-15F7-4384-8255-8CFC851394F7}" type="parTrans" cxnId="{C303584F-A57C-4255-AEDE-E4F9BE386D1C}">
      <dgm:prSet/>
      <dgm:spPr/>
      <dgm:t>
        <a:bodyPr/>
        <a:lstStyle/>
        <a:p>
          <a:endParaRPr lang="en-US"/>
        </a:p>
      </dgm:t>
    </dgm:pt>
    <dgm:pt modelId="{B72E7DB1-F1C2-47C0-A8EF-E711EF08447D}" type="sibTrans" cxnId="{C303584F-A57C-4255-AEDE-E4F9BE386D1C}">
      <dgm:prSet phldrT="02"/>
      <dgm:spPr/>
      <dgm:t>
        <a:bodyPr/>
        <a:lstStyle/>
        <a:p>
          <a:endParaRPr lang="en-US"/>
        </a:p>
      </dgm:t>
    </dgm:pt>
    <dgm:pt modelId="{62971207-7102-41F5-9874-37E2C1E8CBF2}">
      <dgm:prSet custT="1"/>
      <dgm:spPr/>
      <dgm:t>
        <a:bodyPr/>
        <a:lstStyle/>
        <a:p>
          <a:pPr>
            <a:defRPr cap="all"/>
          </a:pPr>
          <a:r>
            <a:rPr lang="en-US" sz="1600" dirty="0"/>
            <a:t>Cognitive  </a:t>
          </a:r>
        </a:p>
      </dgm:t>
    </dgm:pt>
    <dgm:pt modelId="{B5DF62A6-160C-410D-A4E8-00C8C487BD7C}" type="parTrans" cxnId="{0DF38B40-5DE2-4192-9641-00E69578C3DB}">
      <dgm:prSet/>
      <dgm:spPr/>
      <dgm:t>
        <a:bodyPr/>
        <a:lstStyle/>
        <a:p>
          <a:endParaRPr lang="en-US"/>
        </a:p>
      </dgm:t>
    </dgm:pt>
    <dgm:pt modelId="{956CD350-68BF-4404-AF0F-43834E345213}" type="sibTrans" cxnId="{0DF38B40-5DE2-4192-9641-00E69578C3DB}">
      <dgm:prSet phldrT="03"/>
      <dgm:spPr/>
      <dgm:t>
        <a:bodyPr/>
        <a:lstStyle/>
        <a:p>
          <a:endParaRPr lang="en-US"/>
        </a:p>
      </dgm:t>
    </dgm:pt>
    <dgm:pt modelId="{67F2510B-4BAF-482C-A349-AEA48A9226DF}">
      <dgm:prSet custT="1"/>
      <dgm:spPr/>
      <dgm:t>
        <a:bodyPr/>
        <a:lstStyle/>
        <a:p>
          <a:pPr>
            <a:defRPr cap="all"/>
          </a:pPr>
          <a:r>
            <a:rPr lang="en-US" sz="1600" dirty="0"/>
            <a:t>Physical  </a:t>
          </a:r>
        </a:p>
      </dgm:t>
    </dgm:pt>
    <dgm:pt modelId="{E6F70D47-0BF3-4ED3-9889-9F7D8906B192}" type="parTrans" cxnId="{E5E24D48-8A24-4546-A702-375D13574CF1}">
      <dgm:prSet/>
      <dgm:spPr/>
      <dgm:t>
        <a:bodyPr/>
        <a:lstStyle/>
        <a:p>
          <a:endParaRPr lang="en-US"/>
        </a:p>
      </dgm:t>
    </dgm:pt>
    <dgm:pt modelId="{D0106E6B-1A74-4B9F-9DAE-71715FF9E24C}" type="sibTrans" cxnId="{E5E24D48-8A24-4546-A702-375D13574CF1}">
      <dgm:prSet phldrT="04"/>
      <dgm:spPr/>
      <dgm:t>
        <a:bodyPr/>
        <a:lstStyle/>
        <a:p>
          <a:endParaRPr lang="en-US"/>
        </a:p>
      </dgm:t>
    </dgm:pt>
    <dgm:pt modelId="{31167977-F131-4DFC-BFD3-E4909DCC0460}">
      <dgm:prSet custT="1"/>
      <dgm:spPr/>
      <dgm:t>
        <a:bodyPr/>
        <a:lstStyle/>
        <a:p>
          <a:pPr>
            <a:defRPr cap="all"/>
          </a:pPr>
          <a:r>
            <a:rPr lang="en-US" sz="1100" dirty="0"/>
            <a:t>decreased physical activity, reduced productivity </a:t>
          </a:r>
        </a:p>
      </dgm:t>
      <dgm:extLst>
        <a:ext uri="{E40237B7-FDA0-4F09-8148-C483321AD2D9}">
          <dgm14:cNvPr xmlns:dgm14="http://schemas.microsoft.com/office/drawing/2010/diagram" id="0" name="" descr="Behavioral: decreased physical activity, reduced productivity &#10;"/>
        </a:ext>
      </dgm:extLst>
    </dgm:pt>
    <dgm:pt modelId="{0DDDE675-07B3-4E39-A42D-01C684F00C34}" type="parTrans" cxnId="{E9B2AEFA-8CCC-41BB-AD3C-C2468E5AF4AC}">
      <dgm:prSet/>
      <dgm:spPr/>
      <dgm:t>
        <a:bodyPr/>
        <a:lstStyle/>
        <a:p>
          <a:endParaRPr lang="en-US"/>
        </a:p>
      </dgm:t>
    </dgm:pt>
    <dgm:pt modelId="{D38F1E43-5221-49DF-AC41-8613946E80BF}" type="sibTrans" cxnId="{E9B2AEFA-8CCC-41BB-AD3C-C2468E5AF4AC}">
      <dgm:prSet/>
      <dgm:spPr/>
      <dgm:t>
        <a:bodyPr/>
        <a:lstStyle/>
        <a:p>
          <a:endParaRPr lang="en-US"/>
        </a:p>
      </dgm:t>
    </dgm:pt>
    <dgm:pt modelId="{5432C441-DC9B-4A03-8414-069130FACD00}">
      <dgm:prSet custT="1"/>
      <dgm:spPr/>
      <dgm:t>
        <a:bodyPr/>
        <a:lstStyle/>
        <a:p>
          <a:pPr>
            <a:defRPr cap="all"/>
          </a:pPr>
          <a:r>
            <a:rPr lang="en-US" sz="1100" dirty="0"/>
            <a:t>depressed mood for most of the day and/or feelings of anhedonia (the loss of interest in previously interesting activities)</a:t>
          </a:r>
        </a:p>
      </dgm:t>
      <dgm:extLst>
        <a:ext uri="{E40237B7-FDA0-4F09-8148-C483321AD2D9}">
          <dgm14:cNvPr xmlns:dgm14="http://schemas.microsoft.com/office/drawing/2010/diagram" id="0" name="" descr="Mood: depressed mood for most of the day and/or feelings of anhedonia (the loss of interest in previously interesting activities)&#10;"/>
        </a:ext>
      </dgm:extLst>
    </dgm:pt>
    <dgm:pt modelId="{9B274A80-FF1D-46EC-B82C-501680DA5E1F}" type="parTrans" cxnId="{33DAE918-9E24-42F4-8B78-00163DFA720C}">
      <dgm:prSet/>
      <dgm:spPr/>
      <dgm:t>
        <a:bodyPr/>
        <a:lstStyle/>
        <a:p>
          <a:endParaRPr lang="en-US"/>
        </a:p>
      </dgm:t>
    </dgm:pt>
    <dgm:pt modelId="{30D8A93B-1AD0-4AD6-9F46-60763D642226}" type="sibTrans" cxnId="{33DAE918-9E24-42F4-8B78-00163DFA720C}">
      <dgm:prSet/>
      <dgm:spPr/>
      <dgm:t>
        <a:bodyPr/>
        <a:lstStyle/>
        <a:p>
          <a:endParaRPr lang="en-US"/>
        </a:p>
      </dgm:t>
    </dgm:pt>
    <dgm:pt modelId="{F6B5FACD-451F-416B-8A76-1BCCA3317940}">
      <dgm:prSet custT="1"/>
      <dgm:spPr/>
      <dgm:t>
        <a:bodyPr/>
        <a:lstStyle/>
        <a:p>
          <a:pPr>
            <a:defRPr cap="all"/>
          </a:pPr>
          <a:r>
            <a:rPr lang="en-US" sz="1100" dirty="0"/>
            <a:t>Negative View of Oneself and the world, feelings of worthlessness, difficulty concentrating, thoughts of suicide and/or self harm</a:t>
          </a:r>
        </a:p>
      </dgm:t>
      <dgm:extLst>
        <a:ext uri="{E40237B7-FDA0-4F09-8148-C483321AD2D9}">
          <dgm14:cNvPr xmlns:dgm14="http://schemas.microsoft.com/office/drawing/2010/diagram" id="0" name="" descr="Cognitive: Negative View of Oneself and the world, feelings of worthlessness, difficulty concentrating, thoughts of suicide and/or self harm&#10;"/>
        </a:ext>
      </dgm:extLst>
    </dgm:pt>
    <dgm:pt modelId="{EB011100-C7E4-43A5-9B67-FF08399B4D57}" type="parTrans" cxnId="{2850D719-5145-4365-B66B-B64066F4AB14}">
      <dgm:prSet/>
      <dgm:spPr/>
      <dgm:t>
        <a:bodyPr/>
        <a:lstStyle/>
        <a:p>
          <a:endParaRPr lang="en-US"/>
        </a:p>
      </dgm:t>
    </dgm:pt>
    <dgm:pt modelId="{38963649-84F1-400F-849D-F6F3AF17280F}" type="sibTrans" cxnId="{2850D719-5145-4365-B66B-B64066F4AB14}">
      <dgm:prSet/>
      <dgm:spPr/>
      <dgm:t>
        <a:bodyPr/>
        <a:lstStyle/>
        <a:p>
          <a:endParaRPr lang="en-US"/>
        </a:p>
      </dgm:t>
    </dgm:pt>
    <dgm:pt modelId="{C69B3547-E8EE-4FF9-997C-ABA3CF5D2B26}">
      <dgm:prSet custT="1"/>
      <dgm:spPr/>
      <dgm:t>
        <a:bodyPr/>
        <a:lstStyle/>
        <a:p>
          <a:pPr>
            <a:defRPr cap="all"/>
          </a:pPr>
          <a:r>
            <a:rPr lang="en-US" sz="1400" dirty="0"/>
            <a:t>changes in sleep patterns, changes in weight or eating behaviors, purposeless or slowed physical movement  </a:t>
          </a:r>
        </a:p>
      </dgm:t>
      <dgm:extLst>
        <a:ext uri="{E40237B7-FDA0-4F09-8148-C483321AD2D9}">
          <dgm14:cNvPr xmlns:dgm14="http://schemas.microsoft.com/office/drawing/2010/diagram" id="0" name="" descr="Physical: changes in sleep patterns, changes in weight or eating behaviors, purposeless or slowed physical movement  &#10;"/>
        </a:ext>
      </dgm:extLst>
    </dgm:pt>
    <dgm:pt modelId="{8896DF3A-327F-4BFC-8D40-8175FA225369}" type="parTrans" cxnId="{8B518D49-592F-4343-9061-551ED545F6E5}">
      <dgm:prSet/>
      <dgm:spPr/>
      <dgm:t>
        <a:bodyPr/>
        <a:lstStyle/>
        <a:p>
          <a:endParaRPr lang="en-US"/>
        </a:p>
      </dgm:t>
    </dgm:pt>
    <dgm:pt modelId="{5E982111-BA2B-4696-BCDB-EF84645D159F}" type="sibTrans" cxnId="{8B518D49-592F-4343-9061-551ED545F6E5}">
      <dgm:prSet/>
      <dgm:spPr/>
      <dgm:t>
        <a:bodyPr/>
        <a:lstStyle/>
        <a:p>
          <a:endParaRPr lang="en-US"/>
        </a:p>
      </dgm:t>
    </dgm:pt>
    <dgm:pt modelId="{34E15919-588C-4D80-B5A9-B36B74A10F30}" type="pres">
      <dgm:prSet presAssocID="{F1FDCF2F-9DEF-4864-82A6-492C712631D4}" presName="Name0" presStyleCnt="0">
        <dgm:presLayoutVars>
          <dgm:dir/>
          <dgm:animLvl val="lvl"/>
          <dgm:resizeHandles val="exact"/>
        </dgm:presLayoutVars>
      </dgm:prSet>
      <dgm:spPr/>
    </dgm:pt>
    <dgm:pt modelId="{67D59D18-3F30-424D-8937-99C7F4FA1E79}" type="pres">
      <dgm:prSet presAssocID="{67F2510B-4BAF-482C-A349-AEA48A9226DF}" presName="boxAndChildren" presStyleCnt="0"/>
      <dgm:spPr/>
    </dgm:pt>
    <dgm:pt modelId="{BF97A633-6448-4859-A4E1-9DC3BC99C055}" type="pres">
      <dgm:prSet presAssocID="{67F2510B-4BAF-482C-A349-AEA48A9226DF}" presName="parentTextBox" presStyleLbl="alignNode1" presStyleIdx="0" presStyleCnt="4"/>
      <dgm:spPr/>
    </dgm:pt>
    <dgm:pt modelId="{E6A7212E-C2F0-4E6A-8C76-B213EF5E2B39}" type="pres">
      <dgm:prSet presAssocID="{67F2510B-4BAF-482C-A349-AEA48A9226DF}" presName="descendantBox" presStyleLbl="bgAccFollowNode1" presStyleIdx="0" presStyleCnt="4"/>
      <dgm:spPr/>
    </dgm:pt>
    <dgm:pt modelId="{D69CAC6D-B5B7-4264-B6EA-54C20C975F38}" type="pres">
      <dgm:prSet presAssocID="{956CD350-68BF-4404-AF0F-43834E345213}" presName="sp" presStyleCnt="0"/>
      <dgm:spPr/>
    </dgm:pt>
    <dgm:pt modelId="{EFD5B4CE-79D9-4CB8-A0F7-244A5D9A10FB}" type="pres">
      <dgm:prSet presAssocID="{62971207-7102-41F5-9874-37E2C1E8CBF2}" presName="arrowAndChildren" presStyleCnt="0"/>
      <dgm:spPr/>
    </dgm:pt>
    <dgm:pt modelId="{A952EC81-B66E-424A-AE59-F4ED6434D8C9}" type="pres">
      <dgm:prSet presAssocID="{62971207-7102-41F5-9874-37E2C1E8CBF2}" presName="parentTextArrow" presStyleLbl="node1" presStyleIdx="0" presStyleCnt="0"/>
      <dgm:spPr/>
    </dgm:pt>
    <dgm:pt modelId="{57093701-437C-4F4D-B378-F682A22792AF}" type="pres">
      <dgm:prSet presAssocID="{62971207-7102-41F5-9874-37E2C1E8CBF2}" presName="arrow" presStyleLbl="alignNode1" presStyleIdx="1" presStyleCnt="4"/>
      <dgm:spPr/>
    </dgm:pt>
    <dgm:pt modelId="{DE9CDF2B-82C1-4D78-832C-3A22B014E988}" type="pres">
      <dgm:prSet presAssocID="{62971207-7102-41F5-9874-37E2C1E8CBF2}" presName="descendantArrow" presStyleLbl="bgAccFollowNode1" presStyleIdx="1" presStyleCnt="4"/>
      <dgm:spPr/>
    </dgm:pt>
    <dgm:pt modelId="{FED3F677-8AC6-4FFF-9188-1695BB342700}" type="pres">
      <dgm:prSet presAssocID="{B72E7DB1-F1C2-47C0-A8EF-E711EF08447D}" presName="sp" presStyleCnt="0"/>
      <dgm:spPr/>
    </dgm:pt>
    <dgm:pt modelId="{36A70E49-462D-4840-80E4-190A5CB0FF3D}" type="pres">
      <dgm:prSet presAssocID="{8025E31E-6A7E-4B46-9F57-C8C75EF95E84}" presName="arrowAndChildren" presStyleCnt="0"/>
      <dgm:spPr/>
    </dgm:pt>
    <dgm:pt modelId="{F269C73B-ECDD-47E0-A3F1-CED680FA3566}" type="pres">
      <dgm:prSet presAssocID="{8025E31E-6A7E-4B46-9F57-C8C75EF95E84}" presName="parentTextArrow" presStyleLbl="node1" presStyleIdx="0" presStyleCnt="0"/>
      <dgm:spPr/>
    </dgm:pt>
    <dgm:pt modelId="{35BDF095-A7A0-456F-86B5-6473BBACAE81}" type="pres">
      <dgm:prSet presAssocID="{8025E31E-6A7E-4B46-9F57-C8C75EF95E84}" presName="arrow" presStyleLbl="alignNode1" presStyleIdx="2" presStyleCnt="4"/>
      <dgm:spPr/>
    </dgm:pt>
    <dgm:pt modelId="{87837357-3674-48C4-94D0-CE7176C8F476}" type="pres">
      <dgm:prSet presAssocID="{8025E31E-6A7E-4B46-9F57-C8C75EF95E84}" presName="descendantArrow" presStyleLbl="bgAccFollowNode1" presStyleIdx="2" presStyleCnt="4"/>
      <dgm:spPr/>
    </dgm:pt>
    <dgm:pt modelId="{C3B04A45-2814-4A15-AF3C-38F90863A6E7}" type="pres">
      <dgm:prSet presAssocID="{4DD81ACD-4E57-43A7-B62A-4EE621F4C75B}" presName="sp" presStyleCnt="0"/>
      <dgm:spPr/>
    </dgm:pt>
    <dgm:pt modelId="{F99EFE00-00D7-47AD-BC57-F2BB83BF9B37}" type="pres">
      <dgm:prSet presAssocID="{28E56CB7-7FDA-4CF3-B05B-08E497E23022}" presName="arrowAndChildren" presStyleCnt="0"/>
      <dgm:spPr/>
    </dgm:pt>
    <dgm:pt modelId="{4698E1BB-A320-475B-806D-E333EB5887A7}" type="pres">
      <dgm:prSet presAssocID="{28E56CB7-7FDA-4CF3-B05B-08E497E23022}" presName="parentTextArrow" presStyleLbl="node1" presStyleIdx="0" presStyleCnt="0"/>
      <dgm:spPr/>
    </dgm:pt>
    <dgm:pt modelId="{725C61F6-8C21-4579-9ECE-702A48F81064}" type="pres">
      <dgm:prSet presAssocID="{28E56CB7-7FDA-4CF3-B05B-08E497E23022}" presName="arrow" presStyleLbl="alignNode1" presStyleIdx="3" presStyleCnt="4"/>
      <dgm:spPr/>
    </dgm:pt>
    <dgm:pt modelId="{8CB7D308-611E-4E28-8E7B-D2B1543651A3}" type="pres">
      <dgm:prSet presAssocID="{28E56CB7-7FDA-4CF3-B05B-08E497E23022}" presName="descendantArrow" presStyleLbl="bgAccFollowNode1" presStyleIdx="3" presStyleCnt="4"/>
      <dgm:spPr/>
    </dgm:pt>
  </dgm:ptLst>
  <dgm:cxnLst>
    <dgm:cxn modelId="{89D51701-69C6-4A4E-828C-BD5B2C197181}" type="presOf" srcId="{28E56CB7-7FDA-4CF3-B05B-08E497E23022}" destId="{725C61F6-8C21-4579-9ECE-702A48F81064}" srcOrd="1" destOrd="0" presId="urn:microsoft.com/office/officeart/2016/7/layout/VerticalDownArrowProcess"/>
    <dgm:cxn modelId="{41534D11-8072-42F5-B0CA-9B94C3514BFA}" type="presOf" srcId="{62971207-7102-41F5-9874-37E2C1E8CBF2}" destId="{A952EC81-B66E-424A-AE59-F4ED6434D8C9}" srcOrd="0" destOrd="0" presId="urn:microsoft.com/office/officeart/2016/7/layout/VerticalDownArrowProcess"/>
    <dgm:cxn modelId="{33DAE918-9E24-42F4-8B78-00163DFA720C}" srcId="{28E56CB7-7FDA-4CF3-B05B-08E497E23022}" destId="{5432C441-DC9B-4A03-8414-069130FACD00}" srcOrd="0" destOrd="0" parTransId="{9B274A80-FF1D-46EC-B82C-501680DA5E1F}" sibTransId="{30D8A93B-1AD0-4AD6-9F46-60763D642226}"/>
    <dgm:cxn modelId="{2850D719-5145-4365-B66B-B64066F4AB14}" srcId="{62971207-7102-41F5-9874-37E2C1E8CBF2}" destId="{F6B5FACD-451F-416B-8A76-1BCCA3317940}" srcOrd="0" destOrd="0" parTransId="{EB011100-C7E4-43A5-9B67-FF08399B4D57}" sibTransId="{38963649-84F1-400F-849D-F6F3AF17280F}"/>
    <dgm:cxn modelId="{EB34B01D-DF31-44D8-ABC2-864FBB46AFBE}" type="presOf" srcId="{28E56CB7-7FDA-4CF3-B05B-08E497E23022}" destId="{4698E1BB-A320-475B-806D-E333EB5887A7}" srcOrd="0" destOrd="0" presId="urn:microsoft.com/office/officeart/2016/7/layout/VerticalDownArrowProcess"/>
    <dgm:cxn modelId="{518AC22A-0201-4D12-9DF4-21560111857C}" srcId="{F1FDCF2F-9DEF-4864-82A6-492C712631D4}" destId="{28E56CB7-7FDA-4CF3-B05B-08E497E23022}" srcOrd="0" destOrd="0" parTransId="{8D807D34-4A34-4D08-9900-E8D60B025194}" sibTransId="{4DD81ACD-4E57-43A7-B62A-4EE621F4C75B}"/>
    <dgm:cxn modelId="{0DF38B40-5DE2-4192-9641-00E69578C3DB}" srcId="{F1FDCF2F-9DEF-4864-82A6-492C712631D4}" destId="{62971207-7102-41F5-9874-37E2C1E8CBF2}" srcOrd="2" destOrd="0" parTransId="{B5DF62A6-160C-410D-A4E8-00C8C487BD7C}" sibTransId="{956CD350-68BF-4404-AF0F-43834E345213}"/>
    <dgm:cxn modelId="{3685E061-3D9E-41FF-A2E7-92C1223D6CC6}" type="presOf" srcId="{31167977-F131-4DFC-BFD3-E4909DCC0460}" destId="{87837357-3674-48C4-94D0-CE7176C8F476}" srcOrd="0" destOrd="0" presId="urn:microsoft.com/office/officeart/2016/7/layout/VerticalDownArrowProcess"/>
    <dgm:cxn modelId="{E5E24D48-8A24-4546-A702-375D13574CF1}" srcId="{F1FDCF2F-9DEF-4864-82A6-492C712631D4}" destId="{67F2510B-4BAF-482C-A349-AEA48A9226DF}" srcOrd="3" destOrd="0" parTransId="{E6F70D47-0BF3-4ED3-9889-9F7D8906B192}" sibTransId="{D0106E6B-1A74-4B9F-9DAE-71715FF9E24C}"/>
    <dgm:cxn modelId="{8B518D49-592F-4343-9061-551ED545F6E5}" srcId="{67F2510B-4BAF-482C-A349-AEA48A9226DF}" destId="{C69B3547-E8EE-4FF9-997C-ABA3CF5D2B26}" srcOrd="0" destOrd="0" parTransId="{8896DF3A-327F-4BFC-8D40-8175FA225369}" sibTransId="{5E982111-BA2B-4696-BCDB-EF84645D159F}"/>
    <dgm:cxn modelId="{C303584F-A57C-4255-AEDE-E4F9BE386D1C}" srcId="{F1FDCF2F-9DEF-4864-82A6-492C712631D4}" destId="{8025E31E-6A7E-4B46-9F57-C8C75EF95E84}" srcOrd="1" destOrd="0" parTransId="{7A7E1DDB-15F7-4384-8255-8CFC851394F7}" sibTransId="{B72E7DB1-F1C2-47C0-A8EF-E711EF08447D}"/>
    <dgm:cxn modelId="{AB5CC750-35A8-4EE9-A790-2815BD1F584B}" type="presOf" srcId="{67F2510B-4BAF-482C-A349-AEA48A9226DF}" destId="{BF97A633-6448-4859-A4E1-9DC3BC99C055}" srcOrd="0" destOrd="0" presId="urn:microsoft.com/office/officeart/2016/7/layout/VerticalDownArrowProcess"/>
    <dgm:cxn modelId="{429D9F7C-8FDB-4158-A0EC-682565B7D8FC}" type="presOf" srcId="{8025E31E-6A7E-4B46-9F57-C8C75EF95E84}" destId="{F269C73B-ECDD-47E0-A3F1-CED680FA3566}" srcOrd="0" destOrd="0" presId="urn:microsoft.com/office/officeart/2016/7/layout/VerticalDownArrowProcess"/>
    <dgm:cxn modelId="{48510A80-B28F-4BC2-B835-7CF5A11DDFA3}" type="presOf" srcId="{8025E31E-6A7E-4B46-9F57-C8C75EF95E84}" destId="{35BDF095-A7A0-456F-86B5-6473BBACAE81}" srcOrd="1" destOrd="0" presId="urn:microsoft.com/office/officeart/2016/7/layout/VerticalDownArrowProcess"/>
    <dgm:cxn modelId="{4D59C99D-D455-458B-99C7-095C7A608263}" type="presOf" srcId="{62971207-7102-41F5-9874-37E2C1E8CBF2}" destId="{57093701-437C-4F4D-B378-F682A22792AF}" srcOrd="1" destOrd="0" presId="urn:microsoft.com/office/officeart/2016/7/layout/VerticalDownArrowProcess"/>
    <dgm:cxn modelId="{381832BC-80B3-41B7-B668-39569C0C26AE}" type="presOf" srcId="{F6B5FACD-451F-416B-8A76-1BCCA3317940}" destId="{DE9CDF2B-82C1-4D78-832C-3A22B014E988}" srcOrd="0" destOrd="0" presId="urn:microsoft.com/office/officeart/2016/7/layout/VerticalDownArrowProcess"/>
    <dgm:cxn modelId="{CED30ACF-377C-4F3A-B7A8-8958A079A2C2}" type="presOf" srcId="{F1FDCF2F-9DEF-4864-82A6-492C712631D4}" destId="{34E15919-588C-4D80-B5A9-B36B74A10F30}" srcOrd="0" destOrd="0" presId="urn:microsoft.com/office/officeart/2016/7/layout/VerticalDownArrowProcess"/>
    <dgm:cxn modelId="{D1F3D1DF-5CAA-4955-8E9C-5DD65044278B}" type="presOf" srcId="{5432C441-DC9B-4A03-8414-069130FACD00}" destId="{8CB7D308-611E-4E28-8E7B-D2B1543651A3}" srcOrd="0" destOrd="0" presId="urn:microsoft.com/office/officeart/2016/7/layout/VerticalDownArrowProcess"/>
    <dgm:cxn modelId="{7C48FDE8-E5FC-475D-8294-92CCB7900D81}" type="presOf" srcId="{C69B3547-E8EE-4FF9-997C-ABA3CF5D2B26}" destId="{E6A7212E-C2F0-4E6A-8C76-B213EF5E2B39}" srcOrd="0" destOrd="0" presId="urn:microsoft.com/office/officeart/2016/7/layout/VerticalDownArrowProcess"/>
    <dgm:cxn modelId="{E9B2AEFA-8CCC-41BB-AD3C-C2468E5AF4AC}" srcId="{8025E31E-6A7E-4B46-9F57-C8C75EF95E84}" destId="{31167977-F131-4DFC-BFD3-E4909DCC0460}" srcOrd="0" destOrd="0" parTransId="{0DDDE675-07B3-4E39-A42D-01C684F00C34}" sibTransId="{D38F1E43-5221-49DF-AC41-8613946E80BF}"/>
    <dgm:cxn modelId="{0086214B-DA5C-417D-B6B1-18D231C9082F}" type="presParOf" srcId="{34E15919-588C-4D80-B5A9-B36B74A10F30}" destId="{67D59D18-3F30-424D-8937-99C7F4FA1E79}" srcOrd="0" destOrd="0" presId="urn:microsoft.com/office/officeart/2016/7/layout/VerticalDownArrowProcess"/>
    <dgm:cxn modelId="{70521BCB-C3BB-48F8-B44E-E8DADF1A21D5}" type="presParOf" srcId="{67D59D18-3F30-424D-8937-99C7F4FA1E79}" destId="{BF97A633-6448-4859-A4E1-9DC3BC99C055}" srcOrd="0" destOrd="0" presId="urn:microsoft.com/office/officeart/2016/7/layout/VerticalDownArrowProcess"/>
    <dgm:cxn modelId="{FA5CEDB6-409E-4D77-AC1F-B6911B2EFDE1}" type="presParOf" srcId="{67D59D18-3F30-424D-8937-99C7F4FA1E79}" destId="{E6A7212E-C2F0-4E6A-8C76-B213EF5E2B39}" srcOrd="1" destOrd="0" presId="urn:microsoft.com/office/officeart/2016/7/layout/VerticalDownArrowProcess"/>
    <dgm:cxn modelId="{E030E416-0937-4A46-8ED7-E7AC9B65127F}" type="presParOf" srcId="{34E15919-588C-4D80-B5A9-B36B74A10F30}" destId="{D69CAC6D-B5B7-4264-B6EA-54C20C975F38}" srcOrd="1" destOrd="0" presId="urn:microsoft.com/office/officeart/2016/7/layout/VerticalDownArrowProcess"/>
    <dgm:cxn modelId="{D92A0603-D4CB-46CE-99AC-7DC82422DB96}" type="presParOf" srcId="{34E15919-588C-4D80-B5A9-B36B74A10F30}" destId="{EFD5B4CE-79D9-4CB8-A0F7-244A5D9A10FB}" srcOrd="2" destOrd="0" presId="urn:microsoft.com/office/officeart/2016/7/layout/VerticalDownArrowProcess"/>
    <dgm:cxn modelId="{2F050DAF-F532-4BBC-A968-FD7FAACDC536}" type="presParOf" srcId="{EFD5B4CE-79D9-4CB8-A0F7-244A5D9A10FB}" destId="{A952EC81-B66E-424A-AE59-F4ED6434D8C9}" srcOrd="0" destOrd="0" presId="urn:microsoft.com/office/officeart/2016/7/layout/VerticalDownArrowProcess"/>
    <dgm:cxn modelId="{E3887E76-B326-47BF-8317-F189A498DBEE}" type="presParOf" srcId="{EFD5B4CE-79D9-4CB8-A0F7-244A5D9A10FB}" destId="{57093701-437C-4F4D-B378-F682A22792AF}" srcOrd="1" destOrd="0" presId="urn:microsoft.com/office/officeart/2016/7/layout/VerticalDownArrowProcess"/>
    <dgm:cxn modelId="{A8B932BD-E481-41BC-B078-3CD945A1F6D0}" type="presParOf" srcId="{EFD5B4CE-79D9-4CB8-A0F7-244A5D9A10FB}" destId="{DE9CDF2B-82C1-4D78-832C-3A22B014E988}" srcOrd="2" destOrd="0" presId="urn:microsoft.com/office/officeart/2016/7/layout/VerticalDownArrowProcess"/>
    <dgm:cxn modelId="{72C3EC72-6C18-4141-A32A-9B8C75F1C825}" type="presParOf" srcId="{34E15919-588C-4D80-B5A9-B36B74A10F30}" destId="{FED3F677-8AC6-4FFF-9188-1695BB342700}" srcOrd="3" destOrd="0" presId="urn:microsoft.com/office/officeart/2016/7/layout/VerticalDownArrowProcess"/>
    <dgm:cxn modelId="{A8C6AF06-6A64-4A50-9A5E-80F360F778D8}" type="presParOf" srcId="{34E15919-588C-4D80-B5A9-B36B74A10F30}" destId="{36A70E49-462D-4840-80E4-190A5CB0FF3D}" srcOrd="4" destOrd="0" presId="urn:microsoft.com/office/officeart/2016/7/layout/VerticalDownArrowProcess"/>
    <dgm:cxn modelId="{FF645352-3865-428E-AA0C-591FAB74B9CE}" type="presParOf" srcId="{36A70E49-462D-4840-80E4-190A5CB0FF3D}" destId="{F269C73B-ECDD-47E0-A3F1-CED680FA3566}" srcOrd="0" destOrd="0" presId="urn:microsoft.com/office/officeart/2016/7/layout/VerticalDownArrowProcess"/>
    <dgm:cxn modelId="{D742F3F3-E51C-4FB5-A05B-F2B856A75FF4}" type="presParOf" srcId="{36A70E49-462D-4840-80E4-190A5CB0FF3D}" destId="{35BDF095-A7A0-456F-86B5-6473BBACAE81}" srcOrd="1" destOrd="0" presId="urn:microsoft.com/office/officeart/2016/7/layout/VerticalDownArrowProcess"/>
    <dgm:cxn modelId="{672866D2-6F55-4C67-A788-289838A2B985}" type="presParOf" srcId="{36A70E49-462D-4840-80E4-190A5CB0FF3D}" destId="{87837357-3674-48C4-94D0-CE7176C8F476}" srcOrd="2" destOrd="0" presId="urn:microsoft.com/office/officeart/2016/7/layout/VerticalDownArrowProcess"/>
    <dgm:cxn modelId="{629D858F-7E78-41F7-B904-A3EC57C96514}" type="presParOf" srcId="{34E15919-588C-4D80-B5A9-B36B74A10F30}" destId="{C3B04A45-2814-4A15-AF3C-38F90863A6E7}" srcOrd="5" destOrd="0" presId="urn:microsoft.com/office/officeart/2016/7/layout/VerticalDownArrowProcess"/>
    <dgm:cxn modelId="{08680795-3DDB-405B-A695-5A0CD30C877E}" type="presParOf" srcId="{34E15919-588C-4D80-B5A9-B36B74A10F30}" destId="{F99EFE00-00D7-47AD-BC57-F2BB83BF9B37}" srcOrd="6" destOrd="0" presId="urn:microsoft.com/office/officeart/2016/7/layout/VerticalDownArrowProcess"/>
    <dgm:cxn modelId="{E8841328-7196-4BC9-ADC3-40CF94AA359C}" type="presParOf" srcId="{F99EFE00-00D7-47AD-BC57-F2BB83BF9B37}" destId="{4698E1BB-A320-475B-806D-E333EB5887A7}" srcOrd="0" destOrd="0" presId="urn:microsoft.com/office/officeart/2016/7/layout/VerticalDownArrowProcess"/>
    <dgm:cxn modelId="{94689D0B-2607-43D1-9BBA-424D18BBEB67}" type="presParOf" srcId="{F99EFE00-00D7-47AD-BC57-F2BB83BF9B37}" destId="{725C61F6-8C21-4579-9ECE-702A48F81064}" srcOrd="1" destOrd="0" presId="urn:microsoft.com/office/officeart/2016/7/layout/VerticalDownArrowProcess"/>
    <dgm:cxn modelId="{97B71DB9-B09C-40AF-A2F6-D9560C5830F6}" type="presParOf" srcId="{F99EFE00-00D7-47AD-BC57-F2BB83BF9B37}" destId="{8CB7D308-611E-4E28-8E7B-D2B1543651A3}" srcOrd="2" destOrd="0" presId="urn:microsoft.com/office/officeart/2016/7/layout/VerticalDown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FF6C7E7-2099-4146-80FD-5732C1BA5D1B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2" csCatId="colorful" phldr="1"/>
      <dgm:spPr/>
      <dgm:t>
        <a:bodyPr/>
        <a:lstStyle/>
        <a:p>
          <a:endParaRPr lang="en-US"/>
        </a:p>
      </dgm:t>
    </dgm:pt>
    <dgm:pt modelId="{14430D49-D350-489A-B990-42726BE14814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Bipolar I </a:t>
          </a:r>
        </a:p>
      </dgm:t>
    </dgm:pt>
    <dgm:pt modelId="{8AA3F744-A520-4C45-9534-0D571FA0396F}" type="parTrans" cxnId="{1D023694-6C1C-468D-B82E-0E6CE2D3E888}">
      <dgm:prSet/>
      <dgm:spPr/>
      <dgm:t>
        <a:bodyPr/>
        <a:lstStyle/>
        <a:p>
          <a:endParaRPr lang="en-US"/>
        </a:p>
      </dgm:t>
    </dgm:pt>
    <dgm:pt modelId="{38A2BC9F-12F7-44B0-9B97-1EE7499A061A}" type="sibTrans" cxnId="{1D023694-6C1C-468D-B82E-0E6CE2D3E888}">
      <dgm:prSet/>
      <dgm:spPr/>
      <dgm:t>
        <a:bodyPr/>
        <a:lstStyle/>
        <a:p>
          <a:endParaRPr lang="en-US"/>
        </a:p>
      </dgm:t>
    </dgm:pt>
    <dgm:pt modelId="{0C2DBE79-AB07-4D42-BD2C-DFB866C1B5A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At least one </a:t>
          </a:r>
          <a:r>
            <a:rPr lang="en-US" b="1"/>
            <a:t>manic </a:t>
          </a:r>
          <a:r>
            <a:rPr lang="en-US"/>
            <a:t>episode preceded by or followed by a hypomanic or major depressive episode </a:t>
          </a:r>
        </a:p>
      </dgm:t>
    </dgm:pt>
    <dgm:pt modelId="{A72EF4C8-8B4D-4A12-981D-B08E65DE728E}" type="parTrans" cxnId="{BB0EDE6B-4588-4599-9D13-60217C3F6761}">
      <dgm:prSet/>
      <dgm:spPr/>
      <dgm:t>
        <a:bodyPr/>
        <a:lstStyle/>
        <a:p>
          <a:endParaRPr lang="en-US"/>
        </a:p>
      </dgm:t>
    </dgm:pt>
    <dgm:pt modelId="{3DBE0115-1072-4DA7-9FF6-E9F32CED9A03}" type="sibTrans" cxnId="{BB0EDE6B-4588-4599-9D13-60217C3F6761}">
      <dgm:prSet/>
      <dgm:spPr/>
      <dgm:t>
        <a:bodyPr/>
        <a:lstStyle/>
        <a:p>
          <a:endParaRPr lang="en-US"/>
        </a:p>
      </dgm:t>
    </dgm:pt>
    <dgm:pt modelId="{7970F606-4FC9-47AB-9AF6-CD7AC8D39493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Bipolar II</a:t>
          </a:r>
        </a:p>
      </dgm:t>
    </dgm:pt>
    <dgm:pt modelId="{FE3BE5CB-8415-4D8E-BA8D-CEEF5EAE8775}" type="parTrans" cxnId="{511F31DC-D779-4987-ACD9-44B61B545951}">
      <dgm:prSet/>
      <dgm:spPr/>
      <dgm:t>
        <a:bodyPr/>
        <a:lstStyle/>
        <a:p>
          <a:endParaRPr lang="en-US"/>
        </a:p>
      </dgm:t>
    </dgm:pt>
    <dgm:pt modelId="{55DD1153-018B-4CCC-A4BD-17123544C317}" type="sibTrans" cxnId="{511F31DC-D779-4987-ACD9-44B61B545951}">
      <dgm:prSet/>
      <dgm:spPr/>
      <dgm:t>
        <a:bodyPr/>
        <a:lstStyle/>
        <a:p>
          <a:endParaRPr lang="en-US"/>
        </a:p>
      </dgm:t>
    </dgm:pt>
    <dgm:pt modelId="{CCA89BE5-410D-4C2D-9405-3F39187631B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 current or history of a </a:t>
          </a:r>
          <a:r>
            <a:rPr lang="en-US" b="1"/>
            <a:t>hypomanic </a:t>
          </a:r>
          <a:r>
            <a:rPr lang="en-US"/>
            <a:t>episode AND a current or past major depressive episode </a:t>
          </a:r>
        </a:p>
      </dgm:t>
    </dgm:pt>
    <dgm:pt modelId="{D1DC8E1E-AAE6-4D02-A66C-DC402D249CD3}" type="parTrans" cxnId="{48A9E77A-9803-458C-8D4D-3F7EA4B9E062}">
      <dgm:prSet/>
      <dgm:spPr/>
      <dgm:t>
        <a:bodyPr/>
        <a:lstStyle/>
        <a:p>
          <a:endParaRPr lang="en-US"/>
        </a:p>
      </dgm:t>
    </dgm:pt>
    <dgm:pt modelId="{8998A679-813E-4A01-9F03-47044BDB6996}" type="sibTrans" cxnId="{48A9E77A-9803-458C-8D4D-3F7EA4B9E062}">
      <dgm:prSet/>
      <dgm:spPr/>
      <dgm:t>
        <a:bodyPr/>
        <a:lstStyle/>
        <a:p>
          <a:endParaRPr lang="en-US"/>
        </a:p>
      </dgm:t>
    </dgm:pt>
    <dgm:pt modelId="{6893DF88-9E29-4B78-93F9-93DA37A5CB72}" type="pres">
      <dgm:prSet presAssocID="{8FF6C7E7-2099-4146-80FD-5732C1BA5D1B}" presName="root" presStyleCnt="0">
        <dgm:presLayoutVars>
          <dgm:dir/>
          <dgm:resizeHandles val="exact"/>
        </dgm:presLayoutVars>
      </dgm:prSet>
      <dgm:spPr/>
    </dgm:pt>
    <dgm:pt modelId="{072DDEF7-2563-453F-882B-8103E80C26CA}" type="pres">
      <dgm:prSet presAssocID="{14430D49-D350-489A-B990-42726BE14814}" presName="compNode" presStyleCnt="0"/>
      <dgm:spPr/>
    </dgm:pt>
    <dgm:pt modelId="{D357A14A-6DB0-4113-B4A0-88A71279531B}" type="pres">
      <dgm:prSet presAssocID="{14430D49-D350-489A-B990-42726BE14814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orried Face with No Fill"/>
        </a:ext>
      </dgm:extLst>
    </dgm:pt>
    <dgm:pt modelId="{C43A1B85-5B71-4F5B-AA81-234F0571DD8B}" type="pres">
      <dgm:prSet presAssocID="{14430D49-D350-489A-B990-42726BE14814}" presName="iconSpace" presStyleCnt="0"/>
      <dgm:spPr/>
    </dgm:pt>
    <dgm:pt modelId="{54B45859-D480-425F-85EA-3854C1E95119}" type="pres">
      <dgm:prSet presAssocID="{14430D49-D350-489A-B990-42726BE14814}" presName="parTx" presStyleLbl="revTx" presStyleIdx="0" presStyleCnt="4">
        <dgm:presLayoutVars>
          <dgm:chMax val="0"/>
          <dgm:chPref val="0"/>
        </dgm:presLayoutVars>
      </dgm:prSet>
      <dgm:spPr/>
    </dgm:pt>
    <dgm:pt modelId="{426CB6DD-EDAC-48B2-8B55-E9307A7688F8}" type="pres">
      <dgm:prSet presAssocID="{14430D49-D350-489A-B990-42726BE14814}" presName="txSpace" presStyleCnt="0"/>
      <dgm:spPr/>
    </dgm:pt>
    <dgm:pt modelId="{8CAC0D87-A6A5-4B14-A8CC-F52CC15ACF66}" type="pres">
      <dgm:prSet presAssocID="{14430D49-D350-489A-B990-42726BE14814}" presName="desTx" presStyleLbl="revTx" presStyleIdx="1" presStyleCnt="4">
        <dgm:presLayoutVars/>
      </dgm:prSet>
      <dgm:spPr/>
    </dgm:pt>
    <dgm:pt modelId="{4CC70C01-6641-4D14-8034-816BDA8206D6}" type="pres">
      <dgm:prSet presAssocID="{38A2BC9F-12F7-44B0-9B97-1EE7499A061A}" presName="sibTrans" presStyleCnt="0"/>
      <dgm:spPr/>
    </dgm:pt>
    <dgm:pt modelId="{63EC3B3A-D9D0-430E-A619-CA68171BED99}" type="pres">
      <dgm:prSet presAssocID="{7970F606-4FC9-47AB-9AF6-CD7AC8D39493}" presName="compNode" presStyleCnt="0"/>
      <dgm:spPr/>
    </dgm:pt>
    <dgm:pt modelId="{D7DB7FF8-9B23-4830-8D74-73D3B308CE4C}" type="pres">
      <dgm:prSet presAssocID="{7970F606-4FC9-47AB-9AF6-CD7AC8D39493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rama"/>
        </a:ext>
      </dgm:extLst>
    </dgm:pt>
    <dgm:pt modelId="{A2B814B1-3F85-40BA-8FEF-7BCA233D7D2C}" type="pres">
      <dgm:prSet presAssocID="{7970F606-4FC9-47AB-9AF6-CD7AC8D39493}" presName="iconSpace" presStyleCnt="0"/>
      <dgm:spPr/>
    </dgm:pt>
    <dgm:pt modelId="{239565AD-56CD-41CA-9B89-6B9898C2BEA2}" type="pres">
      <dgm:prSet presAssocID="{7970F606-4FC9-47AB-9AF6-CD7AC8D39493}" presName="parTx" presStyleLbl="revTx" presStyleIdx="2" presStyleCnt="4">
        <dgm:presLayoutVars>
          <dgm:chMax val="0"/>
          <dgm:chPref val="0"/>
        </dgm:presLayoutVars>
      </dgm:prSet>
      <dgm:spPr/>
    </dgm:pt>
    <dgm:pt modelId="{F667CEE0-59A3-4440-BB84-169AB420C521}" type="pres">
      <dgm:prSet presAssocID="{7970F606-4FC9-47AB-9AF6-CD7AC8D39493}" presName="txSpace" presStyleCnt="0"/>
      <dgm:spPr/>
    </dgm:pt>
    <dgm:pt modelId="{86C6551A-4249-4E92-82F8-67F2A49882E9}" type="pres">
      <dgm:prSet presAssocID="{7970F606-4FC9-47AB-9AF6-CD7AC8D39493}" presName="desTx" presStyleLbl="revTx" presStyleIdx="3" presStyleCnt="4">
        <dgm:presLayoutVars/>
      </dgm:prSet>
      <dgm:spPr/>
    </dgm:pt>
  </dgm:ptLst>
  <dgm:cxnLst>
    <dgm:cxn modelId="{9DD58E08-2E5B-4BAB-A522-436699471BA2}" type="presOf" srcId="{8FF6C7E7-2099-4146-80FD-5732C1BA5D1B}" destId="{6893DF88-9E29-4B78-93F9-93DA37A5CB72}" srcOrd="0" destOrd="0" presId="urn:microsoft.com/office/officeart/2018/5/layout/CenteredIconLabelDescriptionList"/>
    <dgm:cxn modelId="{815B1F33-BCE5-4BFA-8134-14BB2E58932C}" type="presOf" srcId="{14430D49-D350-489A-B990-42726BE14814}" destId="{54B45859-D480-425F-85EA-3854C1E95119}" srcOrd="0" destOrd="0" presId="urn:microsoft.com/office/officeart/2018/5/layout/CenteredIconLabelDescriptionList"/>
    <dgm:cxn modelId="{BB0EDE6B-4588-4599-9D13-60217C3F6761}" srcId="{14430D49-D350-489A-B990-42726BE14814}" destId="{0C2DBE79-AB07-4D42-BD2C-DFB866C1B5A0}" srcOrd="0" destOrd="0" parTransId="{A72EF4C8-8B4D-4A12-981D-B08E65DE728E}" sibTransId="{3DBE0115-1072-4DA7-9FF6-E9F32CED9A03}"/>
    <dgm:cxn modelId="{F52FD752-16B0-4BF7-B90E-305A401EFF9B}" type="presOf" srcId="{CCA89BE5-410D-4C2D-9405-3F39187631BF}" destId="{86C6551A-4249-4E92-82F8-67F2A49882E9}" srcOrd="0" destOrd="0" presId="urn:microsoft.com/office/officeart/2018/5/layout/CenteredIconLabelDescriptionList"/>
    <dgm:cxn modelId="{A208C755-C5D5-4F18-8465-10E84E28D600}" type="presOf" srcId="{0C2DBE79-AB07-4D42-BD2C-DFB866C1B5A0}" destId="{8CAC0D87-A6A5-4B14-A8CC-F52CC15ACF66}" srcOrd="0" destOrd="0" presId="urn:microsoft.com/office/officeart/2018/5/layout/CenteredIconLabelDescriptionList"/>
    <dgm:cxn modelId="{48A9E77A-9803-458C-8D4D-3F7EA4B9E062}" srcId="{7970F606-4FC9-47AB-9AF6-CD7AC8D39493}" destId="{CCA89BE5-410D-4C2D-9405-3F39187631BF}" srcOrd="0" destOrd="0" parTransId="{D1DC8E1E-AAE6-4D02-A66C-DC402D249CD3}" sibTransId="{8998A679-813E-4A01-9F03-47044BDB6996}"/>
    <dgm:cxn modelId="{1D023694-6C1C-468D-B82E-0E6CE2D3E888}" srcId="{8FF6C7E7-2099-4146-80FD-5732C1BA5D1B}" destId="{14430D49-D350-489A-B990-42726BE14814}" srcOrd="0" destOrd="0" parTransId="{8AA3F744-A520-4C45-9534-0D571FA0396F}" sibTransId="{38A2BC9F-12F7-44B0-9B97-1EE7499A061A}"/>
    <dgm:cxn modelId="{AB5FCFC5-642E-4F02-98DE-10C7E17CEECD}" type="presOf" srcId="{7970F606-4FC9-47AB-9AF6-CD7AC8D39493}" destId="{239565AD-56CD-41CA-9B89-6B9898C2BEA2}" srcOrd="0" destOrd="0" presId="urn:microsoft.com/office/officeart/2018/5/layout/CenteredIconLabelDescriptionList"/>
    <dgm:cxn modelId="{511F31DC-D779-4987-ACD9-44B61B545951}" srcId="{8FF6C7E7-2099-4146-80FD-5732C1BA5D1B}" destId="{7970F606-4FC9-47AB-9AF6-CD7AC8D39493}" srcOrd="1" destOrd="0" parTransId="{FE3BE5CB-8415-4D8E-BA8D-CEEF5EAE8775}" sibTransId="{55DD1153-018B-4CCC-A4BD-17123544C317}"/>
    <dgm:cxn modelId="{2ADBAB4F-CB51-4EC2-9CF5-80D02F7ABDAC}" type="presParOf" srcId="{6893DF88-9E29-4B78-93F9-93DA37A5CB72}" destId="{072DDEF7-2563-453F-882B-8103E80C26CA}" srcOrd="0" destOrd="0" presId="urn:microsoft.com/office/officeart/2018/5/layout/CenteredIconLabelDescriptionList"/>
    <dgm:cxn modelId="{31D0A00A-BEFA-4698-BC7C-2E2A5E7C7D8A}" type="presParOf" srcId="{072DDEF7-2563-453F-882B-8103E80C26CA}" destId="{D357A14A-6DB0-4113-B4A0-88A71279531B}" srcOrd="0" destOrd="0" presId="urn:microsoft.com/office/officeart/2018/5/layout/CenteredIconLabelDescriptionList"/>
    <dgm:cxn modelId="{FAE92BFB-FFE6-4134-9043-4A5824D3CC09}" type="presParOf" srcId="{072DDEF7-2563-453F-882B-8103E80C26CA}" destId="{C43A1B85-5B71-4F5B-AA81-234F0571DD8B}" srcOrd="1" destOrd="0" presId="urn:microsoft.com/office/officeart/2018/5/layout/CenteredIconLabelDescriptionList"/>
    <dgm:cxn modelId="{4BF91945-38E8-4CC9-B240-5526550DE225}" type="presParOf" srcId="{072DDEF7-2563-453F-882B-8103E80C26CA}" destId="{54B45859-D480-425F-85EA-3854C1E95119}" srcOrd="2" destOrd="0" presId="urn:microsoft.com/office/officeart/2018/5/layout/CenteredIconLabelDescriptionList"/>
    <dgm:cxn modelId="{F9C8D54F-03AC-4063-9401-5E828CF13408}" type="presParOf" srcId="{072DDEF7-2563-453F-882B-8103E80C26CA}" destId="{426CB6DD-EDAC-48B2-8B55-E9307A7688F8}" srcOrd="3" destOrd="0" presId="urn:microsoft.com/office/officeart/2018/5/layout/CenteredIconLabelDescriptionList"/>
    <dgm:cxn modelId="{77F78F97-CCF1-4DDE-B15F-55D70173ACDD}" type="presParOf" srcId="{072DDEF7-2563-453F-882B-8103E80C26CA}" destId="{8CAC0D87-A6A5-4B14-A8CC-F52CC15ACF66}" srcOrd="4" destOrd="0" presId="urn:microsoft.com/office/officeart/2018/5/layout/CenteredIconLabelDescriptionList"/>
    <dgm:cxn modelId="{9B6153A7-D674-4174-996B-FB071923E904}" type="presParOf" srcId="{6893DF88-9E29-4B78-93F9-93DA37A5CB72}" destId="{4CC70C01-6641-4D14-8034-816BDA8206D6}" srcOrd="1" destOrd="0" presId="urn:microsoft.com/office/officeart/2018/5/layout/CenteredIconLabelDescriptionList"/>
    <dgm:cxn modelId="{D1232C6D-81DE-44BA-8EAA-56522C6CB6B0}" type="presParOf" srcId="{6893DF88-9E29-4B78-93F9-93DA37A5CB72}" destId="{63EC3B3A-D9D0-430E-A619-CA68171BED99}" srcOrd="2" destOrd="0" presId="urn:microsoft.com/office/officeart/2018/5/layout/CenteredIconLabelDescriptionList"/>
    <dgm:cxn modelId="{6D11A162-FB77-4A36-AAEA-97C76B6848C1}" type="presParOf" srcId="{63EC3B3A-D9D0-430E-A619-CA68171BED99}" destId="{D7DB7FF8-9B23-4830-8D74-73D3B308CE4C}" srcOrd="0" destOrd="0" presId="urn:microsoft.com/office/officeart/2018/5/layout/CenteredIconLabelDescriptionList"/>
    <dgm:cxn modelId="{473C1AF1-C4F2-4212-9EF3-690F199837E4}" type="presParOf" srcId="{63EC3B3A-D9D0-430E-A619-CA68171BED99}" destId="{A2B814B1-3F85-40BA-8FEF-7BCA233D7D2C}" srcOrd="1" destOrd="0" presId="urn:microsoft.com/office/officeart/2018/5/layout/CenteredIconLabelDescriptionList"/>
    <dgm:cxn modelId="{FE900DFE-04B5-4183-B3B4-25E404D613FA}" type="presParOf" srcId="{63EC3B3A-D9D0-430E-A619-CA68171BED99}" destId="{239565AD-56CD-41CA-9B89-6B9898C2BEA2}" srcOrd="2" destOrd="0" presId="urn:microsoft.com/office/officeart/2018/5/layout/CenteredIconLabelDescriptionList"/>
    <dgm:cxn modelId="{A24E5AB9-7589-4363-A69D-97FD1968A7AA}" type="presParOf" srcId="{63EC3B3A-D9D0-430E-A619-CA68171BED99}" destId="{F667CEE0-59A3-4440-BB84-169AB420C521}" srcOrd="3" destOrd="0" presId="urn:microsoft.com/office/officeart/2018/5/layout/CenteredIconLabelDescriptionList"/>
    <dgm:cxn modelId="{9E22B0B6-66C4-4686-8393-113742EB48F6}" type="presParOf" srcId="{63EC3B3A-D9D0-430E-A619-CA68171BED99}" destId="{86C6551A-4249-4E92-82F8-67F2A49882E9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CED2F3A-A7D2-4CB6-96DE-A350BE697446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65FA229-0219-457D-87D3-DABBAD6145BD}">
      <dgm:prSet/>
      <dgm:spPr/>
      <dgm:t>
        <a:bodyPr/>
        <a:lstStyle/>
        <a:p>
          <a:r>
            <a:rPr lang="en-US" dirty="0"/>
            <a:t>Abnormal, persistent, expansive, or irritable mood for nearly all day, every day, for at least one week </a:t>
          </a:r>
        </a:p>
      </dgm:t>
      <dgm:extLst>
        <a:ext uri="{E40237B7-FDA0-4F09-8148-C483321AD2D9}">
          <dgm14:cNvPr xmlns:dgm14="http://schemas.microsoft.com/office/drawing/2010/diagram" id="0" name="" descr="Abnormal, persistent, expansive, or irritable mood for nearly all day, every day, for at least one week &#10;"/>
        </a:ext>
      </dgm:extLst>
    </dgm:pt>
    <dgm:pt modelId="{FE5DE14F-CD72-4BCE-936F-FE3CCEBF798D}" type="parTrans" cxnId="{4394E3E2-B1C3-4E3A-8E04-68A43CC3E10F}">
      <dgm:prSet/>
      <dgm:spPr/>
      <dgm:t>
        <a:bodyPr/>
        <a:lstStyle/>
        <a:p>
          <a:endParaRPr lang="en-US"/>
        </a:p>
      </dgm:t>
    </dgm:pt>
    <dgm:pt modelId="{CAC8C471-454F-46E9-8BC5-541A11A439CD}" type="sibTrans" cxnId="{4394E3E2-B1C3-4E3A-8E04-68A43CC3E10F}">
      <dgm:prSet/>
      <dgm:spPr/>
      <dgm:t>
        <a:bodyPr/>
        <a:lstStyle/>
        <a:p>
          <a:endParaRPr lang="en-US"/>
        </a:p>
      </dgm:t>
    </dgm:pt>
    <dgm:pt modelId="{50B0BB8B-4BAD-4310-91FF-BFB591996C5D}">
      <dgm:prSet/>
      <dgm:spPr/>
      <dgm:t>
        <a:bodyPr/>
        <a:lstStyle/>
        <a:p>
          <a:r>
            <a:rPr lang="en-US" dirty="0"/>
            <a:t>Increased activity or energy </a:t>
          </a:r>
        </a:p>
      </dgm:t>
      <dgm:extLst>
        <a:ext uri="{E40237B7-FDA0-4F09-8148-C483321AD2D9}">
          <dgm14:cNvPr xmlns:dgm14="http://schemas.microsoft.com/office/drawing/2010/diagram" id="0" name="" descr="Increased activity or energy &#10;"/>
        </a:ext>
      </dgm:extLst>
    </dgm:pt>
    <dgm:pt modelId="{ED8657BB-4A60-499D-B3F5-2AF5794A03CE}" type="parTrans" cxnId="{182BEBCA-166F-425A-BEC2-210D46A2AD92}">
      <dgm:prSet/>
      <dgm:spPr/>
      <dgm:t>
        <a:bodyPr/>
        <a:lstStyle/>
        <a:p>
          <a:endParaRPr lang="en-US"/>
        </a:p>
      </dgm:t>
    </dgm:pt>
    <dgm:pt modelId="{A9B6285B-723B-4905-9E12-EC2A9227BC22}" type="sibTrans" cxnId="{182BEBCA-166F-425A-BEC2-210D46A2AD92}">
      <dgm:prSet/>
      <dgm:spPr/>
      <dgm:t>
        <a:bodyPr/>
        <a:lstStyle/>
        <a:p>
          <a:endParaRPr lang="en-US"/>
        </a:p>
      </dgm:t>
    </dgm:pt>
    <dgm:pt modelId="{97147620-40D7-453D-A320-A52B3C6107C4}">
      <dgm:prSet/>
      <dgm:spPr/>
      <dgm:t>
        <a:bodyPr/>
        <a:lstStyle/>
        <a:p>
          <a:r>
            <a:rPr lang="en-US" dirty="0"/>
            <a:t>Excessive happiness </a:t>
          </a:r>
        </a:p>
      </dgm:t>
      <dgm:extLst>
        <a:ext uri="{E40237B7-FDA0-4F09-8148-C483321AD2D9}">
          <dgm14:cNvPr xmlns:dgm14="http://schemas.microsoft.com/office/drawing/2010/diagram" id="0" name="" descr="Excessive happiness &#10;"/>
        </a:ext>
      </dgm:extLst>
    </dgm:pt>
    <dgm:pt modelId="{3C8A262F-1393-42F2-B908-D7626AD0174A}" type="parTrans" cxnId="{EDBA5B83-9ECC-4231-A723-D52E62E18259}">
      <dgm:prSet/>
      <dgm:spPr/>
      <dgm:t>
        <a:bodyPr/>
        <a:lstStyle/>
        <a:p>
          <a:endParaRPr lang="en-US"/>
        </a:p>
      </dgm:t>
    </dgm:pt>
    <dgm:pt modelId="{F0238DFF-9F60-4927-A4D7-45AAD72F80B0}" type="sibTrans" cxnId="{EDBA5B83-9ECC-4231-A723-D52E62E18259}">
      <dgm:prSet/>
      <dgm:spPr/>
      <dgm:t>
        <a:bodyPr/>
        <a:lstStyle/>
        <a:p>
          <a:endParaRPr lang="en-US"/>
        </a:p>
      </dgm:t>
    </dgm:pt>
    <dgm:pt modelId="{11304BFA-29DF-446D-BFCE-B142E54A2D54}">
      <dgm:prSet/>
      <dgm:spPr/>
      <dgm:t>
        <a:bodyPr/>
        <a:lstStyle/>
        <a:p>
          <a:r>
            <a:rPr lang="en-US" dirty="0"/>
            <a:t>Often paired with risky sexual or personal interactions </a:t>
          </a:r>
        </a:p>
      </dgm:t>
      <dgm:extLst>
        <a:ext uri="{E40237B7-FDA0-4F09-8148-C483321AD2D9}">
          <dgm14:cNvPr xmlns:dgm14="http://schemas.microsoft.com/office/drawing/2010/diagram" id="0" name="" descr="Often paired with risky sexual or personal interactions &#10;"/>
        </a:ext>
      </dgm:extLst>
    </dgm:pt>
    <dgm:pt modelId="{51803EB6-489B-483D-884F-269D2BDA6AF6}" type="parTrans" cxnId="{3F401994-EC66-46D6-9644-5F42DDEFD41B}">
      <dgm:prSet/>
      <dgm:spPr/>
      <dgm:t>
        <a:bodyPr/>
        <a:lstStyle/>
        <a:p>
          <a:endParaRPr lang="en-US"/>
        </a:p>
      </dgm:t>
    </dgm:pt>
    <dgm:pt modelId="{5EB3C4C9-1D7F-4C50-93AC-9AB423D6743F}" type="sibTrans" cxnId="{3F401994-EC66-46D6-9644-5F42DDEFD41B}">
      <dgm:prSet/>
      <dgm:spPr/>
      <dgm:t>
        <a:bodyPr/>
        <a:lstStyle/>
        <a:p>
          <a:endParaRPr lang="en-US"/>
        </a:p>
      </dgm:t>
    </dgm:pt>
    <dgm:pt modelId="{74AA55F0-7F92-4A82-88A5-DBF9A920DD35}">
      <dgm:prSet/>
      <dgm:spPr/>
      <dgm:t>
        <a:bodyPr/>
        <a:lstStyle/>
        <a:p>
          <a:r>
            <a:rPr lang="en-US" dirty="0"/>
            <a:t>Rapid shifts in mood (i.e., mood lability) </a:t>
          </a:r>
        </a:p>
      </dgm:t>
      <dgm:extLst>
        <a:ext uri="{E40237B7-FDA0-4F09-8148-C483321AD2D9}">
          <dgm14:cNvPr xmlns:dgm14="http://schemas.microsoft.com/office/drawing/2010/diagram" id="0" name="" descr="Rapid shifts in mood (i.e., mood lability) &#10;"/>
        </a:ext>
      </dgm:extLst>
    </dgm:pt>
    <dgm:pt modelId="{8B3857C3-16B6-4D60-AA69-95DA91632B73}" type="parTrans" cxnId="{DD152C14-E77B-4530-9A12-AC61BD9718ED}">
      <dgm:prSet/>
      <dgm:spPr/>
      <dgm:t>
        <a:bodyPr/>
        <a:lstStyle/>
        <a:p>
          <a:endParaRPr lang="en-US"/>
        </a:p>
      </dgm:t>
    </dgm:pt>
    <dgm:pt modelId="{4F1F99AC-47D0-467E-82E7-3E0DBA4218ED}" type="sibTrans" cxnId="{DD152C14-E77B-4530-9A12-AC61BD9718ED}">
      <dgm:prSet/>
      <dgm:spPr/>
      <dgm:t>
        <a:bodyPr/>
        <a:lstStyle/>
        <a:p>
          <a:endParaRPr lang="en-US"/>
        </a:p>
      </dgm:t>
    </dgm:pt>
    <dgm:pt modelId="{70EE53BF-229A-43BC-85C0-C46A3CAF863D}">
      <dgm:prSet/>
      <dgm:spPr/>
      <dgm:t>
        <a:bodyPr/>
        <a:lstStyle/>
        <a:p>
          <a:r>
            <a:rPr lang="en-US" dirty="0"/>
            <a:t>Inflated self-esteem or grandiosity (even to the point of delusion) </a:t>
          </a:r>
        </a:p>
      </dgm:t>
      <dgm:extLst>
        <a:ext uri="{E40237B7-FDA0-4F09-8148-C483321AD2D9}">
          <dgm14:cNvPr xmlns:dgm14="http://schemas.microsoft.com/office/drawing/2010/diagram" id="0" name="" descr="Inflated self-esteem or grandiosity (even to the point of delusion) &#10;"/>
        </a:ext>
      </dgm:extLst>
    </dgm:pt>
    <dgm:pt modelId="{6C3B2101-1509-4AFF-911B-D9D3825BA550}" type="parTrans" cxnId="{309713E5-FD48-434C-AE58-7E75C8F4A179}">
      <dgm:prSet/>
      <dgm:spPr/>
      <dgm:t>
        <a:bodyPr/>
        <a:lstStyle/>
        <a:p>
          <a:endParaRPr lang="en-US"/>
        </a:p>
      </dgm:t>
    </dgm:pt>
    <dgm:pt modelId="{DD49CD53-4D44-45BE-8773-2E3ADB66B5C3}" type="sibTrans" cxnId="{309713E5-FD48-434C-AE58-7E75C8F4A179}">
      <dgm:prSet/>
      <dgm:spPr/>
      <dgm:t>
        <a:bodyPr/>
        <a:lstStyle/>
        <a:p>
          <a:endParaRPr lang="en-US"/>
        </a:p>
      </dgm:t>
    </dgm:pt>
    <dgm:pt modelId="{C56CDDDC-6DDB-4404-B53D-1600153DBE3F}">
      <dgm:prSet/>
      <dgm:spPr/>
      <dgm:t>
        <a:bodyPr/>
        <a:lstStyle/>
        <a:p>
          <a:r>
            <a:rPr lang="en-US" dirty="0"/>
            <a:t>Decreased need for sleep </a:t>
          </a:r>
        </a:p>
      </dgm:t>
      <dgm:extLst>
        <a:ext uri="{E40237B7-FDA0-4F09-8148-C483321AD2D9}">
          <dgm14:cNvPr xmlns:dgm14="http://schemas.microsoft.com/office/drawing/2010/diagram" id="0" name="" descr="Decreased need for sleep &#10;"/>
        </a:ext>
      </dgm:extLst>
    </dgm:pt>
    <dgm:pt modelId="{CA0C6A67-4BA0-43B9-A672-32E486CEB6EA}" type="parTrans" cxnId="{53A11E1B-6CE6-47C5-B008-5AC9E9EFF495}">
      <dgm:prSet/>
      <dgm:spPr/>
      <dgm:t>
        <a:bodyPr/>
        <a:lstStyle/>
        <a:p>
          <a:endParaRPr lang="en-US"/>
        </a:p>
      </dgm:t>
    </dgm:pt>
    <dgm:pt modelId="{8D8267D0-219D-4688-B111-2A3699F8A07C}" type="sibTrans" cxnId="{53A11E1B-6CE6-47C5-B008-5AC9E9EFF495}">
      <dgm:prSet/>
      <dgm:spPr/>
      <dgm:t>
        <a:bodyPr/>
        <a:lstStyle/>
        <a:p>
          <a:endParaRPr lang="en-US"/>
        </a:p>
      </dgm:t>
    </dgm:pt>
    <dgm:pt modelId="{BA775DF4-6D4E-4E81-9CB6-03AD0638D47E}">
      <dgm:prSet/>
      <dgm:spPr/>
      <dgm:t>
        <a:bodyPr/>
        <a:lstStyle/>
        <a:p>
          <a:r>
            <a:rPr lang="en-US" dirty="0"/>
            <a:t>Can have rapid, pressured, disorganized, and/or incoherent speech that’s difficult for others to follow </a:t>
          </a:r>
        </a:p>
      </dgm:t>
      <dgm:extLst>
        <a:ext uri="{E40237B7-FDA0-4F09-8148-C483321AD2D9}">
          <dgm14:cNvPr xmlns:dgm14="http://schemas.microsoft.com/office/drawing/2010/diagram" id="0" name="" descr="Can have rapid, pressured, disorganized, and/or incoherent speech that’s difficult for others to follow &#10;"/>
        </a:ext>
      </dgm:extLst>
    </dgm:pt>
    <dgm:pt modelId="{9E9D635F-89D1-4EA5-AA14-E329A38DBCA8}" type="parTrans" cxnId="{A05B2239-9319-4BF5-862B-282E8CD7515B}">
      <dgm:prSet/>
      <dgm:spPr/>
      <dgm:t>
        <a:bodyPr/>
        <a:lstStyle/>
        <a:p>
          <a:endParaRPr lang="en-US"/>
        </a:p>
      </dgm:t>
    </dgm:pt>
    <dgm:pt modelId="{967ED4F1-5DA5-4A6D-BC69-B5B4BA4FE03F}" type="sibTrans" cxnId="{A05B2239-9319-4BF5-862B-282E8CD7515B}">
      <dgm:prSet/>
      <dgm:spPr/>
      <dgm:t>
        <a:bodyPr/>
        <a:lstStyle/>
        <a:p>
          <a:endParaRPr lang="en-US"/>
        </a:p>
      </dgm:t>
    </dgm:pt>
    <dgm:pt modelId="{7448C3C9-E95E-41EB-9D5F-2FA1A13A4FC3}">
      <dgm:prSet/>
      <dgm:spPr/>
      <dgm:t>
        <a:bodyPr/>
        <a:lstStyle/>
        <a:p>
          <a:r>
            <a:rPr lang="en-US" dirty="0"/>
            <a:t>Racing thoughts and flights of ideas </a:t>
          </a:r>
        </a:p>
      </dgm:t>
      <dgm:extLst>
        <a:ext uri="{E40237B7-FDA0-4F09-8148-C483321AD2D9}">
          <dgm14:cNvPr xmlns:dgm14="http://schemas.microsoft.com/office/drawing/2010/diagram" id="0" name="" descr="Racing thoughts and flights of ideas &#10;"/>
        </a:ext>
      </dgm:extLst>
    </dgm:pt>
    <dgm:pt modelId="{AA2A7A56-7F56-42CA-8710-251B0F717481}" type="parTrans" cxnId="{D452B086-CD81-4435-9B01-BB89974644F2}">
      <dgm:prSet/>
      <dgm:spPr/>
      <dgm:t>
        <a:bodyPr/>
        <a:lstStyle/>
        <a:p>
          <a:endParaRPr lang="en-US"/>
        </a:p>
      </dgm:t>
    </dgm:pt>
    <dgm:pt modelId="{81579311-E053-40D5-A747-43E253F89CD9}" type="sibTrans" cxnId="{D452B086-CD81-4435-9B01-BB89974644F2}">
      <dgm:prSet/>
      <dgm:spPr/>
      <dgm:t>
        <a:bodyPr/>
        <a:lstStyle/>
        <a:p>
          <a:endParaRPr lang="en-US"/>
        </a:p>
      </dgm:t>
    </dgm:pt>
    <dgm:pt modelId="{C990F97A-53F8-4AB7-A084-60600151B6EA}" type="pres">
      <dgm:prSet presAssocID="{ACED2F3A-A7D2-4CB6-96DE-A350BE697446}" presName="diagram" presStyleCnt="0">
        <dgm:presLayoutVars>
          <dgm:dir/>
          <dgm:resizeHandles val="exact"/>
        </dgm:presLayoutVars>
      </dgm:prSet>
      <dgm:spPr/>
    </dgm:pt>
    <dgm:pt modelId="{07A08278-CC5C-404C-BF0C-EA6D5C69A395}" type="pres">
      <dgm:prSet presAssocID="{565FA229-0219-457D-87D3-DABBAD6145BD}" presName="node" presStyleLbl="node1" presStyleIdx="0" presStyleCnt="9">
        <dgm:presLayoutVars>
          <dgm:bulletEnabled val="1"/>
        </dgm:presLayoutVars>
      </dgm:prSet>
      <dgm:spPr/>
    </dgm:pt>
    <dgm:pt modelId="{54AA2CD5-3B4B-45A7-8754-FD48DF12ADA9}" type="pres">
      <dgm:prSet presAssocID="{CAC8C471-454F-46E9-8BC5-541A11A439CD}" presName="sibTrans" presStyleCnt="0"/>
      <dgm:spPr/>
    </dgm:pt>
    <dgm:pt modelId="{51A45760-6AF0-4E00-BEDA-53838B2AE6A3}" type="pres">
      <dgm:prSet presAssocID="{50B0BB8B-4BAD-4310-91FF-BFB591996C5D}" presName="node" presStyleLbl="node1" presStyleIdx="1" presStyleCnt="9">
        <dgm:presLayoutVars>
          <dgm:bulletEnabled val="1"/>
        </dgm:presLayoutVars>
      </dgm:prSet>
      <dgm:spPr/>
    </dgm:pt>
    <dgm:pt modelId="{33D48A34-68D8-4C9B-8D3C-1D6E94D1C072}" type="pres">
      <dgm:prSet presAssocID="{A9B6285B-723B-4905-9E12-EC2A9227BC22}" presName="sibTrans" presStyleCnt="0"/>
      <dgm:spPr/>
    </dgm:pt>
    <dgm:pt modelId="{5A96BB9B-C7B4-4F5C-9AAB-88B7133F6C37}" type="pres">
      <dgm:prSet presAssocID="{97147620-40D7-453D-A320-A52B3C6107C4}" presName="node" presStyleLbl="node1" presStyleIdx="2" presStyleCnt="9">
        <dgm:presLayoutVars>
          <dgm:bulletEnabled val="1"/>
        </dgm:presLayoutVars>
      </dgm:prSet>
      <dgm:spPr/>
    </dgm:pt>
    <dgm:pt modelId="{8882B225-09B8-4A11-9328-D3A7C651353C}" type="pres">
      <dgm:prSet presAssocID="{F0238DFF-9F60-4927-A4D7-45AAD72F80B0}" presName="sibTrans" presStyleCnt="0"/>
      <dgm:spPr/>
    </dgm:pt>
    <dgm:pt modelId="{E68C4330-FC82-48F7-BA26-B8254B349C3F}" type="pres">
      <dgm:prSet presAssocID="{11304BFA-29DF-446D-BFCE-B142E54A2D54}" presName="node" presStyleLbl="node1" presStyleIdx="3" presStyleCnt="9">
        <dgm:presLayoutVars>
          <dgm:bulletEnabled val="1"/>
        </dgm:presLayoutVars>
      </dgm:prSet>
      <dgm:spPr/>
    </dgm:pt>
    <dgm:pt modelId="{9F376946-AE35-47FA-B4ED-389E940F4BDE}" type="pres">
      <dgm:prSet presAssocID="{5EB3C4C9-1D7F-4C50-93AC-9AB423D6743F}" presName="sibTrans" presStyleCnt="0"/>
      <dgm:spPr/>
    </dgm:pt>
    <dgm:pt modelId="{2803D4C2-CCE6-4CC1-821D-34398EE87B6F}" type="pres">
      <dgm:prSet presAssocID="{74AA55F0-7F92-4A82-88A5-DBF9A920DD35}" presName="node" presStyleLbl="node1" presStyleIdx="4" presStyleCnt="9">
        <dgm:presLayoutVars>
          <dgm:bulletEnabled val="1"/>
        </dgm:presLayoutVars>
      </dgm:prSet>
      <dgm:spPr/>
    </dgm:pt>
    <dgm:pt modelId="{30A84C5D-7A2A-42DC-B1A4-426D506565CF}" type="pres">
      <dgm:prSet presAssocID="{4F1F99AC-47D0-467E-82E7-3E0DBA4218ED}" presName="sibTrans" presStyleCnt="0"/>
      <dgm:spPr/>
    </dgm:pt>
    <dgm:pt modelId="{BE507191-502A-4AF8-857B-0B94DF461EDE}" type="pres">
      <dgm:prSet presAssocID="{70EE53BF-229A-43BC-85C0-C46A3CAF863D}" presName="node" presStyleLbl="node1" presStyleIdx="5" presStyleCnt="9">
        <dgm:presLayoutVars>
          <dgm:bulletEnabled val="1"/>
        </dgm:presLayoutVars>
      </dgm:prSet>
      <dgm:spPr/>
    </dgm:pt>
    <dgm:pt modelId="{1EB1FD71-B48A-4B63-8881-AD8C1DFE2F40}" type="pres">
      <dgm:prSet presAssocID="{DD49CD53-4D44-45BE-8773-2E3ADB66B5C3}" presName="sibTrans" presStyleCnt="0"/>
      <dgm:spPr/>
    </dgm:pt>
    <dgm:pt modelId="{D5AA4530-EF5C-44D7-B1ED-A1330517252C}" type="pres">
      <dgm:prSet presAssocID="{C56CDDDC-6DDB-4404-B53D-1600153DBE3F}" presName="node" presStyleLbl="node1" presStyleIdx="6" presStyleCnt="9">
        <dgm:presLayoutVars>
          <dgm:bulletEnabled val="1"/>
        </dgm:presLayoutVars>
      </dgm:prSet>
      <dgm:spPr/>
    </dgm:pt>
    <dgm:pt modelId="{9004C53B-35CD-47D3-92C4-56234D1257E4}" type="pres">
      <dgm:prSet presAssocID="{8D8267D0-219D-4688-B111-2A3699F8A07C}" presName="sibTrans" presStyleCnt="0"/>
      <dgm:spPr/>
    </dgm:pt>
    <dgm:pt modelId="{B3669403-E1B4-4C47-89AA-A2F42C0044B4}" type="pres">
      <dgm:prSet presAssocID="{BA775DF4-6D4E-4E81-9CB6-03AD0638D47E}" presName="node" presStyleLbl="node1" presStyleIdx="7" presStyleCnt="9">
        <dgm:presLayoutVars>
          <dgm:bulletEnabled val="1"/>
        </dgm:presLayoutVars>
      </dgm:prSet>
      <dgm:spPr/>
    </dgm:pt>
    <dgm:pt modelId="{C3A66AB8-CC59-46B0-A187-41081F6409E9}" type="pres">
      <dgm:prSet presAssocID="{967ED4F1-5DA5-4A6D-BC69-B5B4BA4FE03F}" presName="sibTrans" presStyleCnt="0"/>
      <dgm:spPr/>
    </dgm:pt>
    <dgm:pt modelId="{8D45FA4E-A53D-45A9-82DC-43B9AC55D7B5}" type="pres">
      <dgm:prSet presAssocID="{7448C3C9-E95E-41EB-9D5F-2FA1A13A4FC3}" presName="node" presStyleLbl="node1" presStyleIdx="8" presStyleCnt="9">
        <dgm:presLayoutVars>
          <dgm:bulletEnabled val="1"/>
        </dgm:presLayoutVars>
      </dgm:prSet>
      <dgm:spPr/>
    </dgm:pt>
  </dgm:ptLst>
  <dgm:cxnLst>
    <dgm:cxn modelId="{F6884F07-6F50-44E9-B52D-A662649F4370}" type="presOf" srcId="{ACED2F3A-A7D2-4CB6-96DE-A350BE697446}" destId="{C990F97A-53F8-4AB7-A084-60600151B6EA}" srcOrd="0" destOrd="0" presId="urn:microsoft.com/office/officeart/2005/8/layout/default"/>
    <dgm:cxn modelId="{DD152C14-E77B-4530-9A12-AC61BD9718ED}" srcId="{ACED2F3A-A7D2-4CB6-96DE-A350BE697446}" destId="{74AA55F0-7F92-4A82-88A5-DBF9A920DD35}" srcOrd="4" destOrd="0" parTransId="{8B3857C3-16B6-4D60-AA69-95DA91632B73}" sibTransId="{4F1F99AC-47D0-467E-82E7-3E0DBA4218ED}"/>
    <dgm:cxn modelId="{53A11E1B-6CE6-47C5-B008-5AC9E9EFF495}" srcId="{ACED2F3A-A7D2-4CB6-96DE-A350BE697446}" destId="{C56CDDDC-6DDB-4404-B53D-1600153DBE3F}" srcOrd="6" destOrd="0" parTransId="{CA0C6A67-4BA0-43B9-A672-32E486CEB6EA}" sibTransId="{8D8267D0-219D-4688-B111-2A3699F8A07C}"/>
    <dgm:cxn modelId="{70E6E023-7295-4516-BEBC-E2D26554C154}" type="presOf" srcId="{C56CDDDC-6DDB-4404-B53D-1600153DBE3F}" destId="{D5AA4530-EF5C-44D7-B1ED-A1330517252C}" srcOrd="0" destOrd="0" presId="urn:microsoft.com/office/officeart/2005/8/layout/default"/>
    <dgm:cxn modelId="{59AF2628-A2D8-48E1-A46F-6AFB4FE5533A}" type="presOf" srcId="{70EE53BF-229A-43BC-85C0-C46A3CAF863D}" destId="{BE507191-502A-4AF8-857B-0B94DF461EDE}" srcOrd="0" destOrd="0" presId="urn:microsoft.com/office/officeart/2005/8/layout/default"/>
    <dgm:cxn modelId="{712A3E2B-F162-4F48-A9B3-192386001448}" type="presOf" srcId="{50B0BB8B-4BAD-4310-91FF-BFB591996C5D}" destId="{51A45760-6AF0-4E00-BEDA-53838B2AE6A3}" srcOrd="0" destOrd="0" presId="urn:microsoft.com/office/officeart/2005/8/layout/default"/>
    <dgm:cxn modelId="{287C3C2D-3387-456C-8FBC-AC4EFD16F100}" type="presOf" srcId="{11304BFA-29DF-446D-BFCE-B142E54A2D54}" destId="{E68C4330-FC82-48F7-BA26-B8254B349C3F}" srcOrd="0" destOrd="0" presId="urn:microsoft.com/office/officeart/2005/8/layout/default"/>
    <dgm:cxn modelId="{A05B2239-9319-4BF5-862B-282E8CD7515B}" srcId="{ACED2F3A-A7D2-4CB6-96DE-A350BE697446}" destId="{BA775DF4-6D4E-4E81-9CB6-03AD0638D47E}" srcOrd="7" destOrd="0" parTransId="{9E9D635F-89D1-4EA5-AA14-E329A38DBCA8}" sibTransId="{967ED4F1-5DA5-4A6D-BC69-B5B4BA4FE03F}"/>
    <dgm:cxn modelId="{F869043F-E5CB-45D2-BE91-C10EAEEBA3A3}" type="presOf" srcId="{7448C3C9-E95E-41EB-9D5F-2FA1A13A4FC3}" destId="{8D45FA4E-A53D-45A9-82DC-43B9AC55D7B5}" srcOrd="0" destOrd="0" presId="urn:microsoft.com/office/officeart/2005/8/layout/default"/>
    <dgm:cxn modelId="{FAF32E62-34FC-4133-8284-FD3DA17B7B19}" type="presOf" srcId="{74AA55F0-7F92-4A82-88A5-DBF9A920DD35}" destId="{2803D4C2-CCE6-4CC1-821D-34398EE87B6F}" srcOrd="0" destOrd="0" presId="urn:microsoft.com/office/officeart/2005/8/layout/default"/>
    <dgm:cxn modelId="{EDBA5B83-9ECC-4231-A723-D52E62E18259}" srcId="{ACED2F3A-A7D2-4CB6-96DE-A350BE697446}" destId="{97147620-40D7-453D-A320-A52B3C6107C4}" srcOrd="2" destOrd="0" parTransId="{3C8A262F-1393-42F2-B908-D7626AD0174A}" sibTransId="{F0238DFF-9F60-4927-A4D7-45AAD72F80B0}"/>
    <dgm:cxn modelId="{D452B086-CD81-4435-9B01-BB89974644F2}" srcId="{ACED2F3A-A7D2-4CB6-96DE-A350BE697446}" destId="{7448C3C9-E95E-41EB-9D5F-2FA1A13A4FC3}" srcOrd="8" destOrd="0" parTransId="{AA2A7A56-7F56-42CA-8710-251B0F717481}" sibTransId="{81579311-E053-40D5-A747-43E253F89CD9}"/>
    <dgm:cxn modelId="{3F401994-EC66-46D6-9644-5F42DDEFD41B}" srcId="{ACED2F3A-A7D2-4CB6-96DE-A350BE697446}" destId="{11304BFA-29DF-446D-BFCE-B142E54A2D54}" srcOrd="3" destOrd="0" parTransId="{51803EB6-489B-483D-884F-269D2BDA6AF6}" sibTransId="{5EB3C4C9-1D7F-4C50-93AC-9AB423D6743F}"/>
    <dgm:cxn modelId="{E9B8F6B0-B01B-4C1C-A949-61F877B86EEB}" type="presOf" srcId="{97147620-40D7-453D-A320-A52B3C6107C4}" destId="{5A96BB9B-C7B4-4F5C-9AAB-88B7133F6C37}" srcOrd="0" destOrd="0" presId="urn:microsoft.com/office/officeart/2005/8/layout/default"/>
    <dgm:cxn modelId="{44A0DBB7-70D9-426C-B123-CE448979457A}" type="presOf" srcId="{565FA229-0219-457D-87D3-DABBAD6145BD}" destId="{07A08278-CC5C-404C-BF0C-EA6D5C69A395}" srcOrd="0" destOrd="0" presId="urn:microsoft.com/office/officeart/2005/8/layout/default"/>
    <dgm:cxn modelId="{182BEBCA-166F-425A-BEC2-210D46A2AD92}" srcId="{ACED2F3A-A7D2-4CB6-96DE-A350BE697446}" destId="{50B0BB8B-4BAD-4310-91FF-BFB591996C5D}" srcOrd="1" destOrd="0" parTransId="{ED8657BB-4A60-499D-B3F5-2AF5794A03CE}" sibTransId="{A9B6285B-723B-4905-9E12-EC2A9227BC22}"/>
    <dgm:cxn modelId="{4394E3E2-B1C3-4E3A-8E04-68A43CC3E10F}" srcId="{ACED2F3A-A7D2-4CB6-96DE-A350BE697446}" destId="{565FA229-0219-457D-87D3-DABBAD6145BD}" srcOrd="0" destOrd="0" parTransId="{FE5DE14F-CD72-4BCE-936F-FE3CCEBF798D}" sibTransId="{CAC8C471-454F-46E9-8BC5-541A11A439CD}"/>
    <dgm:cxn modelId="{309713E5-FD48-434C-AE58-7E75C8F4A179}" srcId="{ACED2F3A-A7D2-4CB6-96DE-A350BE697446}" destId="{70EE53BF-229A-43BC-85C0-C46A3CAF863D}" srcOrd="5" destOrd="0" parTransId="{6C3B2101-1509-4AFF-911B-D9D3825BA550}" sibTransId="{DD49CD53-4D44-45BE-8773-2E3ADB66B5C3}"/>
    <dgm:cxn modelId="{912CD7FE-BA1C-4FE2-AFED-F6D098F78058}" type="presOf" srcId="{BA775DF4-6D4E-4E81-9CB6-03AD0638D47E}" destId="{B3669403-E1B4-4C47-89AA-A2F42C0044B4}" srcOrd="0" destOrd="0" presId="urn:microsoft.com/office/officeart/2005/8/layout/default"/>
    <dgm:cxn modelId="{3A79C96F-7977-481C-AE7F-7206D18C0670}" type="presParOf" srcId="{C990F97A-53F8-4AB7-A084-60600151B6EA}" destId="{07A08278-CC5C-404C-BF0C-EA6D5C69A395}" srcOrd="0" destOrd="0" presId="urn:microsoft.com/office/officeart/2005/8/layout/default"/>
    <dgm:cxn modelId="{A255472E-F34F-4359-B6FC-1FE5A12F32AF}" type="presParOf" srcId="{C990F97A-53F8-4AB7-A084-60600151B6EA}" destId="{54AA2CD5-3B4B-45A7-8754-FD48DF12ADA9}" srcOrd="1" destOrd="0" presId="urn:microsoft.com/office/officeart/2005/8/layout/default"/>
    <dgm:cxn modelId="{BAECCA7C-7227-4AF3-AB87-30105463D99A}" type="presParOf" srcId="{C990F97A-53F8-4AB7-A084-60600151B6EA}" destId="{51A45760-6AF0-4E00-BEDA-53838B2AE6A3}" srcOrd="2" destOrd="0" presId="urn:microsoft.com/office/officeart/2005/8/layout/default"/>
    <dgm:cxn modelId="{F6AA04D2-825B-4D86-BF05-57E81F062BD1}" type="presParOf" srcId="{C990F97A-53F8-4AB7-A084-60600151B6EA}" destId="{33D48A34-68D8-4C9B-8D3C-1D6E94D1C072}" srcOrd="3" destOrd="0" presId="urn:microsoft.com/office/officeart/2005/8/layout/default"/>
    <dgm:cxn modelId="{87F571B7-F1FA-43CC-B88A-DF422699B241}" type="presParOf" srcId="{C990F97A-53F8-4AB7-A084-60600151B6EA}" destId="{5A96BB9B-C7B4-4F5C-9AAB-88B7133F6C37}" srcOrd="4" destOrd="0" presId="urn:microsoft.com/office/officeart/2005/8/layout/default"/>
    <dgm:cxn modelId="{38217A24-C771-451C-81B5-BC246E3E6955}" type="presParOf" srcId="{C990F97A-53F8-4AB7-A084-60600151B6EA}" destId="{8882B225-09B8-4A11-9328-D3A7C651353C}" srcOrd="5" destOrd="0" presId="urn:microsoft.com/office/officeart/2005/8/layout/default"/>
    <dgm:cxn modelId="{0EA75855-352C-4203-9C8E-ABAD4D05E42B}" type="presParOf" srcId="{C990F97A-53F8-4AB7-A084-60600151B6EA}" destId="{E68C4330-FC82-48F7-BA26-B8254B349C3F}" srcOrd="6" destOrd="0" presId="urn:microsoft.com/office/officeart/2005/8/layout/default"/>
    <dgm:cxn modelId="{569E63D0-3F02-49D7-943E-4895CEC93120}" type="presParOf" srcId="{C990F97A-53F8-4AB7-A084-60600151B6EA}" destId="{9F376946-AE35-47FA-B4ED-389E940F4BDE}" srcOrd="7" destOrd="0" presId="urn:microsoft.com/office/officeart/2005/8/layout/default"/>
    <dgm:cxn modelId="{2C2B4771-3682-494B-B459-E41C172BBBFC}" type="presParOf" srcId="{C990F97A-53F8-4AB7-A084-60600151B6EA}" destId="{2803D4C2-CCE6-4CC1-821D-34398EE87B6F}" srcOrd="8" destOrd="0" presId="urn:microsoft.com/office/officeart/2005/8/layout/default"/>
    <dgm:cxn modelId="{CF32EC1E-236E-4B92-8543-8CEA20763A19}" type="presParOf" srcId="{C990F97A-53F8-4AB7-A084-60600151B6EA}" destId="{30A84C5D-7A2A-42DC-B1A4-426D506565CF}" srcOrd="9" destOrd="0" presId="urn:microsoft.com/office/officeart/2005/8/layout/default"/>
    <dgm:cxn modelId="{829B6EB9-EF20-4970-A6E6-8C1CA811DF07}" type="presParOf" srcId="{C990F97A-53F8-4AB7-A084-60600151B6EA}" destId="{BE507191-502A-4AF8-857B-0B94DF461EDE}" srcOrd="10" destOrd="0" presId="urn:microsoft.com/office/officeart/2005/8/layout/default"/>
    <dgm:cxn modelId="{F3203C4D-D4FB-46FB-BF74-2BF2740593C7}" type="presParOf" srcId="{C990F97A-53F8-4AB7-A084-60600151B6EA}" destId="{1EB1FD71-B48A-4B63-8881-AD8C1DFE2F40}" srcOrd="11" destOrd="0" presId="urn:microsoft.com/office/officeart/2005/8/layout/default"/>
    <dgm:cxn modelId="{205B0EEA-37F0-426F-9AEE-5F6ADE9D6974}" type="presParOf" srcId="{C990F97A-53F8-4AB7-A084-60600151B6EA}" destId="{D5AA4530-EF5C-44D7-B1ED-A1330517252C}" srcOrd="12" destOrd="0" presId="urn:microsoft.com/office/officeart/2005/8/layout/default"/>
    <dgm:cxn modelId="{7A8C1724-ADA6-4A67-8EA4-0958659CC3A4}" type="presParOf" srcId="{C990F97A-53F8-4AB7-A084-60600151B6EA}" destId="{9004C53B-35CD-47D3-92C4-56234D1257E4}" srcOrd="13" destOrd="0" presId="urn:microsoft.com/office/officeart/2005/8/layout/default"/>
    <dgm:cxn modelId="{6962864B-419F-4901-904C-CB9B3BD8FEE0}" type="presParOf" srcId="{C990F97A-53F8-4AB7-A084-60600151B6EA}" destId="{B3669403-E1B4-4C47-89AA-A2F42C0044B4}" srcOrd="14" destOrd="0" presId="urn:microsoft.com/office/officeart/2005/8/layout/default"/>
    <dgm:cxn modelId="{265F8F99-0465-4DD5-B944-7825968C74B7}" type="presParOf" srcId="{C990F97A-53F8-4AB7-A084-60600151B6EA}" destId="{C3A66AB8-CC59-46B0-A187-41081F6409E9}" srcOrd="15" destOrd="0" presId="urn:microsoft.com/office/officeart/2005/8/layout/default"/>
    <dgm:cxn modelId="{D9503294-FD38-44C9-A0B5-4CB3037F3746}" type="presParOf" srcId="{C990F97A-53F8-4AB7-A084-60600151B6EA}" destId="{8D45FA4E-A53D-45A9-82DC-43B9AC55D7B5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F5E77DA-BABC-4BCD-8828-A09B20151DC1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6C235AD3-683D-42DE-9939-4C1841AE9C8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Refers to those individuals who experience periods of hypomanic symptoms and mild depressive symptoms </a:t>
          </a:r>
        </a:p>
      </dgm:t>
      <dgm:extLst>
        <a:ext uri="{E40237B7-FDA0-4F09-8148-C483321AD2D9}">
          <dgm14:cNvPr xmlns:dgm14="http://schemas.microsoft.com/office/drawing/2010/diagram" id="0" name="" descr="Refers to those individuals who experience periods of hypomanic symptoms and mild depressive symptoms &#10;"/>
        </a:ext>
      </dgm:extLst>
    </dgm:pt>
    <dgm:pt modelId="{E87C49B7-92AC-4BFE-A490-5010F372AAB0}" type="parTrans" cxnId="{34BB460A-0C0C-43BE-880A-D1B7FB8FC024}">
      <dgm:prSet/>
      <dgm:spPr/>
      <dgm:t>
        <a:bodyPr/>
        <a:lstStyle/>
        <a:p>
          <a:endParaRPr lang="en-US"/>
        </a:p>
      </dgm:t>
    </dgm:pt>
    <dgm:pt modelId="{AB405838-2EE7-4AE3-BC17-1F0F381EF030}" type="sibTrans" cxnId="{34BB460A-0C0C-43BE-880A-D1B7FB8FC024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9F224D42-D29A-48A5-842D-56E95C3889C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Symptoms occur for 2+ years, and are typically interrupted by periods of normal moods </a:t>
          </a:r>
        </a:p>
      </dgm:t>
      <dgm:extLst>
        <a:ext uri="{E40237B7-FDA0-4F09-8148-C483321AD2D9}">
          <dgm14:cNvPr xmlns:dgm14="http://schemas.microsoft.com/office/drawing/2010/diagram" id="0" name="" descr="Symptoms occur for 2+ years, and are typically interrupted by periods of normal moods &#10;"/>
        </a:ext>
      </dgm:extLst>
    </dgm:pt>
    <dgm:pt modelId="{55D4B378-6F13-4602-9B99-8A55BCB3DD5E}" type="parTrans" cxnId="{1A941E76-C992-4522-8630-FA34FBCA5BA6}">
      <dgm:prSet/>
      <dgm:spPr/>
      <dgm:t>
        <a:bodyPr/>
        <a:lstStyle/>
        <a:p>
          <a:endParaRPr lang="en-US"/>
        </a:p>
      </dgm:t>
    </dgm:pt>
    <dgm:pt modelId="{710B14D2-CD87-4C09-A3FD-1E62999F53A0}" type="sibTrans" cxnId="{1A941E76-C992-4522-8630-FA34FBCA5BA6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BA8677B5-213D-433F-9346-9A215572803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Can eventually become Bipolar I or Bipolar II</a:t>
          </a:r>
        </a:p>
      </dgm:t>
      <dgm:extLst>
        <a:ext uri="{E40237B7-FDA0-4F09-8148-C483321AD2D9}">
          <dgm14:cNvPr xmlns:dgm14="http://schemas.microsoft.com/office/drawing/2010/diagram" id="0" name="" descr="Can eventually become Bipolar I or Bipolar II&#10;"/>
        </a:ext>
      </dgm:extLst>
    </dgm:pt>
    <dgm:pt modelId="{2E6D777E-5602-4408-BFB5-FCF4C0885CF9}" type="parTrans" cxnId="{DD02692C-A6F4-4431-AC26-8E02B1FC63F8}">
      <dgm:prSet/>
      <dgm:spPr/>
      <dgm:t>
        <a:bodyPr/>
        <a:lstStyle/>
        <a:p>
          <a:endParaRPr lang="en-US"/>
        </a:p>
      </dgm:t>
    </dgm:pt>
    <dgm:pt modelId="{AA2177D3-F9E5-4373-BE42-5715013E83DB}" type="sibTrans" cxnId="{DD02692C-A6F4-4431-AC26-8E02B1FC63F8}">
      <dgm:prSet/>
      <dgm:spPr/>
      <dgm:t>
        <a:bodyPr/>
        <a:lstStyle/>
        <a:p>
          <a:endParaRPr lang="en-US"/>
        </a:p>
      </dgm:t>
    </dgm:pt>
    <dgm:pt modelId="{581B0629-DD5C-4EED-A5C6-72E0D25D30BE}" type="pres">
      <dgm:prSet presAssocID="{7F5E77DA-BABC-4BCD-8828-A09B20151DC1}" presName="root" presStyleCnt="0">
        <dgm:presLayoutVars>
          <dgm:dir/>
          <dgm:resizeHandles val="exact"/>
        </dgm:presLayoutVars>
      </dgm:prSet>
      <dgm:spPr/>
    </dgm:pt>
    <dgm:pt modelId="{55BCE045-EBD7-4898-8335-6A6DD3E9CA82}" type="pres">
      <dgm:prSet presAssocID="{6C235AD3-683D-42DE-9939-4C1841AE9C83}" presName="compNode" presStyleCnt="0"/>
      <dgm:spPr/>
    </dgm:pt>
    <dgm:pt modelId="{093E7FA3-1382-403B-B125-5301C45C602B}" type="pres">
      <dgm:prSet presAssocID="{6C235AD3-683D-42DE-9939-4C1841AE9C83}" presName="bgRect" presStyleLbl="bgShp" presStyleIdx="0" presStyleCnt="3"/>
      <dgm:spPr/>
    </dgm:pt>
    <dgm:pt modelId="{AD65E6CD-3960-421D-8667-F96AEAB1CE81}" type="pres">
      <dgm:prSet presAssocID="{6C235AD3-683D-42DE-9939-4C1841AE9C83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in in head"/>
        </a:ext>
      </dgm:extLst>
    </dgm:pt>
    <dgm:pt modelId="{DBCBBA86-1E39-4B95-B1FE-B024E0224BFD}" type="pres">
      <dgm:prSet presAssocID="{6C235AD3-683D-42DE-9939-4C1841AE9C83}" presName="spaceRect" presStyleCnt="0"/>
      <dgm:spPr/>
    </dgm:pt>
    <dgm:pt modelId="{73C4CBB3-AC81-48A9-AA5D-E9BC3FCC6B7E}" type="pres">
      <dgm:prSet presAssocID="{6C235AD3-683D-42DE-9939-4C1841AE9C83}" presName="parTx" presStyleLbl="revTx" presStyleIdx="0" presStyleCnt="3">
        <dgm:presLayoutVars>
          <dgm:chMax val="0"/>
          <dgm:chPref val="0"/>
        </dgm:presLayoutVars>
      </dgm:prSet>
      <dgm:spPr/>
    </dgm:pt>
    <dgm:pt modelId="{D1720793-D8E5-4207-A473-443DFB13ACA0}" type="pres">
      <dgm:prSet presAssocID="{AB405838-2EE7-4AE3-BC17-1F0F381EF030}" presName="sibTrans" presStyleCnt="0"/>
      <dgm:spPr/>
    </dgm:pt>
    <dgm:pt modelId="{7AEAA98E-3474-4D88-A598-65BFEA323E71}" type="pres">
      <dgm:prSet presAssocID="{9F224D42-D29A-48A5-842D-56E95C3889C1}" presName="compNode" presStyleCnt="0"/>
      <dgm:spPr/>
    </dgm:pt>
    <dgm:pt modelId="{37DB1C46-DC7D-4CDC-ACEA-030A07BECEB3}" type="pres">
      <dgm:prSet presAssocID="{9F224D42-D29A-48A5-842D-56E95C3889C1}" presName="bgRect" presStyleLbl="bgShp" presStyleIdx="1" presStyleCnt="3"/>
      <dgm:spPr/>
    </dgm:pt>
    <dgm:pt modelId="{A3733A04-F1C9-4333-A365-4D7FF5DA6B95}" type="pres">
      <dgm:prSet presAssocID="{9F224D42-D29A-48A5-842D-56E95C3889C1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rying Face with No Fill"/>
        </a:ext>
      </dgm:extLst>
    </dgm:pt>
    <dgm:pt modelId="{87B18262-B8C8-4150-BBE5-11740221401C}" type="pres">
      <dgm:prSet presAssocID="{9F224D42-D29A-48A5-842D-56E95C3889C1}" presName="spaceRect" presStyleCnt="0"/>
      <dgm:spPr/>
    </dgm:pt>
    <dgm:pt modelId="{41D73A20-4B2E-4E69-92C1-4E460B919C67}" type="pres">
      <dgm:prSet presAssocID="{9F224D42-D29A-48A5-842D-56E95C3889C1}" presName="parTx" presStyleLbl="revTx" presStyleIdx="1" presStyleCnt="3">
        <dgm:presLayoutVars>
          <dgm:chMax val="0"/>
          <dgm:chPref val="0"/>
        </dgm:presLayoutVars>
      </dgm:prSet>
      <dgm:spPr/>
    </dgm:pt>
    <dgm:pt modelId="{35FAD7DE-0637-4170-ACFD-5D5AD91B6F98}" type="pres">
      <dgm:prSet presAssocID="{710B14D2-CD87-4C09-A3FD-1E62999F53A0}" presName="sibTrans" presStyleCnt="0"/>
      <dgm:spPr/>
    </dgm:pt>
    <dgm:pt modelId="{34C0419A-94AB-4096-B59E-303403DE02C5}" type="pres">
      <dgm:prSet presAssocID="{BA8677B5-213D-433F-9346-9A215572803E}" presName="compNode" presStyleCnt="0"/>
      <dgm:spPr/>
    </dgm:pt>
    <dgm:pt modelId="{8BE8E765-DB5D-4631-8195-D6741258204C}" type="pres">
      <dgm:prSet presAssocID="{BA8677B5-213D-433F-9346-9A215572803E}" presName="bgRect" presStyleLbl="bgShp" presStyleIdx="2" presStyleCnt="3"/>
      <dgm:spPr/>
    </dgm:pt>
    <dgm:pt modelId="{1F68086A-90CF-4ECC-98A8-D181A2D2F3FE}" type="pres">
      <dgm:prSet presAssocID="{BA8677B5-213D-433F-9346-9A215572803E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rama"/>
        </a:ext>
      </dgm:extLst>
    </dgm:pt>
    <dgm:pt modelId="{EFE076A9-79B7-4616-B44B-1CCE69CC20D4}" type="pres">
      <dgm:prSet presAssocID="{BA8677B5-213D-433F-9346-9A215572803E}" presName="spaceRect" presStyleCnt="0"/>
      <dgm:spPr/>
    </dgm:pt>
    <dgm:pt modelId="{744BD57C-DE80-4C73-BDE9-C9C1DA39CB1A}" type="pres">
      <dgm:prSet presAssocID="{BA8677B5-213D-433F-9346-9A215572803E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C1C47B04-2C06-41B2-8F53-CA99CBC4FEDA}" type="presOf" srcId="{BA8677B5-213D-433F-9346-9A215572803E}" destId="{744BD57C-DE80-4C73-BDE9-C9C1DA39CB1A}" srcOrd="0" destOrd="0" presId="urn:microsoft.com/office/officeart/2018/2/layout/IconVerticalSolidList"/>
    <dgm:cxn modelId="{34BB460A-0C0C-43BE-880A-D1B7FB8FC024}" srcId="{7F5E77DA-BABC-4BCD-8828-A09B20151DC1}" destId="{6C235AD3-683D-42DE-9939-4C1841AE9C83}" srcOrd="0" destOrd="0" parTransId="{E87C49B7-92AC-4BFE-A490-5010F372AAB0}" sibTransId="{AB405838-2EE7-4AE3-BC17-1F0F381EF030}"/>
    <dgm:cxn modelId="{47784D1C-21DD-48D4-B9EB-DDBD7A5CE7F2}" type="presOf" srcId="{7F5E77DA-BABC-4BCD-8828-A09B20151DC1}" destId="{581B0629-DD5C-4EED-A5C6-72E0D25D30BE}" srcOrd="0" destOrd="0" presId="urn:microsoft.com/office/officeart/2018/2/layout/IconVerticalSolidList"/>
    <dgm:cxn modelId="{DD02692C-A6F4-4431-AC26-8E02B1FC63F8}" srcId="{7F5E77DA-BABC-4BCD-8828-A09B20151DC1}" destId="{BA8677B5-213D-433F-9346-9A215572803E}" srcOrd="2" destOrd="0" parTransId="{2E6D777E-5602-4408-BFB5-FCF4C0885CF9}" sibTransId="{AA2177D3-F9E5-4373-BE42-5715013E83DB}"/>
    <dgm:cxn modelId="{1A941E76-C992-4522-8630-FA34FBCA5BA6}" srcId="{7F5E77DA-BABC-4BCD-8828-A09B20151DC1}" destId="{9F224D42-D29A-48A5-842D-56E95C3889C1}" srcOrd="1" destOrd="0" parTransId="{55D4B378-6F13-4602-9B99-8A55BCB3DD5E}" sibTransId="{710B14D2-CD87-4C09-A3FD-1E62999F53A0}"/>
    <dgm:cxn modelId="{7E2452AA-5968-4DD9-922B-7AC59338F5B8}" type="presOf" srcId="{6C235AD3-683D-42DE-9939-4C1841AE9C83}" destId="{73C4CBB3-AC81-48A9-AA5D-E9BC3FCC6B7E}" srcOrd="0" destOrd="0" presId="urn:microsoft.com/office/officeart/2018/2/layout/IconVerticalSolidList"/>
    <dgm:cxn modelId="{C960D8BF-0CC4-4A61-A7B2-D51ED05C3EA1}" type="presOf" srcId="{9F224D42-D29A-48A5-842D-56E95C3889C1}" destId="{41D73A20-4B2E-4E69-92C1-4E460B919C67}" srcOrd="0" destOrd="0" presId="urn:microsoft.com/office/officeart/2018/2/layout/IconVerticalSolidList"/>
    <dgm:cxn modelId="{88BDD6FA-1DF7-4BBA-8C88-7DEF45DC8761}" type="presParOf" srcId="{581B0629-DD5C-4EED-A5C6-72E0D25D30BE}" destId="{55BCE045-EBD7-4898-8335-6A6DD3E9CA82}" srcOrd="0" destOrd="0" presId="urn:microsoft.com/office/officeart/2018/2/layout/IconVerticalSolidList"/>
    <dgm:cxn modelId="{6F97F7FC-06C1-4953-BE26-C153CB255C1A}" type="presParOf" srcId="{55BCE045-EBD7-4898-8335-6A6DD3E9CA82}" destId="{093E7FA3-1382-403B-B125-5301C45C602B}" srcOrd="0" destOrd="0" presId="urn:microsoft.com/office/officeart/2018/2/layout/IconVerticalSolidList"/>
    <dgm:cxn modelId="{A4A49020-D910-4637-AB64-9723042E668A}" type="presParOf" srcId="{55BCE045-EBD7-4898-8335-6A6DD3E9CA82}" destId="{AD65E6CD-3960-421D-8667-F96AEAB1CE81}" srcOrd="1" destOrd="0" presId="urn:microsoft.com/office/officeart/2018/2/layout/IconVerticalSolidList"/>
    <dgm:cxn modelId="{D5C4206F-6C45-41B6-AF04-9FA1E0D10F66}" type="presParOf" srcId="{55BCE045-EBD7-4898-8335-6A6DD3E9CA82}" destId="{DBCBBA86-1E39-4B95-B1FE-B024E0224BFD}" srcOrd="2" destOrd="0" presId="urn:microsoft.com/office/officeart/2018/2/layout/IconVerticalSolidList"/>
    <dgm:cxn modelId="{BD02C787-709B-4E5F-9261-93ECB1FD2C80}" type="presParOf" srcId="{55BCE045-EBD7-4898-8335-6A6DD3E9CA82}" destId="{73C4CBB3-AC81-48A9-AA5D-E9BC3FCC6B7E}" srcOrd="3" destOrd="0" presId="urn:microsoft.com/office/officeart/2018/2/layout/IconVerticalSolidList"/>
    <dgm:cxn modelId="{1DDF1926-8610-45E4-A0A0-A7D54B31BD4F}" type="presParOf" srcId="{581B0629-DD5C-4EED-A5C6-72E0D25D30BE}" destId="{D1720793-D8E5-4207-A473-443DFB13ACA0}" srcOrd="1" destOrd="0" presId="urn:microsoft.com/office/officeart/2018/2/layout/IconVerticalSolidList"/>
    <dgm:cxn modelId="{55302F67-5FB1-4BCD-A3D4-1027FA16D3FD}" type="presParOf" srcId="{581B0629-DD5C-4EED-A5C6-72E0D25D30BE}" destId="{7AEAA98E-3474-4D88-A598-65BFEA323E71}" srcOrd="2" destOrd="0" presId="urn:microsoft.com/office/officeart/2018/2/layout/IconVerticalSolidList"/>
    <dgm:cxn modelId="{018214AD-4679-4F2E-A24C-193DB2D9EF7D}" type="presParOf" srcId="{7AEAA98E-3474-4D88-A598-65BFEA323E71}" destId="{37DB1C46-DC7D-4CDC-ACEA-030A07BECEB3}" srcOrd="0" destOrd="0" presId="urn:microsoft.com/office/officeart/2018/2/layout/IconVerticalSolidList"/>
    <dgm:cxn modelId="{C620BFCA-044A-497C-991C-E5E72C2F984B}" type="presParOf" srcId="{7AEAA98E-3474-4D88-A598-65BFEA323E71}" destId="{A3733A04-F1C9-4333-A365-4D7FF5DA6B95}" srcOrd="1" destOrd="0" presId="urn:microsoft.com/office/officeart/2018/2/layout/IconVerticalSolidList"/>
    <dgm:cxn modelId="{9A00BCDC-1C48-4CED-8B11-7C1A1962D539}" type="presParOf" srcId="{7AEAA98E-3474-4D88-A598-65BFEA323E71}" destId="{87B18262-B8C8-4150-BBE5-11740221401C}" srcOrd="2" destOrd="0" presId="urn:microsoft.com/office/officeart/2018/2/layout/IconVerticalSolidList"/>
    <dgm:cxn modelId="{9C5D4D01-BB19-463D-995F-8211D4371CFE}" type="presParOf" srcId="{7AEAA98E-3474-4D88-A598-65BFEA323E71}" destId="{41D73A20-4B2E-4E69-92C1-4E460B919C67}" srcOrd="3" destOrd="0" presId="urn:microsoft.com/office/officeart/2018/2/layout/IconVerticalSolidList"/>
    <dgm:cxn modelId="{218A4889-ED64-417F-9BE5-E6DBFD2C45C7}" type="presParOf" srcId="{581B0629-DD5C-4EED-A5C6-72E0D25D30BE}" destId="{35FAD7DE-0637-4170-ACFD-5D5AD91B6F98}" srcOrd="3" destOrd="0" presId="urn:microsoft.com/office/officeart/2018/2/layout/IconVerticalSolidList"/>
    <dgm:cxn modelId="{FBFC9530-D7E4-4FDC-9E73-5FB115E314D5}" type="presParOf" srcId="{581B0629-DD5C-4EED-A5C6-72E0D25D30BE}" destId="{34C0419A-94AB-4096-B59E-303403DE02C5}" srcOrd="4" destOrd="0" presId="urn:microsoft.com/office/officeart/2018/2/layout/IconVerticalSolidList"/>
    <dgm:cxn modelId="{64029E76-A162-492D-BF45-2391A760B548}" type="presParOf" srcId="{34C0419A-94AB-4096-B59E-303403DE02C5}" destId="{8BE8E765-DB5D-4631-8195-D6741258204C}" srcOrd="0" destOrd="0" presId="urn:microsoft.com/office/officeart/2018/2/layout/IconVerticalSolidList"/>
    <dgm:cxn modelId="{9D16C5D6-DED9-4E89-B484-56FA0285BA04}" type="presParOf" srcId="{34C0419A-94AB-4096-B59E-303403DE02C5}" destId="{1F68086A-90CF-4ECC-98A8-D181A2D2F3FE}" srcOrd="1" destOrd="0" presId="urn:microsoft.com/office/officeart/2018/2/layout/IconVerticalSolidList"/>
    <dgm:cxn modelId="{B73A5DB2-2169-4729-AD7A-4F9061C3CF9D}" type="presParOf" srcId="{34C0419A-94AB-4096-B59E-303403DE02C5}" destId="{EFE076A9-79B7-4616-B44B-1CCE69CC20D4}" srcOrd="2" destOrd="0" presId="urn:microsoft.com/office/officeart/2018/2/layout/IconVerticalSolidList"/>
    <dgm:cxn modelId="{FC870C2A-97EA-46A5-BF63-EFB33923D748}" type="presParOf" srcId="{34C0419A-94AB-4096-B59E-303403DE02C5}" destId="{744BD57C-DE80-4C73-BDE9-C9C1DA39CB1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17C0A02-EA71-4F68-91FC-0E5059ECEDA5}" type="doc">
      <dgm:prSet loTypeId="urn:microsoft.com/office/officeart/2005/8/layout/matrix3" loCatId="matrix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707527E-9388-4135-BB73-510EF1C5E6D8}">
      <dgm:prSet/>
      <dgm:spPr/>
      <dgm:t>
        <a:bodyPr/>
        <a:lstStyle/>
        <a:p>
          <a:r>
            <a:rPr lang="en-US" dirty="0"/>
            <a:t>Nearly a 30% increase of depressive disorders in relatives diagnosed with depression, compared to 10% in the general population</a:t>
          </a:r>
        </a:p>
      </dgm:t>
      <dgm:extLst>
        <a:ext uri="{E40237B7-FDA0-4F09-8148-C483321AD2D9}">
          <dgm14:cNvPr xmlns:dgm14="http://schemas.microsoft.com/office/drawing/2010/diagram" id="0" name="" descr="Nearly a 30% increase of depressive disorders in relatives diagnosed with depression, compared to 10% in the general population&#10;"/>
        </a:ext>
      </dgm:extLst>
    </dgm:pt>
    <dgm:pt modelId="{7B6ABCC8-8F91-4727-9479-0F56BBE2B92F}" type="parTrans" cxnId="{8C8AEA98-4BF2-405F-A831-A4300E5808FB}">
      <dgm:prSet/>
      <dgm:spPr/>
      <dgm:t>
        <a:bodyPr/>
        <a:lstStyle/>
        <a:p>
          <a:endParaRPr lang="en-US"/>
        </a:p>
      </dgm:t>
    </dgm:pt>
    <dgm:pt modelId="{E528BD14-C68A-4F0B-B287-EF8024EFD4EC}" type="sibTrans" cxnId="{8C8AEA98-4BF2-405F-A831-A4300E5808FB}">
      <dgm:prSet/>
      <dgm:spPr/>
      <dgm:t>
        <a:bodyPr/>
        <a:lstStyle/>
        <a:p>
          <a:endParaRPr lang="en-US"/>
        </a:p>
      </dgm:t>
    </dgm:pt>
    <dgm:pt modelId="{E546ADCB-8534-4F3C-B9A8-B45B0DA0AA8D}">
      <dgm:prSet/>
      <dgm:spPr/>
      <dgm:t>
        <a:bodyPr/>
        <a:lstStyle/>
        <a:p>
          <a:r>
            <a:rPr lang="en-US" dirty="0"/>
            <a:t>Twin studies show that there was only a 46% chance that if one identical twin was diagnosed with depression, that the other was as well; fraternal twins was only 20%</a:t>
          </a:r>
        </a:p>
      </dgm:t>
      <dgm:extLst>
        <a:ext uri="{E40237B7-FDA0-4F09-8148-C483321AD2D9}">
          <dgm14:cNvPr xmlns:dgm14="http://schemas.microsoft.com/office/drawing/2010/diagram" id="0" name="" descr="Twin studies show that there was only a 46% chance that if one identical twin was diagnosed with depression, that the other was as well; fraternal twins was only 20%&#10;"/>
        </a:ext>
      </dgm:extLst>
    </dgm:pt>
    <dgm:pt modelId="{CB9CDC87-1CAF-497E-901A-E7997FC05D13}" type="parTrans" cxnId="{ACFBC766-47E6-4A25-B8E5-901E505A5B9A}">
      <dgm:prSet/>
      <dgm:spPr/>
      <dgm:t>
        <a:bodyPr/>
        <a:lstStyle/>
        <a:p>
          <a:endParaRPr lang="en-US"/>
        </a:p>
      </dgm:t>
    </dgm:pt>
    <dgm:pt modelId="{6AC11534-CC6A-48B4-B850-93048327BB23}" type="sibTrans" cxnId="{ACFBC766-47E6-4A25-B8E5-901E505A5B9A}">
      <dgm:prSet/>
      <dgm:spPr/>
      <dgm:t>
        <a:bodyPr/>
        <a:lstStyle/>
        <a:p>
          <a:endParaRPr lang="en-US"/>
        </a:p>
      </dgm:t>
    </dgm:pt>
    <dgm:pt modelId="{493292C2-7507-41CA-8A6B-26AF3EB7BE22}">
      <dgm:prSet/>
      <dgm:spPr/>
      <dgm:t>
        <a:bodyPr/>
        <a:lstStyle/>
        <a:p>
          <a:r>
            <a:rPr lang="en-US" dirty="0"/>
            <a:t>May be tied to the 5-HTT gene on chromosome 17 which is responsible for serotonin activity </a:t>
          </a:r>
        </a:p>
      </dgm:t>
      <dgm:extLst>
        <a:ext uri="{E40237B7-FDA0-4F09-8148-C483321AD2D9}">
          <dgm14:cNvPr xmlns:dgm14="http://schemas.microsoft.com/office/drawing/2010/diagram" id="0" name="" descr="May be tied to the 5-HTT gene on chromosome 17 which is responsible for serotonin activity &#10;"/>
        </a:ext>
      </dgm:extLst>
    </dgm:pt>
    <dgm:pt modelId="{7238F00C-0100-429D-9D7B-9B8B5A1F5EBD}" type="parTrans" cxnId="{EF78B979-E7D3-4E1E-A690-9A2415AE6D73}">
      <dgm:prSet/>
      <dgm:spPr/>
      <dgm:t>
        <a:bodyPr/>
        <a:lstStyle/>
        <a:p>
          <a:endParaRPr lang="en-US"/>
        </a:p>
      </dgm:t>
    </dgm:pt>
    <dgm:pt modelId="{1D878581-E624-46B2-B37D-3F94B57A6E49}" type="sibTrans" cxnId="{EF78B979-E7D3-4E1E-A690-9A2415AE6D73}">
      <dgm:prSet/>
      <dgm:spPr/>
      <dgm:t>
        <a:bodyPr/>
        <a:lstStyle/>
        <a:p>
          <a:endParaRPr lang="en-US"/>
        </a:p>
      </dgm:t>
    </dgm:pt>
    <dgm:pt modelId="{0AD52911-FEA4-4785-8061-9302C579067A}">
      <dgm:prSet/>
      <dgm:spPr/>
      <dgm:t>
        <a:bodyPr/>
        <a:lstStyle/>
        <a:p>
          <a:r>
            <a:rPr lang="en-US" dirty="0"/>
            <a:t>Twin studies on bipolar disorder show as high as a 72% concordance rates for identical twins </a:t>
          </a:r>
        </a:p>
      </dgm:t>
      <dgm:extLst>
        <a:ext uri="{E40237B7-FDA0-4F09-8148-C483321AD2D9}">
          <dgm14:cNvPr xmlns:dgm14="http://schemas.microsoft.com/office/drawing/2010/diagram" id="0" name="" descr="Twin studies on bipolar disorder show as high as a 72% concordance rates for identical twins &#10;"/>
        </a:ext>
      </dgm:extLst>
    </dgm:pt>
    <dgm:pt modelId="{80C89E21-C85D-4662-BEA6-A8DFBC2A671B}" type="parTrans" cxnId="{91740C3E-BF35-4BA3-A4D8-20E476C826AE}">
      <dgm:prSet/>
      <dgm:spPr/>
      <dgm:t>
        <a:bodyPr/>
        <a:lstStyle/>
        <a:p>
          <a:endParaRPr lang="en-US"/>
        </a:p>
      </dgm:t>
    </dgm:pt>
    <dgm:pt modelId="{3792AEE2-C4EA-45B2-8D13-520949F660DD}" type="sibTrans" cxnId="{91740C3E-BF35-4BA3-A4D8-20E476C826AE}">
      <dgm:prSet/>
      <dgm:spPr/>
      <dgm:t>
        <a:bodyPr/>
        <a:lstStyle/>
        <a:p>
          <a:endParaRPr lang="en-US"/>
        </a:p>
      </dgm:t>
    </dgm:pt>
    <dgm:pt modelId="{5C39CCD5-6881-4736-8B5D-16C24B49F788}" type="pres">
      <dgm:prSet presAssocID="{B17C0A02-EA71-4F68-91FC-0E5059ECEDA5}" presName="matrix" presStyleCnt="0">
        <dgm:presLayoutVars>
          <dgm:chMax val="1"/>
          <dgm:dir/>
          <dgm:resizeHandles val="exact"/>
        </dgm:presLayoutVars>
      </dgm:prSet>
      <dgm:spPr/>
    </dgm:pt>
    <dgm:pt modelId="{C5D2DD14-D6E5-4E95-A02E-7300B6253AF1}" type="pres">
      <dgm:prSet presAssocID="{B17C0A02-EA71-4F68-91FC-0E5059ECEDA5}" presName="diamond" presStyleLbl="bgShp" presStyleIdx="0" presStyleCnt="1"/>
      <dgm:spPr/>
    </dgm:pt>
    <dgm:pt modelId="{5FDE624C-5CA5-447F-AEB4-52D4AC65C508}" type="pres">
      <dgm:prSet presAssocID="{B17C0A02-EA71-4F68-91FC-0E5059ECEDA5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4F2BBF73-7CCF-4C82-9C33-71F70246D666}" type="pres">
      <dgm:prSet presAssocID="{B17C0A02-EA71-4F68-91FC-0E5059ECEDA5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C9EA9E17-227A-45C4-8A30-45FA38FE9F20}" type="pres">
      <dgm:prSet presAssocID="{B17C0A02-EA71-4F68-91FC-0E5059ECEDA5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68F5F0F6-1A72-4A73-A6C7-B177678C2770}" type="pres">
      <dgm:prSet presAssocID="{B17C0A02-EA71-4F68-91FC-0E5059ECEDA5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EEE1A301-561E-4A6E-A824-EC7C0187E802}" type="presOf" srcId="{493292C2-7507-41CA-8A6B-26AF3EB7BE22}" destId="{C9EA9E17-227A-45C4-8A30-45FA38FE9F20}" srcOrd="0" destOrd="0" presId="urn:microsoft.com/office/officeart/2005/8/layout/matrix3"/>
    <dgm:cxn modelId="{93B07236-9F72-43F0-8B4D-3E6D1606CC91}" type="presOf" srcId="{D707527E-9388-4135-BB73-510EF1C5E6D8}" destId="{5FDE624C-5CA5-447F-AEB4-52D4AC65C508}" srcOrd="0" destOrd="0" presId="urn:microsoft.com/office/officeart/2005/8/layout/matrix3"/>
    <dgm:cxn modelId="{91740C3E-BF35-4BA3-A4D8-20E476C826AE}" srcId="{B17C0A02-EA71-4F68-91FC-0E5059ECEDA5}" destId="{0AD52911-FEA4-4785-8061-9302C579067A}" srcOrd="3" destOrd="0" parTransId="{80C89E21-C85D-4662-BEA6-A8DFBC2A671B}" sibTransId="{3792AEE2-C4EA-45B2-8D13-520949F660DD}"/>
    <dgm:cxn modelId="{86BFC140-6FCA-46CD-B6C5-39E879C70252}" type="presOf" srcId="{E546ADCB-8534-4F3C-B9A8-B45B0DA0AA8D}" destId="{4F2BBF73-7CCF-4C82-9C33-71F70246D666}" srcOrd="0" destOrd="0" presId="urn:microsoft.com/office/officeart/2005/8/layout/matrix3"/>
    <dgm:cxn modelId="{ACFBC766-47E6-4A25-B8E5-901E505A5B9A}" srcId="{B17C0A02-EA71-4F68-91FC-0E5059ECEDA5}" destId="{E546ADCB-8534-4F3C-B9A8-B45B0DA0AA8D}" srcOrd="1" destOrd="0" parTransId="{CB9CDC87-1CAF-497E-901A-E7997FC05D13}" sibTransId="{6AC11534-CC6A-48B4-B850-93048327BB23}"/>
    <dgm:cxn modelId="{EF78B979-E7D3-4E1E-A690-9A2415AE6D73}" srcId="{B17C0A02-EA71-4F68-91FC-0E5059ECEDA5}" destId="{493292C2-7507-41CA-8A6B-26AF3EB7BE22}" srcOrd="2" destOrd="0" parTransId="{7238F00C-0100-429D-9D7B-9B8B5A1F5EBD}" sibTransId="{1D878581-E624-46B2-B37D-3F94B57A6E49}"/>
    <dgm:cxn modelId="{8C8AEA98-4BF2-405F-A831-A4300E5808FB}" srcId="{B17C0A02-EA71-4F68-91FC-0E5059ECEDA5}" destId="{D707527E-9388-4135-BB73-510EF1C5E6D8}" srcOrd="0" destOrd="0" parTransId="{7B6ABCC8-8F91-4727-9479-0F56BBE2B92F}" sibTransId="{E528BD14-C68A-4F0B-B287-EF8024EFD4EC}"/>
    <dgm:cxn modelId="{D47B5BAD-EAE6-4851-BCEF-1B4826623B7B}" type="presOf" srcId="{0AD52911-FEA4-4785-8061-9302C579067A}" destId="{68F5F0F6-1A72-4A73-A6C7-B177678C2770}" srcOrd="0" destOrd="0" presId="urn:microsoft.com/office/officeart/2005/8/layout/matrix3"/>
    <dgm:cxn modelId="{20D34ED3-5845-42D0-93DA-281E00EA8FE9}" type="presOf" srcId="{B17C0A02-EA71-4F68-91FC-0E5059ECEDA5}" destId="{5C39CCD5-6881-4736-8B5D-16C24B49F788}" srcOrd="0" destOrd="0" presId="urn:microsoft.com/office/officeart/2005/8/layout/matrix3"/>
    <dgm:cxn modelId="{AD41CC72-4D28-4C47-97D4-B22FEE813D2F}" type="presParOf" srcId="{5C39CCD5-6881-4736-8B5D-16C24B49F788}" destId="{C5D2DD14-D6E5-4E95-A02E-7300B6253AF1}" srcOrd="0" destOrd="0" presId="urn:microsoft.com/office/officeart/2005/8/layout/matrix3"/>
    <dgm:cxn modelId="{275A84F4-3C8E-4AF3-9C4E-7B1716E3BAED}" type="presParOf" srcId="{5C39CCD5-6881-4736-8B5D-16C24B49F788}" destId="{5FDE624C-5CA5-447F-AEB4-52D4AC65C508}" srcOrd="1" destOrd="0" presId="urn:microsoft.com/office/officeart/2005/8/layout/matrix3"/>
    <dgm:cxn modelId="{8FDC8667-47B8-4BFA-8474-DA38C89C0D7D}" type="presParOf" srcId="{5C39CCD5-6881-4736-8B5D-16C24B49F788}" destId="{4F2BBF73-7CCF-4C82-9C33-71F70246D666}" srcOrd="2" destOrd="0" presId="urn:microsoft.com/office/officeart/2005/8/layout/matrix3"/>
    <dgm:cxn modelId="{E9F4D896-0F15-48C8-AED1-F88AC3B567E6}" type="presParOf" srcId="{5C39CCD5-6881-4736-8B5D-16C24B49F788}" destId="{C9EA9E17-227A-45C4-8A30-45FA38FE9F20}" srcOrd="3" destOrd="0" presId="urn:microsoft.com/office/officeart/2005/8/layout/matrix3"/>
    <dgm:cxn modelId="{FEF16AE6-FDBF-4C66-9269-FB4EE7B6528C}" type="presParOf" srcId="{5C39CCD5-6881-4736-8B5D-16C24B49F788}" destId="{68F5F0F6-1A72-4A73-A6C7-B177678C2770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3F6F70B-15A7-4377-9AE9-8910DB8409BB}" type="doc">
      <dgm:prSet loTypeId="urn:microsoft.com/office/officeart/2005/8/layout/bProcess2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E2C1B86-BA7F-42CC-BAA1-082CA429B117}">
      <dgm:prSet/>
      <dgm:spPr/>
      <dgm:t>
        <a:bodyPr/>
        <a:lstStyle/>
        <a:p>
          <a:r>
            <a:rPr lang="en-US" dirty="0"/>
            <a:t>Depressive disorders relate to low activity levels of norepinephrine and serotonin</a:t>
          </a:r>
        </a:p>
      </dgm:t>
      <dgm:extLst>
        <a:ext uri="{E40237B7-FDA0-4F09-8148-C483321AD2D9}">
          <dgm14:cNvPr xmlns:dgm14="http://schemas.microsoft.com/office/drawing/2010/diagram" id="0" name="" descr="Depressive disorders relate to low activity levels of norepinephrine and serotonin&#10;"/>
        </a:ext>
      </dgm:extLst>
    </dgm:pt>
    <dgm:pt modelId="{2DDB2010-3893-4775-BE69-2E1F2CDEDC1D}" type="parTrans" cxnId="{2431F9F8-5E7A-4AA2-B8C0-D63630E8A910}">
      <dgm:prSet/>
      <dgm:spPr/>
      <dgm:t>
        <a:bodyPr/>
        <a:lstStyle/>
        <a:p>
          <a:endParaRPr lang="en-US"/>
        </a:p>
      </dgm:t>
    </dgm:pt>
    <dgm:pt modelId="{9BD440DE-FE1A-470F-A70D-4E02528BEFAC}" type="sibTrans" cxnId="{2431F9F8-5E7A-4AA2-B8C0-D63630E8A910}">
      <dgm:prSet/>
      <dgm:spPr/>
      <dgm:t>
        <a:bodyPr/>
        <a:lstStyle/>
        <a:p>
          <a:endParaRPr lang="en-US"/>
        </a:p>
      </dgm:t>
    </dgm:pt>
    <dgm:pt modelId="{F30984AC-B501-4A30-832B-388A87D84A95}">
      <dgm:prSet/>
      <dgm:spPr/>
      <dgm:t>
        <a:bodyPr/>
        <a:lstStyle/>
        <a:p>
          <a:r>
            <a:rPr lang="en-US" dirty="0"/>
            <a:t>Mania episodes in bipolar disorders are explained by low levels of serotonin and high levels of norepinephrine </a:t>
          </a:r>
        </a:p>
      </dgm:t>
      <dgm:extLst>
        <a:ext uri="{E40237B7-FDA0-4F09-8148-C483321AD2D9}">
          <dgm14:cNvPr xmlns:dgm14="http://schemas.microsoft.com/office/drawing/2010/diagram" id="0" name="" descr="Mania episodes in bipolar disorders are explained by low levels of serotonin and high levels of norepinephrine &#10;"/>
        </a:ext>
      </dgm:extLst>
    </dgm:pt>
    <dgm:pt modelId="{02077DFF-27CF-4C0B-A5CD-CA66B7335778}" type="parTrans" cxnId="{4F5A432C-897A-4677-B9D2-B3BC78A749B6}">
      <dgm:prSet/>
      <dgm:spPr/>
      <dgm:t>
        <a:bodyPr/>
        <a:lstStyle/>
        <a:p>
          <a:endParaRPr lang="en-US"/>
        </a:p>
      </dgm:t>
    </dgm:pt>
    <dgm:pt modelId="{DF2B06D4-4E70-4205-AFD7-7AB7C37A067B}" type="sibTrans" cxnId="{4F5A432C-897A-4677-B9D2-B3BC78A749B6}">
      <dgm:prSet/>
      <dgm:spPr/>
      <dgm:t>
        <a:bodyPr/>
        <a:lstStyle/>
        <a:p>
          <a:endParaRPr lang="en-US"/>
        </a:p>
      </dgm:t>
    </dgm:pt>
    <dgm:pt modelId="{540BBBD9-C070-4E3C-BC23-2CC1E948A5A4}" type="pres">
      <dgm:prSet presAssocID="{93F6F70B-15A7-4377-9AE9-8910DB8409BB}" presName="diagram" presStyleCnt="0">
        <dgm:presLayoutVars>
          <dgm:dir/>
          <dgm:resizeHandles/>
        </dgm:presLayoutVars>
      </dgm:prSet>
      <dgm:spPr/>
    </dgm:pt>
    <dgm:pt modelId="{CB57B6F8-B5A0-44BF-B200-520B69175D91}" type="pres">
      <dgm:prSet presAssocID="{9E2C1B86-BA7F-42CC-BAA1-082CA429B117}" presName="firstNode" presStyleLbl="node1" presStyleIdx="0" presStyleCnt="2">
        <dgm:presLayoutVars>
          <dgm:bulletEnabled val="1"/>
        </dgm:presLayoutVars>
      </dgm:prSet>
      <dgm:spPr/>
    </dgm:pt>
    <dgm:pt modelId="{DB747076-EA17-4CA2-9272-CA8C6102E2AA}" type="pres">
      <dgm:prSet presAssocID="{9BD440DE-FE1A-470F-A70D-4E02528BEFAC}" presName="sibTrans" presStyleLbl="sibTrans2D1" presStyleIdx="0" presStyleCnt="1"/>
      <dgm:spPr/>
    </dgm:pt>
    <dgm:pt modelId="{4E597D75-D8A4-45C2-BC45-CE4022368DD2}" type="pres">
      <dgm:prSet presAssocID="{F30984AC-B501-4A30-832B-388A87D84A95}" presName="lastNode" presStyleLbl="node1" presStyleIdx="1" presStyleCnt="2">
        <dgm:presLayoutVars>
          <dgm:bulletEnabled val="1"/>
        </dgm:presLayoutVars>
      </dgm:prSet>
      <dgm:spPr/>
    </dgm:pt>
  </dgm:ptLst>
  <dgm:cxnLst>
    <dgm:cxn modelId="{4F5A432C-897A-4677-B9D2-B3BC78A749B6}" srcId="{93F6F70B-15A7-4377-9AE9-8910DB8409BB}" destId="{F30984AC-B501-4A30-832B-388A87D84A95}" srcOrd="1" destOrd="0" parTransId="{02077DFF-27CF-4C0B-A5CD-CA66B7335778}" sibTransId="{DF2B06D4-4E70-4205-AFD7-7AB7C37A067B}"/>
    <dgm:cxn modelId="{11A35E42-63DA-423C-828C-D7C4B337F9A0}" type="presOf" srcId="{F30984AC-B501-4A30-832B-388A87D84A95}" destId="{4E597D75-D8A4-45C2-BC45-CE4022368DD2}" srcOrd="0" destOrd="0" presId="urn:microsoft.com/office/officeart/2005/8/layout/bProcess2"/>
    <dgm:cxn modelId="{393FFB6D-DE1F-4E76-BABE-E7183268036A}" type="presOf" srcId="{9E2C1B86-BA7F-42CC-BAA1-082CA429B117}" destId="{CB57B6F8-B5A0-44BF-B200-520B69175D91}" srcOrd="0" destOrd="0" presId="urn:microsoft.com/office/officeart/2005/8/layout/bProcess2"/>
    <dgm:cxn modelId="{F995D8B7-3E1F-46FC-815D-2D37286A1863}" type="presOf" srcId="{93F6F70B-15A7-4377-9AE9-8910DB8409BB}" destId="{540BBBD9-C070-4E3C-BC23-2CC1E948A5A4}" srcOrd="0" destOrd="0" presId="urn:microsoft.com/office/officeart/2005/8/layout/bProcess2"/>
    <dgm:cxn modelId="{12526CD2-6257-4E1E-8601-77C494EC1E06}" type="presOf" srcId="{9BD440DE-FE1A-470F-A70D-4E02528BEFAC}" destId="{DB747076-EA17-4CA2-9272-CA8C6102E2AA}" srcOrd="0" destOrd="0" presId="urn:microsoft.com/office/officeart/2005/8/layout/bProcess2"/>
    <dgm:cxn modelId="{2431F9F8-5E7A-4AA2-B8C0-D63630E8A910}" srcId="{93F6F70B-15A7-4377-9AE9-8910DB8409BB}" destId="{9E2C1B86-BA7F-42CC-BAA1-082CA429B117}" srcOrd="0" destOrd="0" parTransId="{2DDB2010-3893-4775-BE69-2E1F2CDEDC1D}" sibTransId="{9BD440DE-FE1A-470F-A70D-4E02528BEFAC}"/>
    <dgm:cxn modelId="{F09C4F99-CBD7-4A8D-B7D0-7E70BDD1C71F}" type="presParOf" srcId="{540BBBD9-C070-4E3C-BC23-2CC1E948A5A4}" destId="{CB57B6F8-B5A0-44BF-B200-520B69175D91}" srcOrd="0" destOrd="0" presId="urn:microsoft.com/office/officeart/2005/8/layout/bProcess2"/>
    <dgm:cxn modelId="{FFF8AC31-88C5-4A96-BBD4-5D786E830F5C}" type="presParOf" srcId="{540BBBD9-C070-4E3C-BC23-2CC1E948A5A4}" destId="{DB747076-EA17-4CA2-9272-CA8C6102E2AA}" srcOrd="1" destOrd="0" presId="urn:microsoft.com/office/officeart/2005/8/layout/bProcess2"/>
    <dgm:cxn modelId="{3B2414F7-B6FD-4D9F-A564-9EE3561296D6}" type="presParOf" srcId="{540BBBD9-C070-4E3C-BC23-2CC1E948A5A4}" destId="{4E597D75-D8A4-45C2-BC45-CE4022368DD2}" srcOrd="2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E0C1E40-6910-4D81-859B-D2D8A1AC7B17}" type="doc">
      <dgm:prSet loTypeId="urn:microsoft.com/office/officeart/2016/7/layout/LinearBlockProcessNumbered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403BB4F-8717-49E1-B1D3-8EB3C17BA19F}">
      <dgm:prSet/>
      <dgm:spPr/>
      <dgm:t>
        <a:bodyPr/>
        <a:lstStyle/>
        <a:p>
          <a:r>
            <a:rPr lang="en-US" dirty="0"/>
            <a:t>The endocrine system is a collection of glands responsible for regulating hormones, metabolism, growth and development, sleep, mood, etc. </a:t>
          </a:r>
        </a:p>
      </dgm:t>
      <dgm:extLst>
        <a:ext uri="{E40237B7-FDA0-4F09-8148-C483321AD2D9}">
          <dgm14:cNvPr xmlns:dgm14="http://schemas.microsoft.com/office/drawing/2010/diagram" id="0" name="" descr="The endocrine system is a collection of glands responsible for regulating hormones, metabolism, growth and development, sleep, mood, etc. &#10;"/>
        </a:ext>
      </dgm:extLst>
    </dgm:pt>
    <dgm:pt modelId="{18217EC7-D84D-44B9-86FC-24508427DC9A}" type="parTrans" cxnId="{AF96FF1C-07B9-46B9-8DCD-41AE22BF5938}">
      <dgm:prSet/>
      <dgm:spPr/>
      <dgm:t>
        <a:bodyPr/>
        <a:lstStyle/>
        <a:p>
          <a:endParaRPr lang="en-US"/>
        </a:p>
      </dgm:t>
    </dgm:pt>
    <dgm:pt modelId="{3C0BBE22-26A7-4FAE-B33C-D60A19181D1F}" type="sibTrans" cxnId="{AF96FF1C-07B9-46B9-8DCD-41AE22BF5938}">
      <dgm:prSet phldrT="01" phldr="0"/>
      <dgm:spPr/>
      <dgm:t>
        <a:bodyPr/>
        <a:lstStyle/>
        <a:p>
          <a:r>
            <a:rPr lang="en-US"/>
            <a:t>01</a:t>
          </a:r>
        </a:p>
      </dgm:t>
    </dgm:pt>
    <dgm:pt modelId="{72759B6B-4FDA-4C75-B481-F2068C3AEF6B}">
      <dgm:prSet/>
      <dgm:spPr/>
      <dgm:t>
        <a:bodyPr/>
        <a:lstStyle/>
        <a:p>
          <a:r>
            <a:rPr lang="en-US" dirty="0"/>
            <a:t>Cortisol (the stress hormone) may be involved in depressive disorders </a:t>
          </a:r>
        </a:p>
      </dgm:t>
      <dgm:extLst>
        <a:ext uri="{E40237B7-FDA0-4F09-8148-C483321AD2D9}">
          <dgm14:cNvPr xmlns:dgm14="http://schemas.microsoft.com/office/drawing/2010/diagram" id="0" name="" descr="Cortisol (the stress hormone) may be involved in depressive disorders &#10;"/>
        </a:ext>
      </dgm:extLst>
    </dgm:pt>
    <dgm:pt modelId="{28AB2966-6E03-4425-9D62-B91883A72B32}" type="parTrans" cxnId="{12BE04DF-F694-40EC-8EF6-00244911C950}">
      <dgm:prSet/>
      <dgm:spPr/>
      <dgm:t>
        <a:bodyPr/>
        <a:lstStyle/>
        <a:p>
          <a:endParaRPr lang="en-US"/>
        </a:p>
      </dgm:t>
    </dgm:pt>
    <dgm:pt modelId="{08EA1186-5A24-43F7-BEAF-D78A0262CCFA}" type="sibTrans" cxnId="{12BE04DF-F694-40EC-8EF6-00244911C950}">
      <dgm:prSet phldrT="02" phldr="0"/>
      <dgm:spPr/>
      <dgm:t>
        <a:bodyPr/>
        <a:lstStyle/>
        <a:p>
          <a:r>
            <a:rPr lang="en-US"/>
            <a:t>02</a:t>
          </a:r>
        </a:p>
      </dgm:t>
    </dgm:pt>
    <dgm:pt modelId="{91819091-F4A2-4173-B361-C3CD5C3DF625}">
      <dgm:prSet/>
      <dgm:spPr/>
      <dgm:t>
        <a:bodyPr/>
        <a:lstStyle/>
        <a:p>
          <a:r>
            <a:rPr lang="en-US" dirty="0"/>
            <a:t>Melatonin (the sleep hormone) may also be involved in depressive disorders, especially during winter </a:t>
          </a:r>
        </a:p>
      </dgm:t>
      <dgm:extLst>
        <a:ext uri="{E40237B7-FDA0-4F09-8148-C483321AD2D9}">
          <dgm14:cNvPr xmlns:dgm14="http://schemas.microsoft.com/office/drawing/2010/diagram" id="0" name="" descr="Melatonin (the sleep hormone) may also be involved in depressive disorders, especially during winter &#10;"/>
        </a:ext>
      </dgm:extLst>
    </dgm:pt>
    <dgm:pt modelId="{80074B3F-6EC4-47B4-82EE-EDCC58F8923E}" type="parTrans" cxnId="{D551E0E1-A4F9-4894-907B-3C42C21D4E7F}">
      <dgm:prSet/>
      <dgm:spPr/>
      <dgm:t>
        <a:bodyPr/>
        <a:lstStyle/>
        <a:p>
          <a:endParaRPr lang="en-US"/>
        </a:p>
      </dgm:t>
    </dgm:pt>
    <dgm:pt modelId="{7133C5B1-3695-40A8-A070-298EB5AA574F}" type="sibTrans" cxnId="{D551E0E1-A4F9-4894-907B-3C42C21D4E7F}">
      <dgm:prSet phldrT="03" phldr="0"/>
      <dgm:spPr/>
      <dgm:t>
        <a:bodyPr/>
        <a:lstStyle/>
        <a:p>
          <a:r>
            <a:rPr lang="en-US"/>
            <a:t>03</a:t>
          </a:r>
        </a:p>
      </dgm:t>
    </dgm:pt>
    <dgm:pt modelId="{B047AF9B-5081-4829-AC3E-75E662D17536}" type="pres">
      <dgm:prSet presAssocID="{4E0C1E40-6910-4D81-859B-D2D8A1AC7B17}" presName="Name0" presStyleCnt="0">
        <dgm:presLayoutVars>
          <dgm:animLvl val="lvl"/>
          <dgm:resizeHandles val="exact"/>
        </dgm:presLayoutVars>
      </dgm:prSet>
      <dgm:spPr/>
    </dgm:pt>
    <dgm:pt modelId="{30449651-1E2D-431E-B6A4-6E2216E94C9A}" type="pres">
      <dgm:prSet presAssocID="{F403BB4F-8717-49E1-B1D3-8EB3C17BA19F}" presName="compositeNode" presStyleCnt="0">
        <dgm:presLayoutVars>
          <dgm:bulletEnabled val="1"/>
        </dgm:presLayoutVars>
      </dgm:prSet>
      <dgm:spPr/>
    </dgm:pt>
    <dgm:pt modelId="{A0443AD7-7816-414A-9B05-D423742C34A9}" type="pres">
      <dgm:prSet presAssocID="{F403BB4F-8717-49E1-B1D3-8EB3C17BA19F}" presName="bgRect" presStyleLbl="alignNode1" presStyleIdx="0" presStyleCnt="3"/>
      <dgm:spPr/>
    </dgm:pt>
    <dgm:pt modelId="{CAC2B70E-D335-4854-A931-C62D1D188985}" type="pres">
      <dgm:prSet presAssocID="{3C0BBE22-26A7-4FAE-B33C-D60A19181D1F}" presName="sibTransNodeRect" presStyleLbl="alignNode1" presStyleIdx="0" presStyleCnt="3">
        <dgm:presLayoutVars>
          <dgm:chMax val="0"/>
          <dgm:bulletEnabled val="1"/>
        </dgm:presLayoutVars>
      </dgm:prSet>
      <dgm:spPr/>
    </dgm:pt>
    <dgm:pt modelId="{136F7956-8B93-4C12-A34E-D109A856900A}" type="pres">
      <dgm:prSet presAssocID="{F403BB4F-8717-49E1-B1D3-8EB3C17BA19F}" presName="nodeRect" presStyleLbl="alignNode1" presStyleIdx="0" presStyleCnt="3">
        <dgm:presLayoutVars>
          <dgm:bulletEnabled val="1"/>
        </dgm:presLayoutVars>
      </dgm:prSet>
      <dgm:spPr/>
    </dgm:pt>
    <dgm:pt modelId="{A13CF3B4-24C6-4F8F-A497-2E14567D70C5}" type="pres">
      <dgm:prSet presAssocID="{3C0BBE22-26A7-4FAE-B33C-D60A19181D1F}" presName="sibTrans" presStyleCnt="0"/>
      <dgm:spPr/>
    </dgm:pt>
    <dgm:pt modelId="{03B65145-CF7F-4D1C-8FCD-7E70515C8088}" type="pres">
      <dgm:prSet presAssocID="{72759B6B-4FDA-4C75-B481-F2068C3AEF6B}" presName="compositeNode" presStyleCnt="0">
        <dgm:presLayoutVars>
          <dgm:bulletEnabled val="1"/>
        </dgm:presLayoutVars>
      </dgm:prSet>
      <dgm:spPr/>
    </dgm:pt>
    <dgm:pt modelId="{518D5A30-54F9-4F6B-A169-7A5C25657AE5}" type="pres">
      <dgm:prSet presAssocID="{72759B6B-4FDA-4C75-B481-F2068C3AEF6B}" presName="bgRect" presStyleLbl="alignNode1" presStyleIdx="1" presStyleCnt="3"/>
      <dgm:spPr/>
    </dgm:pt>
    <dgm:pt modelId="{12F0801E-A204-4C4D-8EDC-A818E7BC9E6F}" type="pres">
      <dgm:prSet presAssocID="{08EA1186-5A24-43F7-BEAF-D78A0262CCFA}" presName="sibTransNodeRect" presStyleLbl="alignNode1" presStyleIdx="1" presStyleCnt="3">
        <dgm:presLayoutVars>
          <dgm:chMax val="0"/>
          <dgm:bulletEnabled val="1"/>
        </dgm:presLayoutVars>
      </dgm:prSet>
      <dgm:spPr/>
    </dgm:pt>
    <dgm:pt modelId="{23B75B51-DE3D-45A5-A636-1CE1A0B8BDEE}" type="pres">
      <dgm:prSet presAssocID="{72759B6B-4FDA-4C75-B481-F2068C3AEF6B}" presName="nodeRect" presStyleLbl="alignNode1" presStyleIdx="1" presStyleCnt="3">
        <dgm:presLayoutVars>
          <dgm:bulletEnabled val="1"/>
        </dgm:presLayoutVars>
      </dgm:prSet>
      <dgm:spPr/>
    </dgm:pt>
    <dgm:pt modelId="{B62B6507-BE2C-4DA3-A139-7C57014B0F47}" type="pres">
      <dgm:prSet presAssocID="{08EA1186-5A24-43F7-BEAF-D78A0262CCFA}" presName="sibTrans" presStyleCnt="0"/>
      <dgm:spPr/>
    </dgm:pt>
    <dgm:pt modelId="{79EC6204-7D9C-4521-9BFD-AE71CF64E884}" type="pres">
      <dgm:prSet presAssocID="{91819091-F4A2-4173-B361-C3CD5C3DF625}" presName="compositeNode" presStyleCnt="0">
        <dgm:presLayoutVars>
          <dgm:bulletEnabled val="1"/>
        </dgm:presLayoutVars>
      </dgm:prSet>
      <dgm:spPr/>
    </dgm:pt>
    <dgm:pt modelId="{5FBCFC40-EC77-4FA1-A955-A8BDA44B55D6}" type="pres">
      <dgm:prSet presAssocID="{91819091-F4A2-4173-B361-C3CD5C3DF625}" presName="bgRect" presStyleLbl="alignNode1" presStyleIdx="2" presStyleCnt="3"/>
      <dgm:spPr/>
    </dgm:pt>
    <dgm:pt modelId="{8DD47E5B-AE1C-4DE3-A5C1-3706FDFA9A36}" type="pres">
      <dgm:prSet presAssocID="{7133C5B1-3695-40A8-A070-298EB5AA574F}" presName="sibTransNodeRect" presStyleLbl="alignNode1" presStyleIdx="2" presStyleCnt="3">
        <dgm:presLayoutVars>
          <dgm:chMax val="0"/>
          <dgm:bulletEnabled val="1"/>
        </dgm:presLayoutVars>
      </dgm:prSet>
      <dgm:spPr/>
    </dgm:pt>
    <dgm:pt modelId="{7FF76A54-CEA5-4B9B-AF71-7CD3DF55C428}" type="pres">
      <dgm:prSet presAssocID="{91819091-F4A2-4173-B361-C3CD5C3DF625}" presName="nodeRect" presStyleLbl="alignNode1" presStyleIdx="2" presStyleCnt="3">
        <dgm:presLayoutVars>
          <dgm:bulletEnabled val="1"/>
        </dgm:presLayoutVars>
      </dgm:prSet>
      <dgm:spPr/>
    </dgm:pt>
  </dgm:ptLst>
  <dgm:cxnLst>
    <dgm:cxn modelId="{A1524C03-D826-4CCE-9D4A-21211A0D4210}" type="presOf" srcId="{91819091-F4A2-4173-B361-C3CD5C3DF625}" destId="{7FF76A54-CEA5-4B9B-AF71-7CD3DF55C428}" srcOrd="1" destOrd="0" presId="urn:microsoft.com/office/officeart/2016/7/layout/LinearBlockProcessNumbered"/>
    <dgm:cxn modelId="{57C9F010-DCD9-420A-A08B-FB2ADC9D5E4C}" type="presOf" srcId="{7133C5B1-3695-40A8-A070-298EB5AA574F}" destId="{8DD47E5B-AE1C-4DE3-A5C1-3706FDFA9A36}" srcOrd="0" destOrd="0" presId="urn:microsoft.com/office/officeart/2016/7/layout/LinearBlockProcessNumbered"/>
    <dgm:cxn modelId="{AF96FF1C-07B9-46B9-8DCD-41AE22BF5938}" srcId="{4E0C1E40-6910-4D81-859B-D2D8A1AC7B17}" destId="{F403BB4F-8717-49E1-B1D3-8EB3C17BA19F}" srcOrd="0" destOrd="0" parTransId="{18217EC7-D84D-44B9-86FC-24508427DC9A}" sibTransId="{3C0BBE22-26A7-4FAE-B33C-D60A19181D1F}"/>
    <dgm:cxn modelId="{5338FC2C-E32C-44E7-8BB5-F9B1FE7F2CAC}" type="presOf" srcId="{4E0C1E40-6910-4D81-859B-D2D8A1AC7B17}" destId="{B047AF9B-5081-4829-AC3E-75E662D17536}" srcOrd="0" destOrd="0" presId="urn:microsoft.com/office/officeart/2016/7/layout/LinearBlockProcessNumbered"/>
    <dgm:cxn modelId="{4EF9962F-6A56-4CD2-B911-969CAAC5CB28}" type="presOf" srcId="{72759B6B-4FDA-4C75-B481-F2068C3AEF6B}" destId="{23B75B51-DE3D-45A5-A636-1CE1A0B8BDEE}" srcOrd="1" destOrd="0" presId="urn:microsoft.com/office/officeart/2016/7/layout/LinearBlockProcessNumbered"/>
    <dgm:cxn modelId="{D4A7675B-8098-4F32-820A-14C73C33E9F2}" type="presOf" srcId="{08EA1186-5A24-43F7-BEAF-D78A0262CCFA}" destId="{12F0801E-A204-4C4D-8EDC-A818E7BC9E6F}" srcOrd="0" destOrd="0" presId="urn:microsoft.com/office/officeart/2016/7/layout/LinearBlockProcessNumbered"/>
    <dgm:cxn modelId="{8298D847-610A-41FD-8B24-D35D07B8D15D}" type="presOf" srcId="{72759B6B-4FDA-4C75-B481-F2068C3AEF6B}" destId="{518D5A30-54F9-4F6B-A169-7A5C25657AE5}" srcOrd="0" destOrd="0" presId="urn:microsoft.com/office/officeart/2016/7/layout/LinearBlockProcessNumbered"/>
    <dgm:cxn modelId="{876DB94C-D347-446E-BF54-6B37C90C4148}" type="presOf" srcId="{3C0BBE22-26A7-4FAE-B33C-D60A19181D1F}" destId="{CAC2B70E-D335-4854-A931-C62D1D188985}" srcOrd="0" destOrd="0" presId="urn:microsoft.com/office/officeart/2016/7/layout/LinearBlockProcessNumbered"/>
    <dgm:cxn modelId="{DD2C5BC7-7EBC-466A-9BDD-8C9F1A78BC51}" type="presOf" srcId="{F403BB4F-8717-49E1-B1D3-8EB3C17BA19F}" destId="{136F7956-8B93-4C12-A34E-D109A856900A}" srcOrd="1" destOrd="0" presId="urn:microsoft.com/office/officeart/2016/7/layout/LinearBlockProcessNumbered"/>
    <dgm:cxn modelId="{5FB107D5-D9A6-43DB-A6C9-A3C3709DF650}" type="presOf" srcId="{F403BB4F-8717-49E1-B1D3-8EB3C17BA19F}" destId="{A0443AD7-7816-414A-9B05-D423742C34A9}" srcOrd="0" destOrd="0" presId="urn:microsoft.com/office/officeart/2016/7/layout/LinearBlockProcessNumbered"/>
    <dgm:cxn modelId="{12BE04DF-F694-40EC-8EF6-00244911C950}" srcId="{4E0C1E40-6910-4D81-859B-D2D8A1AC7B17}" destId="{72759B6B-4FDA-4C75-B481-F2068C3AEF6B}" srcOrd="1" destOrd="0" parTransId="{28AB2966-6E03-4425-9D62-B91883A72B32}" sibTransId="{08EA1186-5A24-43F7-BEAF-D78A0262CCFA}"/>
    <dgm:cxn modelId="{D551E0E1-A4F9-4894-907B-3C42C21D4E7F}" srcId="{4E0C1E40-6910-4D81-859B-D2D8A1AC7B17}" destId="{91819091-F4A2-4173-B361-C3CD5C3DF625}" srcOrd="2" destOrd="0" parTransId="{80074B3F-6EC4-47B4-82EE-EDCC58F8923E}" sibTransId="{7133C5B1-3695-40A8-A070-298EB5AA574F}"/>
    <dgm:cxn modelId="{D63A1BF8-9C50-4EE4-A79D-89E5B8155E15}" type="presOf" srcId="{91819091-F4A2-4173-B361-C3CD5C3DF625}" destId="{5FBCFC40-EC77-4FA1-A955-A8BDA44B55D6}" srcOrd="0" destOrd="0" presId="urn:microsoft.com/office/officeart/2016/7/layout/LinearBlockProcessNumbered"/>
    <dgm:cxn modelId="{238A027E-A3D5-4FD5-AF5E-CF2DAA79216F}" type="presParOf" srcId="{B047AF9B-5081-4829-AC3E-75E662D17536}" destId="{30449651-1E2D-431E-B6A4-6E2216E94C9A}" srcOrd="0" destOrd="0" presId="urn:microsoft.com/office/officeart/2016/7/layout/LinearBlockProcessNumbered"/>
    <dgm:cxn modelId="{0CF1B6A2-1B7A-4CD7-A491-8BC74C5BAA5C}" type="presParOf" srcId="{30449651-1E2D-431E-B6A4-6E2216E94C9A}" destId="{A0443AD7-7816-414A-9B05-D423742C34A9}" srcOrd="0" destOrd="0" presId="urn:microsoft.com/office/officeart/2016/7/layout/LinearBlockProcessNumbered"/>
    <dgm:cxn modelId="{DECD345B-BF59-4533-8CD9-356639268AED}" type="presParOf" srcId="{30449651-1E2D-431E-B6A4-6E2216E94C9A}" destId="{CAC2B70E-D335-4854-A931-C62D1D188985}" srcOrd="1" destOrd="0" presId="urn:microsoft.com/office/officeart/2016/7/layout/LinearBlockProcessNumbered"/>
    <dgm:cxn modelId="{C17D07CA-C093-41D8-B3B3-D1BC5178D981}" type="presParOf" srcId="{30449651-1E2D-431E-B6A4-6E2216E94C9A}" destId="{136F7956-8B93-4C12-A34E-D109A856900A}" srcOrd="2" destOrd="0" presId="urn:microsoft.com/office/officeart/2016/7/layout/LinearBlockProcessNumbered"/>
    <dgm:cxn modelId="{DB6E59F9-DB06-47A6-A9D6-0B31F5F148BD}" type="presParOf" srcId="{B047AF9B-5081-4829-AC3E-75E662D17536}" destId="{A13CF3B4-24C6-4F8F-A497-2E14567D70C5}" srcOrd="1" destOrd="0" presId="urn:microsoft.com/office/officeart/2016/7/layout/LinearBlockProcessNumbered"/>
    <dgm:cxn modelId="{B8D81B63-BEDA-439C-B8BF-A1C2147A37CF}" type="presParOf" srcId="{B047AF9B-5081-4829-AC3E-75E662D17536}" destId="{03B65145-CF7F-4D1C-8FCD-7E70515C8088}" srcOrd="2" destOrd="0" presId="urn:microsoft.com/office/officeart/2016/7/layout/LinearBlockProcessNumbered"/>
    <dgm:cxn modelId="{49DBB663-4302-4A84-96B5-C0DC10E0232F}" type="presParOf" srcId="{03B65145-CF7F-4D1C-8FCD-7E70515C8088}" destId="{518D5A30-54F9-4F6B-A169-7A5C25657AE5}" srcOrd="0" destOrd="0" presId="urn:microsoft.com/office/officeart/2016/7/layout/LinearBlockProcessNumbered"/>
    <dgm:cxn modelId="{DC2CB800-E4AF-4169-92AE-09C04A8BF1CB}" type="presParOf" srcId="{03B65145-CF7F-4D1C-8FCD-7E70515C8088}" destId="{12F0801E-A204-4C4D-8EDC-A818E7BC9E6F}" srcOrd="1" destOrd="0" presId="urn:microsoft.com/office/officeart/2016/7/layout/LinearBlockProcessNumbered"/>
    <dgm:cxn modelId="{D7AB2C0D-2078-41E0-9C40-B659AA0EC1AF}" type="presParOf" srcId="{03B65145-CF7F-4D1C-8FCD-7E70515C8088}" destId="{23B75B51-DE3D-45A5-A636-1CE1A0B8BDEE}" srcOrd="2" destOrd="0" presId="urn:microsoft.com/office/officeart/2016/7/layout/LinearBlockProcessNumbered"/>
    <dgm:cxn modelId="{73F9AB54-259A-4C40-90EF-706642846F85}" type="presParOf" srcId="{B047AF9B-5081-4829-AC3E-75E662D17536}" destId="{B62B6507-BE2C-4DA3-A139-7C57014B0F47}" srcOrd="3" destOrd="0" presId="urn:microsoft.com/office/officeart/2016/7/layout/LinearBlockProcessNumbered"/>
    <dgm:cxn modelId="{80569AAD-C75F-4936-A90E-F6D4058F8461}" type="presParOf" srcId="{B047AF9B-5081-4829-AC3E-75E662D17536}" destId="{79EC6204-7D9C-4521-9BFD-AE71CF64E884}" srcOrd="4" destOrd="0" presId="urn:microsoft.com/office/officeart/2016/7/layout/LinearBlockProcessNumbered"/>
    <dgm:cxn modelId="{39CE84A6-4340-4B4B-A93B-0C1853C64EFD}" type="presParOf" srcId="{79EC6204-7D9C-4521-9BFD-AE71CF64E884}" destId="{5FBCFC40-EC77-4FA1-A955-A8BDA44B55D6}" srcOrd="0" destOrd="0" presId="urn:microsoft.com/office/officeart/2016/7/layout/LinearBlockProcessNumbered"/>
    <dgm:cxn modelId="{EBE58543-A350-4702-8722-885444CBDA10}" type="presParOf" srcId="{79EC6204-7D9C-4521-9BFD-AE71CF64E884}" destId="{8DD47E5B-AE1C-4DE3-A5C1-3706FDFA9A36}" srcOrd="1" destOrd="0" presId="urn:microsoft.com/office/officeart/2016/7/layout/LinearBlockProcessNumbered"/>
    <dgm:cxn modelId="{06461736-C952-4F1A-9807-E32E75F7573E}" type="presParOf" srcId="{79EC6204-7D9C-4521-9BFD-AE71CF64E884}" destId="{7FF76A54-CEA5-4B9B-AF71-7CD3DF55C428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318D439-2C0D-4EE5-A61E-B8F26894B556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4CE119F-5DEE-4FEC-B466-AF94351A330F}">
      <dgm:prSet/>
      <dgm:spPr/>
      <dgm:t>
        <a:bodyPr/>
        <a:lstStyle/>
        <a:p>
          <a:r>
            <a:rPr lang="en-US"/>
            <a:t>Depressive Disorders</a:t>
          </a:r>
        </a:p>
      </dgm:t>
    </dgm:pt>
    <dgm:pt modelId="{E3E69974-9C40-4B48-BEB1-EE7D0436D661}" type="parTrans" cxnId="{35D21041-2305-46CE-979C-1CC2F65736FD}">
      <dgm:prSet/>
      <dgm:spPr/>
      <dgm:t>
        <a:bodyPr/>
        <a:lstStyle/>
        <a:p>
          <a:endParaRPr lang="en-US"/>
        </a:p>
      </dgm:t>
    </dgm:pt>
    <dgm:pt modelId="{8F56FF26-17F0-48B5-89CC-D7994CF4CDF6}" type="sibTrans" cxnId="{35D21041-2305-46CE-979C-1CC2F65736FD}">
      <dgm:prSet/>
      <dgm:spPr/>
      <dgm:t>
        <a:bodyPr/>
        <a:lstStyle/>
        <a:p>
          <a:endParaRPr lang="en-US"/>
        </a:p>
      </dgm:t>
    </dgm:pt>
    <dgm:pt modelId="{97FC4E1F-2F5D-4393-86C9-A6A739D6E030}">
      <dgm:prSet/>
      <dgm:spPr/>
      <dgm:t>
        <a:bodyPr/>
        <a:lstStyle/>
        <a:p>
          <a:r>
            <a:rPr lang="en-US" dirty="0"/>
            <a:t>Drastic changes in blood flow throughout the prefrontal cortex </a:t>
          </a:r>
        </a:p>
      </dgm:t>
      <dgm:extLst>
        <a:ext uri="{E40237B7-FDA0-4F09-8148-C483321AD2D9}">
          <dgm14:cNvPr xmlns:dgm14="http://schemas.microsoft.com/office/drawing/2010/diagram" id="0" name="" descr="Depressive Disorders&#10;Drastic changes in blood flow throughout the prefrontal cortex &#10;A smaller hippocampus, and consequently, fewer number of neurons&#10;Heightened activity and blood flow in the amygdala, which is responsible for our flight-or-fight response&#10;"/>
        </a:ext>
      </dgm:extLst>
    </dgm:pt>
    <dgm:pt modelId="{8B1B487B-362B-40CE-A6DA-F30F676895AC}" type="parTrans" cxnId="{BA2E0D06-C01C-4840-B373-E3B832F89B90}">
      <dgm:prSet/>
      <dgm:spPr/>
      <dgm:t>
        <a:bodyPr/>
        <a:lstStyle/>
        <a:p>
          <a:endParaRPr lang="en-US"/>
        </a:p>
      </dgm:t>
    </dgm:pt>
    <dgm:pt modelId="{E769FA96-0687-423A-B533-6444EE144573}" type="sibTrans" cxnId="{BA2E0D06-C01C-4840-B373-E3B832F89B90}">
      <dgm:prSet/>
      <dgm:spPr/>
      <dgm:t>
        <a:bodyPr/>
        <a:lstStyle/>
        <a:p>
          <a:endParaRPr lang="en-US"/>
        </a:p>
      </dgm:t>
    </dgm:pt>
    <dgm:pt modelId="{0F0E8220-97F6-4C76-8820-649813C80046}">
      <dgm:prSet/>
      <dgm:spPr/>
      <dgm:t>
        <a:bodyPr/>
        <a:lstStyle/>
        <a:p>
          <a:r>
            <a:rPr lang="en-US" dirty="0"/>
            <a:t>A smaller hippocampus, and consequently, fewer number of neurons</a:t>
          </a:r>
        </a:p>
      </dgm:t>
    </dgm:pt>
    <dgm:pt modelId="{07062C1F-AEB5-48C8-ABED-B84909E98699}" type="parTrans" cxnId="{604313B6-DD28-4131-A12C-1D6F44C16CCF}">
      <dgm:prSet/>
      <dgm:spPr/>
      <dgm:t>
        <a:bodyPr/>
        <a:lstStyle/>
        <a:p>
          <a:endParaRPr lang="en-US"/>
        </a:p>
      </dgm:t>
    </dgm:pt>
    <dgm:pt modelId="{AF767669-6B6D-43F7-95D2-F6FAC2506919}" type="sibTrans" cxnId="{604313B6-DD28-4131-A12C-1D6F44C16CCF}">
      <dgm:prSet/>
      <dgm:spPr/>
      <dgm:t>
        <a:bodyPr/>
        <a:lstStyle/>
        <a:p>
          <a:endParaRPr lang="en-US"/>
        </a:p>
      </dgm:t>
    </dgm:pt>
    <dgm:pt modelId="{60BB314B-FAAC-4E53-AB33-50BBBD0CDAA3}">
      <dgm:prSet/>
      <dgm:spPr/>
      <dgm:t>
        <a:bodyPr/>
        <a:lstStyle/>
        <a:p>
          <a:r>
            <a:rPr lang="en-US" dirty="0"/>
            <a:t>Heightened activity and blood flow in the amygdala, which is responsible for our flight-or-fight response</a:t>
          </a:r>
        </a:p>
      </dgm:t>
    </dgm:pt>
    <dgm:pt modelId="{7EDEEDF8-A7A7-4BB8-8BEA-FD60E655AD80}" type="parTrans" cxnId="{3AF2EEBD-7E66-4FF1-8FF5-473D5928DCD5}">
      <dgm:prSet/>
      <dgm:spPr/>
      <dgm:t>
        <a:bodyPr/>
        <a:lstStyle/>
        <a:p>
          <a:endParaRPr lang="en-US"/>
        </a:p>
      </dgm:t>
    </dgm:pt>
    <dgm:pt modelId="{036971F8-D9B2-4FB0-B02C-DD6FD5EF00C4}" type="sibTrans" cxnId="{3AF2EEBD-7E66-4FF1-8FF5-473D5928DCD5}">
      <dgm:prSet/>
      <dgm:spPr/>
      <dgm:t>
        <a:bodyPr/>
        <a:lstStyle/>
        <a:p>
          <a:endParaRPr lang="en-US"/>
        </a:p>
      </dgm:t>
    </dgm:pt>
    <dgm:pt modelId="{88D4E5DB-ED97-4AB9-9B6A-218655116559}">
      <dgm:prSet/>
      <dgm:spPr/>
      <dgm:t>
        <a:bodyPr/>
        <a:lstStyle/>
        <a:p>
          <a:r>
            <a:rPr lang="en-US"/>
            <a:t>Bipolar Disorders</a:t>
          </a:r>
        </a:p>
      </dgm:t>
    </dgm:pt>
    <dgm:pt modelId="{C6E9DBCA-5E8C-4182-AC02-E87C1B68DF76}" type="parTrans" cxnId="{1D57DE7C-D87B-495C-A728-E8304BEF4BE3}">
      <dgm:prSet/>
      <dgm:spPr/>
      <dgm:t>
        <a:bodyPr/>
        <a:lstStyle/>
        <a:p>
          <a:endParaRPr lang="en-US"/>
        </a:p>
      </dgm:t>
    </dgm:pt>
    <dgm:pt modelId="{CDDBA265-27EA-4B17-9219-25491EA8C555}" type="sibTrans" cxnId="{1D57DE7C-D87B-495C-A728-E8304BEF4BE3}">
      <dgm:prSet/>
      <dgm:spPr/>
      <dgm:t>
        <a:bodyPr/>
        <a:lstStyle/>
        <a:p>
          <a:endParaRPr lang="en-US"/>
        </a:p>
      </dgm:t>
    </dgm:pt>
    <dgm:pt modelId="{9D060C54-DC19-4236-8B8B-7054246FCA83}">
      <dgm:prSet/>
      <dgm:spPr/>
      <dgm:t>
        <a:bodyPr/>
        <a:lstStyle/>
        <a:p>
          <a:r>
            <a:rPr lang="en-US" dirty="0"/>
            <a:t>Smaller basal ganglia and cerebellums </a:t>
          </a:r>
        </a:p>
      </dgm:t>
      <dgm:extLst>
        <a:ext uri="{E40237B7-FDA0-4F09-8148-C483321AD2D9}">
          <dgm14:cNvPr xmlns:dgm14="http://schemas.microsoft.com/office/drawing/2010/diagram" id="0" name="" descr="Bipolar Disorders&#10;Smaller basal ganglia and cerebellums &#10;Decrease in brain activity in regions that regulate emotions &#10;Increase in brain activity in regions that relate to emotional responsiveness &#10;"/>
        </a:ext>
      </dgm:extLst>
    </dgm:pt>
    <dgm:pt modelId="{050ADC2E-1BC5-41B7-86DF-B8BDC8DDDA89}" type="parTrans" cxnId="{0E82BBB6-D611-4999-99A9-D81FFED1E881}">
      <dgm:prSet/>
      <dgm:spPr/>
      <dgm:t>
        <a:bodyPr/>
        <a:lstStyle/>
        <a:p>
          <a:endParaRPr lang="en-US"/>
        </a:p>
      </dgm:t>
    </dgm:pt>
    <dgm:pt modelId="{FBD200A4-CC6B-4A99-A452-D09210BB04CE}" type="sibTrans" cxnId="{0E82BBB6-D611-4999-99A9-D81FFED1E881}">
      <dgm:prSet/>
      <dgm:spPr/>
      <dgm:t>
        <a:bodyPr/>
        <a:lstStyle/>
        <a:p>
          <a:endParaRPr lang="en-US"/>
        </a:p>
      </dgm:t>
    </dgm:pt>
    <dgm:pt modelId="{61425A75-C7F1-4B1C-BD41-FA852F2DD86C}">
      <dgm:prSet/>
      <dgm:spPr/>
      <dgm:t>
        <a:bodyPr/>
        <a:lstStyle/>
        <a:p>
          <a:r>
            <a:rPr lang="en-US" dirty="0"/>
            <a:t>Decrease in brain activity in regions that regulate emotions </a:t>
          </a:r>
        </a:p>
      </dgm:t>
    </dgm:pt>
    <dgm:pt modelId="{E7E670CC-FB62-4D6E-86B3-E73B888B0C8A}" type="parTrans" cxnId="{CB14A6AF-0F03-4587-AA49-09C13613526F}">
      <dgm:prSet/>
      <dgm:spPr/>
      <dgm:t>
        <a:bodyPr/>
        <a:lstStyle/>
        <a:p>
          <a:endParaRPr lang="en-US"/>
        </a:p>
      </dgm:t>
    </dgm:pt>
    <dgm:pt modelId="{8E76BBA1-BF7F-4908-9AE7-C983FF9F6EF3}" type="sibTrans" cxnId="{CB14A6AF-0F03-4587-AA49-09C13613526F}">
      <dgm:prSet/>
      <dgm:spPr/>
      <dgm:t>
        <a:bodyPr/>
        <a:lstStyle/>
        <a:p>
          <a:endParaRPr lang="en-US"/>
        </a:p>
      </dgm:t>
    </dgm:pt>
    <dgm:pt modelId="{E7681B90-3336-4FF9-A5FB-E68A165456FA}">
      <dgm:prSet/>
      <dgm:spPr/>
      <dgm:t>
        <a:bodyPr/>
        <a:lstStyle/>
        <a:p>
          <a:r>
            <a:rPr lang="en-US" dirty="0"/>
            <a:t>Increase in brain activity in regions that relate to emotional responsiveness </a:t>
          </a:r>
        </a:p>
      </dgm:t>
    </dgm:pt>
    <dgm:pt modelId="{37335869-9686-465F-942A-3C7004B3EFBD}" type="parTrans" cxnId="{4CB48438-9CFE-4FD4-B434-491EACE82EEC}">
      <dgm:prSet/>
      <dgm:spPr/>
      <dgm:t>
        <a:bodyPr/>
        <a:lstStyle/>
        <a:p>
          <a:endParaRPr lang="en-US"/>
        </a:p>
      </dgm:t>
    </dgm:pt>
    <dgm:pt modelId="{5E501AAE-43A6-4838-B328-691B452AD05C}" type="sibTrans" cxnId="{4CB48438-9CFE-4FD4-B434-491EACE82EEC}">
      <dgm:prSet/>
      <dgm:spPr/>
      <dgm:t>
        <a:bodyPr/>
        <a:lstStyle/>
        <a:p>
          <a:endParaRPr lang="en-US"/>
        </a:p>
      </dgm:t>
    </dgm:pt>
    <dgm:pt modelId="{CA8A3E9F-B91D-416C-B995-E5268086FC3F}" type="pres">
      <dgm:prSet presAssocID="{7318D439-2C0D-4EE5-A61E-B8F26894B556}" presName="linear" presStyleCnt="0">
        <dgm:presLayoutVars>
          <dgm:dir/>
          <dgm:animLvl val="lvl"/>
          <dgm:resizeHandles val="exact"/>
        </dgm:presLayoutVars>
      </dgm:prSet>
      <dgm:spPr/>
    </dgm:pt>
    <dgm:pt modelId="{08E67730-D455-4C43-8A6B-02383699DDA4}" type="pres">
      <dgm:prSet presAssocID="{84CE119F-5DEE-4FEC-B466-AF94351A330F}" presName="parentLin" presStyleCnt="0"/>
      <dgm:spPr/>
    </dgm:pt>
    <dgm:pt modelId="{B1F19D25-FFF1-43D1-8A39-145844833ED1}" type="pres">
      <dgm:prSet presAssocID="{84CE119F-5DEE-4FEC-B466-AF94351A330F}" presName="parentLeftMargin" presStyleLbl="node1" presStyleIdx="0" presStyleCnt="2"/>
      <dgm:spPr/>
    </dgm:pt>
    <dgm:pt modelId="{F9A556AD-2BCB-44E5-8DDA-39731A993954}" type="pres">
      <dgm:prSet presAssocID="{84CE119F-5DEE-4FEC-B466-AF94351A330F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B008BF1E-F2B2-4F45-AED1-329C82625046}" type="pres">
      <dgm:prSet presAssocID="{84CE119F-5DEE-4FEC-B466-AF94351A330F}" presName="negativeSpace" presStyleCnt="0"/>
      <dgm:spPr/>
    </dgm:pt>
    <dgm:pt modelId="{95F1B337-AB6F-4584-90E6-D8A78AE08CC9}" type="pres">
      <dgm:prSet presAssocID="{84CE119F-5DEE-4FEC-B466-AF94351A330F}" presName="childText" presStyleLbl="conFgAcc1" presStyleIdx="0" presStyleCnt="2">
        <dgm:presLayoutVars>
          <dgm:bulletEnabled val="1"/>
        </dgm:presLayoutVars>
      </dgm:prSet>
      <dgm:spPr/>
    </dgm:pt>
    <dgm:pt modelId="{2485ADED-A8B9-4AFB-8C27-57CB23AB1E95}" type="pres">
      <dgm:prSet presAssocID="{8F56FF26-17F0-48B5-89CC-D7994CF4CDF6}" presName="spaceBetweenRectangles" presStyleCnt="0"/>
      <dgm:spPr/>
    </dgm:pt>
    <dgm:pt modelId="{4D724F30-0457-4891-9B36-0F1BC338F766}" type="pres">
      <dgm:prSet presAssocID="{88D4E5DB-ED97-4AB9-9B6A-218655116559}" presName="parentLin" presStyleCnt="0"/>
      <dgm:spPr/>
    </dgm:pt>
    <dgm:pt modelId="{FB1943AC-1555-4EC1-9A85-F65AE4E6955D}" type="pres">
      <dgm:prSet presAssocID="{88D4E5DB-ED97-4AB9-9B6A-218655116559}" presName="parentLeftMargin" presStyleLbl="node1" presStyleIdx="0" presStyleCnt="2"/>
      <dgm:spPr/>
    </dgm:pt>
    <dgm:pt modelId="{CACA184C-D0CC-4A09-B48C-E6789E8FCE44}" type="pres">
      <dgm:prSet presAssocID="{88D4E5DB-ED97-4AB9-9B6A-218655116559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89639EC1-56A9-4F0B-84C9-3BDA772F9A3D}" type="pres">
      <dgm:prSet presAssocID="{88D4E5DB-ED97-4AB9-9B6A-218655116559}" presName="negativeSpace" presStyleCnt="0"/>
      <dgm:spPr/>
    </dgm:pt>
    <dgm:pt modelId="{5763126B-8BE9-4F6B-9401-7E26E4B62D94}" type="pres">
      <dgm:prSet presAssocID="{88D4E5DB-ED97-4AB9-9B6A-218655116559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BA2E0D06-C01C-4840-B373-E3B832F89B90}" srcId="{84CE119F-5DEE-4FEC-B466-AF94351A330F}" destId="{97FC4E1F-2F5D-4393-86C9-A6A739D6E030}" srcOrd="0" destOrd="0" parTransId="{8B1B487B-362B-40CE-A6DA-F30F676895AC}" sibTransId="{E769FA96-0687-423A-B533-6444EE144573}"/>
    <dgm:cxn modelId="{933D2E0C-3F10-4CEC-BC79-616A6923B06F}" type="presOf" srcId="{84CE119F-5DEE-4FEC-B466-AF94351A330F}" destId="{F9A556AD-2BCB-44E5-8DDA-39731A993954}" srcOrd="1" destOrd="0" presId="urn:microsoft.com/office/officeart/2005/8/layout/list1"/>
    <dgm:cxn modelId="{E033CA25-14A5-48FF-ABBD-0D9B9A37E3B2}" type="presOf" srcId="{60BB314B-FAAC-4E53-AB33-50BBBD0CDAA3}" destId="{95F1B337-AB6F-4584-90E6-D8A78AE08CC9}" srcOrd="0" destOrd="2" presId="urn:microsoft.com/office/officeart/2005/8/layout/list1"/>
    <dgm:cxn modelId="{06BF4335-CE38-4DB3-AB39-55FA2E49E65F}" type="presOf" srcId="{0F0E8220-97F6-4C76-8820-649813C80046}" destId="{95F1B337-AB6F-4584-90E6-D8A78AE08CC9}" srcOrd="0" destOrd="1" presId="urn:microsoft.com/office/officeart/2005/8/layout/list1"/>
    <dgm:cxn modelId="{4CB48438-9CFE-4FD4-B434-491EACE82EEC}" srcId="{88D4E5DB-ED97-4AB9-9B6A-218655116559}" destId="{E7681B90-3336-4FF9-A5FB-E68A165456FA}" srcOrd="2" destOrd="0" parTransId="{37335869-9686-465F-942A-3C7004B3EFBD}" sibTransId="{5E501AAE-43A6-4838-B328-691B452AD05C}"/>
    <dgm:cxn modelId="{35D21041-2305-46CE-979C-1CC2F65736FD}" srcId="{7318D439-2C0D-4EE5-A61E-B8F26894B556}" destId="{84CE119F-5DEE-4FEC-B466-AF94351A330F}" srcOrd="0" destOrd="0" parTransId="{E3E69974-9C40-4B48-BEB1-EE7D0436D661}" sibTransId="{8F56FF26-17F0-48B5-89CC-D7994CF4CDF6}"/>
    <dgm:cxn modelId="{71157F42-4915-4E7D-9814-97F56AABC9B0}" type="presOf" srcId="{97FC4E1F-2F5D-4393-86C9-A6A739D6E030}" destId="{95F1B337-AB6F-4584-90E6-D8A78AE08CC9}" srcOrd="0" destOrd="0" presId="urn:microsoft.com/office/officeart/2005/8/layout/list1"/>
    <dgm:cxn modelId="{0230386B-944D-4623-955D-71DFD120A1CB}" type="presOf" srcId="{88D4E5DB-ED97-4AB9-9B6A-218655116559}" destId="{FB1943AC-1555-4EC1-9A85-F65AE4E6955D}" srcOrd="0" destOrd="0" presId="urn:microsoft.com/office/officeart/2005/8/layout/list1"/>
    <dgm:cxn modelId="{8585A44C-CFE9-40B6-A062-F0F318C18B78}" type="presOf" srcId="{61425A75-C7F1-4B1C-BD41-FA852F2DD86C}" destId="{5763126B-8BE9-4F6B-9401-7E26E4B62D94}" srcOrd="0" destOrd="1" presId="urn:microsoft.com/office/officeart/2005/8/layout/list1"/>
    <dgm:cxn modelId="{3F73374D-216E-47C5-B677-7391F59EEF45}" type="presOf" srcId="{7318D439-2C0D-4EE5-A61E-B8F26894B556}" destId="{CA8A3E9F-B91D-416C-B995-E5268086FC3F}" srcOrd="0" destOrd="0" presId="urn:microsoft.com/office/officeart/2005/8/layout/list1"/>
    <dgm:cxn modelId="{1D57DE7C-D87B-495C-A728-E8304BEF4BE3}" srcId="{7318D439-2C0D-4EE5-A61E-B8F26894B556}" destId="{88D4E5DB-ED97-4AB9-9B6A-218655116559}" srcOrd="1" destOrd="0" parTransId="{C6E9DBCA-5E8C-4182-AC02-E87C1B68DF76}" sibTransId="{CDDBA265-27EA-4B17-9219-25491EA8C555}"/>
    <dgm:cxn modelId="{8A823895-58AD-40B6-AEFA-F72884EAE11F}" type="presOf" srcId="{9D060C54-DC19-4236-8B8B-7054246FCA83}" destId="{5763126B-8BE9-4F6B-9401-7E26E4B62D94}" srcOrd="0" destOrd="0" presId="urn:microsoft.com/office/officeart/2005/8/layout/list1"/>
    <dgm:cxn modelId="{AA06AC95-7647-4537-B727-68C2740F66DA}" type="presOf" srcId="{E7681B90-3336-4FF9-A5FB-E68A165456FA}" destId="{5763126B-8BE9-4F6B-9401-7E26E4B62D94}" srcOrd="0" destOrd="2" presId="urn:microsoft.com/office/officeart/2005/8/layout/list1"/>
    <dgm:cxn modelId="{CB14A6AF-0F03-4587-AA49-09C13613526F}" srcId="{88D4E5DB-ED97-4AB9-9B6A-218655116559}" destId="{61425A75-C7F1-4B1C-BD41-FA852F2DD86C}" srcOrd="1" destOrd="0" parTransId="{E7E670CC-FB62-4D6E-86B3-E73B888B0C8A}" sibTransId="{8E76BBA1-BF7F-4908-9AE7-C983FF9F6EF3}"/>
    <dgm:cxn modelId="{604313B6-DD28-4131-A12C-1D6F44C16CCF}" srcId="{84CE119F-5DEE-4FEC-B466-AF94351A330F}" destId="{0F0E8220-97F6-4C76-8820-649813C80046}" srcOrd="1" destOrd="0" parTransId="{07062C1F-AEB5-48C8-ABED-B84909E98699}" sibTransId="{AF767669-6B6D-43F7-95D2-F6FAC2506919}"/>
    <dgm:cxn modelId="{0E82BBB6-D611-4999-99A9-D81FFED1E881}" srcId="{88D4E5DB-ED97-4AB9-9B6A-218655116559}" destId="{9D060C54-DC19-4236-8B8B-7054246FCA83}" srcOrd="0" destOrd="0" parTransId="{050ADC2E-1BC5-41B7-86DF-B8BDC8DDDA89}" sibTransId="{FBD200A4-CC6B-4A99-A452-D09210BB04CE}"/>
    <dgm:cxn modelId="{3AF2EEBD-7E66-4FF1-8FF5-473D5928DCD5}" srcId="{84CE119F-5DEE-4FEC-B466-AF94351A330F}" destId="{60BB314B-FAAC-4E53-AB33-50BBBD0CDAA3}" srcOrd="2" destOrd="0" parTransId="{7EDEEDF8-A7A7-4BB8-8BEA-FD60E655AD80}" sibTransId="{036971F8-D9B2-4FB0-B02C-DD6FD5EF00C4}"/>
    <dgm:cxn modelId="{E3FF90DC-4EDD-49D0-9B0A-15BCF8F9DC55}" type="presOf" srcId="{88D4E5DB-ED97-4AB9-9B6A-218655116559}" destId="{CACA184C-D0CC-4A09-B48C-E6789E8FCE44}" srcOrd="1" destOrd="0" presId="urn:microsoft.com/office/officeart/2005/8/layout/list1"/>
    <dgm:cxn modelId="{51C3FEFD-4060-41A5-9424-0D4F2D797CF3}" type="presOf" srcId="{84CE119F-5DEE-4FEC-B466-AF94351A330F}" destId="{B1F19D25-FFF1-43D1-8A39-145844833ED1}" srcOrd="0" destOrd="0" presId="urn:microsoft.com/office/officeart/2005/8/layout/list1"/>
    <dgm:cxn modelId="{F3CF585B-A428-4349-98F5-BE1A533FE797}" type="presParOf" srcId="{CA8A3E9F-B91D-416C-B995-E5268086FC3F}" destId="{08E67730-D455-4C43-8A6B-02383699DDA4}" srcOrd="0" destOrd="0" presId="urn:microsoft.com/office/officeart/2005/8/layout/list1"/>
    <dgm:cxn modelId="{A0B92C0B-5754-47BA-847F-3626E5B9D974}" type="presParOf" srcId="{08E67730-D455-4C43-8A6B-02383699DDA4}" destId="{B1F19D25-FFF1-43D1-8A39-145844833ED1}" srcOrd="0" destOrd="0" presId="urn:microsoft.com/office/officeart/2005/8/layout/list1"/>
    <dgm:cxn modelId="{C954D8CF-BD3F-495A-9446-0CD41570BFAE}" type="presParOf" srcId="{08E67730-D455-4C43-8A6B-02383699DDA4}" destId="{F9A556AD-2BCB-44E5-8DDA-39731A993954}" srcOrd="1" destOrd="0" presId="urn:microsoft.com/office/officeart/2005/8/layout/list1"/>
    <dgm:cxn modelId="{3719FD81-33FA-4CA3-8960-1F321AA96407}" type="presParOf" srcId="{CA8A3E9F-B91D-416C-B995-E5268086FC3F}" destId="{B008BF1E-F2B2-4F45-AED1-329C82625046}" srcOrd="1" destOrd="0" presId="urn:microsoft.com/office/officeart/2005/8/layout/list1"/>
    <dgm:cxn modelId="{BE736C6A-F893-4FB1-B62E-BDD18DE86342}" type="presParOf" srcId="{CA8A3E9F-B91D-416C-B995-E5268086FC3F}" destId="{95F1B337-AB6F-4584-90E6-D8A78AE08CC9}" srcOrd="2" destOrd="0" presId="urn:microsoft.com/office/officeart/2005/8/layout/list1"/>
    <dgm:cxn modelId="{AC520ED8-1875-4D7A-85AE-349C8A4CD682}" type="presParOf" srcId="{CA8A3E9F-B91D-416C-B995-E5268086FC3F}" destId="{2485ADED-A8B9-4AFB-8C27-57CB23AB1E95}" srcOrd="3" destOrd="0" presId="urn:microsoft.com/office/officeart/2005/8/layout/list1"/>
    <dgm:cxn modelId="{67405938-CCB3-404A-9AC7-B7A8DEFECE0E}" type="presParOf" srcId="{CA8A3E9F-B91D-416C-B995-E5268086FC3F}" destId="{4D724F30-0457-4891-9B36-0F1BC338F766}" srcOrd="4" destOrd="0" presId="urn:microsoft.com/office/officeart/2005/8/layout/list1"/>
    <dgm:cxn modelId="{DD31B0BA-90EF-4716-BE7A-CDDECDDE73A9}" type="presParOf" srcId="{4D724F30-0457-4891-9B36-0F1BC338F766}" destId="{FB1943AC-1555-4EC1-9A85-F65AE4E6955D}" srcOrd="0" destOrd="0" presId="urn:microsoft.com/office/officeart/2005/8/layout/list1"/>
    <dgm:cxn modelId="{7E715F87-97C5-454F-9287-EEF329A997B6}" type="presParOf" srcId="{4D724F30-0457-4891-9B36-0F1BC338F766}" destId="{CACA184C-D0CC-4A09-B48C-E6789E8FCE44}" srcOrd="1" destOrd="0" presId="urn:microsoft.com/office/officeart/2005/8/layout/list1"/>
    <dgm:cxn modelId="{3894FE47-F2EC-4E4C-9466-3881109ABD9A}" type="presParOf" srcId="{CA8A3E9F-B91D-416C-B995-E5268086FC3F}" destId="{89639EC1-56A9-4F0B-84C9-3BDA772F9A3D}" srcOrd="5" destOrd="0" presId="urn:microsoft.com/office/officeart/2005/8/layout/list1"/>
    <dgm:cxn modelId="{2930419E-701F-4C3A-99E1-B638DE4058FD}" type="presParOf" srcId="{CA8A3E9F-B91D-416C-B995-E5268086FC3F}" destId="{5763126B-8BE9-4F6B-9401-7E26E4B62D94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F83B00-02F8-490C-A7E3-C8ED40100C9C}">
      <dsp:nvSpPr>
        <dsp:cNvPr id="0" name=""/>
        <dsp:cNvSpPr/>
      </dsp:nvSpPr>
      <dsp:spPr>
        <a:xfrm>
          <a:off x="0" y="0"/>
          <a:ext cx="1103222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4CE5E3-9ADA-44AC-89D4-DDFF1D709372}">
      <dsp:nvSpPr>
        <dsp:cNvPr id="0" name=""/>
        <dsp:cNvSpPr/>
      </dsp:nvSpPr>
      <dsp:spPr>
        <a:xfrm>
          <a:off x="0" y="0"/>
          <a:ext cx="2206444" cy="45849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kern="1200" dirty="0"/>
            <a:t>The following modules discuss difficult topics. Please know that if, at any time, you feel overwhelmed and in need of help, please refer to the following resources.</a:t>
          </a:r>
        </a:p>
      </dsp:txBody>
      <dsp:txXfrm>
        <a:off x="0" y="0"/>
        <a:ext cx="2206444" cy="4584946"/>
      </dsp:txXfrm>
    </dsp:sp>
    <dsp:sp modelId="{911FFD7A-14ED-417B-91DC-5332963E72AC}">
      <dsp:nvSpPr>
        <dsp:cNvPr id="0" name=""/>
        <dsp:cNvSpPr/>
      </dsp:nvSpPr>
      <dsp:spPr>
        <a:xfrm>
          <a:off x="2371927" y="53897"/>
          <a:ext cx="8660294" cy="10779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solidFill>
                <a:schemeClr val="accent3"/>
              </a:solidFill>
            </a:rPr>
            <a:t>In an emergency, call 911. </a:t>
          </a:r>
        </a:p>
      </dsp:txBody>
      <dsp:txXfrm>
        <a:off x="2371927" y="53897"/>
        <a:ext cx="8660294" cy="1077954"/>
      </dsp:txXfrm>
    </dsp:sp>
    <dsp:sp modelId="{F00453D3-D7F9-4D3B-B7A3-499B86BF51B0}">
      <dsp:nvSpPr>
        <dsp:cNvPr id="0" name=""/>
        <dsp:cNvSpPr/>
      </dsp:nvSpPr>
      <dsp:spPr>
        <a:xfrm>
          <a:off x="2206444" y="1131852"/>
          <a:ext cx="882577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061348-8B47-455C-8362-C9EEECCBD2A1}">
      <dsp:nvSpPr>
        <dsp:cNvPr id="0" name=""/>
        <dsp:cNvSpPr/>
      </dsp:nvSpPr>
      <dsp:spPr>
        <a:xfrm>
          <a:off x="2371927" y="1185750"/>
          <a:ext cx="8660294" cy="10779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solidFill>
                <a:schemeClr val="accent4"/>
              </a:solidFill>
            </a:rPr>
            <a:t>24/7 Crisis Hotline: National Suicide Prevention Lifeline Network, 1-800-273-8255</a:t>
          </a:r>
        </a:p>
      </dsp:txBody>
      <dsp:txXfrm>
        <a:off x="2371927" y="1185750"/>
        <a:ext cx="8660294" cy="1077954"/>
      </dsp:txXfrm>
    </dsp:sp>
    <dsp:sp modelId="{9E0F7970-A2E2-4814-87B7-CB258AAC6842}">
      <dsp:nvSpPr>
        <dsp:cNvPr id="0" name=""/>
        <dsp:cNvSpPr/>
      </dsp:nvSpPr>
      <dsp:spPr>
        <a:xfrm>
          <a:off x="2206444" y="2263705"/>
          <a:ext cx="882577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2C124B-0189-4E1E-9D93-B22BEA679123}">
      <dsp:nvSpPr>
        <dsp:cNvPr id="0" name=""/>
        <dsp:cNvSpPr/>
      </dsp:nvSpPr>
      <dsp:spPr>
        <a:xfrm>
          <a:off x="2371927" y="2317602"/>
          <a:ext cx="8660294" cy="10779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solidFill>
                <a:schemeClr val="accent5"/>
              </a:solidFill>
            </a:rPr>
            <a:t>Crisis Text Line, text TALK to 741-741</a:t>
          </a:r>
        </a:p>
      </dsp:txBody>
      <dsp:txXfrm>
        <a:off x="2371927" y="2317602"/>
        <a:ext cx="8660294" cy="1077954"/>
      </dsp:txXfrm>
    </dsp:sp>
    <dsp:sp modelId="{8EA8C957-3016-48A6-ABAE-8F2B771178D4}">
      <dsp:nvSpPr>
        <dsp:cNvPr id="0" name=""/>
        <dsp:cNvSpPr/>
      </dsp:nvSpPr>
      <dsp:spPr>
        <a:xfrm>
          <a:off x="2206444" y="3395557"/>
          <a:ext cx="882577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8776D7-8348-409A-8555-0E197044C5E1}">
      <dsp:nvSpPr>
        <dsp:cNvPr id="0" name=""/>
        <dsp:cNvSpPr/>
      </dsp:nvSpPr>
      <dsp:spPr>
        <a:xfrm>
          <a:off x="2371927" y="3449455"/>
          <a:ext cx="8660294" cy="10779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solidFill>
                <a:schemeClr val="accent6"/>
              </a:solidFill>
            </a:rPr>
            <a:t>Further resources are available at </a:t>
          </a:r>
          <a:r>
            <a:rPr lang="en-US" sz="3000" kern="1200" dirty="0">
              <a:solidFill>
                <a:schemeClr val="accent6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https://afsp.org/find-support/resources/</a:t>
          </a:r>
          <a:r>
            <a:rPr lang="en-US" sz="3000" kern="1200" dirty="0">
              <a:solidFill>
                <a:schemeClr val="accent6"/>
              </a:solidFill>
            </a:rPr>
            <a:t> </a:t>
          </a:r>
        </a:p>
      </dsp:txBody>
      <dsp:txXfrm>
        <a:off x="2371927" y="3449455"/>
        <a:ext cx="8660294" cy="1077954"/>
      </dsp:txXfrm>
    </dsp:sp>
    <dsp:sp modelId="{64415B28-6C5C-4C02-BAAA-6C7517A13F63}">
      <dsp:nvSpPr>
        <dsp:cNvPr id="0" name=""/>
        <dsp:cNvSpPr/>
      </dsp:nvSpPr>
      <dsp:spPr>
        <a:xfrm>
          <a:off x="2206444" y="4527410"/>
          <a:ext cx="882577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1AD329-22FB-45CA-A7AE-5C51A2933F6A}">
      <dsp:nvSpPr>
        <dsp:cNvPr id="0" name=""/>
        <dsp:cNvSpPr/>
      </dsp:nvSpPr>
      <dsp:spPr>
        <a:xfrm>
          <a:off x="1959228" y="276285"/>
          <a:ext cx="1512000" cy="1512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045B7D-DA67-468D-9464-D5917C601820}">
      <dsp:nvSpPr>
        <dsp:cNvPr id="0" name=""/>
        <dsp:cNvSpPr/>
      </dsp:nvSpPr>
      <dsp:spPr>
        <a:xfrm>
          <a:off x="555228" y="1931233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300" kern="1200"/>
            <a:t>Cognitive distortions/errors in thinking </a:t>
          </a:r>
        </a:p>
      </dsp:txBody>
      <dsp:txXfrm>
        <a:off x="555228" y="1931233"/>
        <a:ext cx="4320000" cy="648000"/>
      </dsp:txXfrm>
    </dsp:sp>
    <dsp:sp modelId="{8BD58D34-9E4C-4460-B554-042ADE55C2D5}">
      <dsp:nvSpPr>
        <dsp:cNvPr id="0" name=""/>
        <dsp:cNvSpPr/>
      </dsp:nvSpPr>
      <dsp:spPr>
        <a:xfrm>
          <a:off x="555228" y="2645721"/>
          <a:ext cx="4320000" cy="9549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E.g., catastrophizing, jumping to conclusions, overgeneralization</a:t>
          </a:r>
        </a:p>
      </dsp:txBody>
      <dsp:txXfrm>
        <a:off x="555228" y="2645721"/>
        <a:ext cx="4320000" cy="954941"/>
      </dsp:txXfrm>
    </dsp:sp>
    <dsp:sp modelId="{2A0A711B-65A9-400F-B3BF-D667F9E078EF}">
      <dsp:nvSpPr>
        <dsp:cNvPr id="0" name=""/>
        <dsp:cNvSpPr/>
      </dsp:nvSpPr>
      <dsp:spPr>
        <a:xfrm>
          <a:off x="7035228" y="276285"/>
          <a:ext cx="1512000" cy="1512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38E2C9-6425-4E4F-B158-29350A879808}">
      <dsp:nvSpPr>
        <dsp:cNvPr id="0" name=""/>
        <dsp:cNvSpPr/>
      </dsp:nvSpPr>
      <dsp:spPr>
        <a:xfrm>
          <a:off x="5631228" y="1931233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300" kern="1200"/>
            <a:t>Automatic thoughts</a:t>
          </a:r>
        </a:p>
      </dsp:txBody>
      <dsp:txXfrm>
        <a:off x="5631228" y="1931233"/>
        <a:ext cx="4320000" cy="648000"/>
      </dsp:txXfrm>
    </dsp:sp>
    <dsp:sp modelId="{9F18C5B6-5D41-40BC-AA5B-83F35D589D65}">
      <dsp:nvSpPr>
        <dsp:cNvPr id="0" name=""/>
        <dsp:cNvSpPr/>
      </dsp:nvSpPr>
      <dsp:spPr>
        <a:xfrm>
          <a:off x="5631228" y="2645721"/>
          <a:ext cx="4320000" cy="9549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The constant stream of negative thoughts which makes individuals with depressive disorders feel as though they are inadequate or helpless </a:t>
          </a:r>
        </a:p>
      </dsp:txBody>
      <dsp:txXfrm>
        <a:off x="5631228" y="2645721"/>
        <a:ext cx="4320000" cy="95494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FB2D1A-086F-4482-AF0E-5864F99AF9A7}">
      <dsp:nvSpPr>
        <dsp:cNvPr id="0" name=""/>
        <dsp:cNvSpPr/>
      </dsp:nvSpPr>
      <dsp:spPr>
        <a:xfrm>
          <a:off x="0" y="895997"/>
          <a:ext cx="6364224" cy="165414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E8DF57-4D34-405E-A796-030757E6CED1}">
      <dsp:nvSpPr>
        <dsp:cNvPr id="0" name=""/>
        <dsp:cNvSpPr/>
      </dsp:nvSpPr>
      <dsp:spPr>
        <a:xfrm>
          <a:off x="500380" y="1268181"/>
          <a:ext cx="909782" cy="90978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22528E-1C49-401E-BF90-F388162BBE11}">
      <dsp:nvSpPr>
        <dsp:cNvPr id="0" name=""/>
        <dsp:cNvSpPr/>
      </dsp:nvSpPr>
      <dsp:spPr>
        <a:xfrm>
          <a:off x="1910542" y="895997"/>
          <a:ext cx="4453681" cy="16541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064" tIns="175064" rIns="175064" bIns="175064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Depression is the result of change in the number of rewards and punishments one receives throughout their life </a:t>
          </a:r>
        </a:p>
      </dsp:txBody>
      <dsp:txXfrm>
        <a:off x="1910542" y="895997"/>
        <a:ext cx="4453681" cy="1654149"/>
      </dsp:txXfrm>
    </dsp:sp>
    <dsp:sp modelId="{509A1366-2F22-47F9-B199-A2DE0D850D0B}">
      <dsp:nvSpPr>
        <dsp:cNvPr id="0" name=""/>
        <dsp:cNvSpPr/>
      </dsp:nvSpPr>
      <dsp:spPr>
        <a:xfrm>
          <a:off x="0" y="2963684"/>
          <a:ext cx="6364224" cy="165414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736861-EF6A-49E3-9C1F-2548CBF3C86F}">
      <dsp:nvSpPr>
        <dsp:cNvPr id="0" name=""/>
        <dsp:cNvSpPr/>
      </dsp:nvSpPr>
      <dsp:spPr>
        <a:xfrm>
          <a:off x="500380" y="3335868"/>
          <a:ext cx="909782" cy="90978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6B0635-9DFD-4497-A2D0-0B7A14954161}">
      <dsp:nvSpPr>
        <dsp:cNvPr id="0" name=""/>
        <dsp:cNvSpPr/>
      </dsp:nvSpPr>
      <dsp:spPr>
        <a:xfrm>
          <a:off x="1910542" y="2963684"/>
          <a:ext cx="4453681" cy="16541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064" tIns="175064" rIns="175064" bIns="175064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E.g., a student who keeps getting bad grades despite studying for hours will reduce the amount of time they spend studying (and thus, continue to receive bad grades) </a:t>
          </a:r>
        </a:p>
      </dsp:txBody>
      <dsp:txXfrm>
        <a:off x="1910542" y="2963684"/>
        <a:ext cx="4453681" cy="165414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0EFC1D-CE71-4BB8-964C-10955DA2BAF7}">
      <dsp:nvSpPr>
        <dsp:cNvPr id="0" name=""/>
        <dsp:cNvSpPr/>
      </dsp:nvSpPr>
      <dsp:spPr>
        <a:xfrm>
          <a:off x="762012" y="480566"/>
          <a:ext cx="811316" cy="81131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5ECC05-BB4E-4F2E-B033-67F770072EB0}">
      <dsp:nvSpPr>
        <dsp:cNvPr id="0" name=""/>
        <dsp:cNvSpPr/>
      </dsp:nvSpPr>
      <dsp:spPr>
        <a:xfrm>
          <a:off x="8647" y="1417262"/>
          <a:ext cx="2318046" cy="4346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/>
            <a:t>Antidepressant medications </a:t>
          </a:r>
        </a:p>
      </dsp:txBody>
      <dsp:txXfrm>
        <a:off x="8647" y="1417262"/>
        <a:ext cx="2318046" cy="434633"/>
      </dsp:txXfrm>
    </dsp:sp>
    <dsp:sp modelId="{51FDD272-70C5-47D4-9B63-4FD5FA9B2300}">
      <dsp:nvSpPr>
        <dsp:cNvPr id="0" name=""/>
        <dsp:cNvSpPr/>
      </dsp:nvSpPr>
      <dsp:spPr>
        <a:xfrm>
          <a:off x="8647" y="1910212"/>
          <a:ext cx="2318046" cy="14861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2983AA-01CC-42FC-ACF5-B334E7B440A3}">
      <dsp:nvSpPr>
        <dsp:cNvPr id="0" name=""/>
        <dsp:cNvSpPr/>
      </dsp:nvSpPr>
      <dsp:spPr>
        <a:xfrm>
          <a:off x="3485717" y="480566"/>
          <a:ext cx="811316" cy="81131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0DEF06-941E-4D30-9356-278C7B896337}">
      <dsp:nvSpPr>
        <dsp:cNvPr id="0" name=""/>
        <dsp:cNvSpPr/>
      </dsp:nvSpPr>
      <dsp:spPr>
        <a:xfrm>
          <a:off x="2732352" y="1417262"/>
          <a:ext cx="2318046" cy="4346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/>
            <a:t>Selective serotonin reuptake inhibitors (SSRIs) </a:t>
          </a:r>
        </a:p>
      </dsp:txBody>
      <dsp:txXfrm>
        <a:off x="2732352" y="1417262"/>
        <a:ext cx="2318046" cy="434633"/>
      </dsp:txXfrm>
    </dsp:sp>
    <dsp:sp modelId="{912F34BF-6C34-4CF4-B1A3-050FF2C3C1DC}">
      <dsp:nvSpPr>
        <dsp:cNvPr id="0" name=""/>
        <dsp:cNvSpPr/>
      </dsp:nvSpPr>
      <dsp:spPr>
        <a:xfrm>
          <a:off x="2732352" y="1910212"/>
          <a:ext cx="2318046" cy="14861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Block the reuptake of norepinephrine and/or serotonin in presynaptic neurons, which allows more of these neurotransmitters to be available for postsynaptic neurons. </a:t>
          </a:r>
        </a:p>
      </dsp:txBody>
      <dsp:txXfrm>
        <a:off x="2732352" y="1910212"/>
        <a:ext cx="2318046" cy="1486169"/>
      </dsp:txXfrm>
    </dsp:sp>
    <dsp:sp modelId="{6D89C380-61E5-4583-B126-85352101784C}">
      <dsp:nvSpPr>
        <dsp:cNvPr id="0" name=""/>
        <dsp:cNvSpPr/>
      </dsp:nvSpPr>
      <dsp:spPr>
        <a:xfrm>
          <a:off x="6209422" y="480566"/>
          <a:ext cx="811316" cy="81131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4787F0-078E-4FC9-9123-725824C65B19}">
      <dsp:nvSpPr>
        <dsp:cNvPr id="0" name=""/>
        <dsp:cNvSpPr/>
      </dsp:nvSpPr>
      <dsp:spPr>
        <a:xfrm>
          <a:off x="5456057" y="1417262"/>
          <a:ext cx="2318046" cy="4346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/>
            <a:t>Tricyclic antidepressants </a:t>
          </a:r>
        </a:p>
      </dsp:txBody>
      <dsp:txXfrm>
        <a:off x="5456057" y="1417262"/>
        <a:ext cx="2318046" cy="434633"/>
      </dsp:txXfrm>
    </dsp:sp>
    <dsp:sp modelId="{1008CA79-87B8-43D7-A353-BCFBA92122C7}">
      <dsp:nvSpPr>
        <dsp:cNvPr id="0" name=""/>
        <dsp:cNvSpPr/>
      </dsp:nvSpPr>
      <dsp:spPr>
        <a:xfrm>
          <a:off x="5456057" y="1910212"/>
          <a:ext cx="2318046" cy="14861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Named after molecular structure (three rings) 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Block the absorption or reuptake of serotonin and norepinephrine, thus increasing availability for postsynaptic neurons 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Increasingly replaced by SSRIs which have fewer side effects </a:t>
          </a:r>
        </a:p>
      </dsp:txBody>
      <dsp:txXfrm>
        <a:off x="5456057" y="1910212"/>
        <a:ext cx="2318046" cy="1486169"/>
      </dsp:txXfrm>
    </dsp:sp>
    <dsp:sp modelId="{11CE4B75-805C-4E44-B52C-32A58DDCDAAB}">
      <dsp:nvSpPr>
        <dsp:cNvPr id="0" name=""/>
        <dsp:cNvSpPr/>
      </dsp:nvSpPr>
      <dsp:spPr>
        <a:xfrm>
          <a:off x="8933126" y="480566"/>
          <a:ext cx="811316" cy="81131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4088ED-6239-4D24-8F7D-5192628979D5}">
      <dsp:nvSpPr>
        <dsp:cNvPr id="0" name=""/>
        <dsp:cNvSpPr/>
      </dsp:nvSpPr>
      <dsp:spPr>
        <a:xfrm>
          <a:off x="8179761" y="1417262"/>
          <a:ext cx="2318046" cy="4346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/>
            <a:t>Monoamine Oxidase Inhibitors (MAOIs) </a:t>
          </a:r>
        </a:p>
      </dsp:txBody>
      <dsp:txXfrm>
        <a:off x="8179761" y="1417262"/>
        <a:ext cx="2318046" cy="434633"/>
      </dsp:txXfrm>
    </dsp:sp>
    <dsp:sp modelId="{5886EF81-D90F-4673-9ACD-8F9A91D92AD1}">
      <dsp:nvSpPr>
        <dsp:cNvPr id="0" name=""/>
        <dsp:cNvSpPr/>
      </dsp:nvSpPr>
      <dsp:spPr>
        <a:xfrm>
          <a:off x="8179761" y="1910212"/>
          <a:ext cx="2318046" cy="14861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Individuals on MAOIs have strict diet restrictions in efforts to reduce their risk of hypertensive crises 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Prevents the removal of excess norepinephrine, serotonin, and dopamine 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Serious side effects but a response rate of 50-70%</a:t>
          </a:r>
        </a:p>
      </dsp:txBody>
      <dsp:txXfrm>
        <a:off x="8179761" y="1910212"/>
        <a:ext cx="2318046" cy="1486169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A756EB-1697-4DC8-8A27-5F0222831096}">
      <dsp:nvSpPr>
        <dsp:cNvPr id="0" name=""/>
        <dsp:cNvSpPr/>
      </dsp:nvSpPr>
      <dsp:spPr>
        <a:xfrm>
          <a:off x="0" y="158349"/>
          <a:ext cx="3283267" cy="196996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Founded by Aaron Beck in the 1960s </a:t>
          </a:r>
        </a:p>
      </dsp:txBody>
      <dsp:txXfrm>
        <a:off x="0" y="158349"/>
        <a:ext cx="3283267" cy="1969960"/>
      </dsp:txXfrm>
    </dsp:sp>
    <dsp:sp modelId="{7068C235-90CE-441E-B15E-49F3EF0D4BB8}">
      <dsp:nvSpPr>
        <dsp:cNvPr id="0" name=""/>
        <dsp:cNvSpPr/>
      </dsp:nvSpPr>
      <dsp:spPr>
        <a:xfrm>
          <a:off x="3611594" y="158349"/>
          <a:ext cx="3283267" cy="1969960"/>
        </a:xfrm>
        <a:prstGeom prst="rect">
          <a:avLst/>
        </a:prstGeom>
        <a:solidFill>
          <a:schemeClr val="accent5">
            <a:hueOff val="-385489"/>
            <a:satOff val="80"/>
            <a:lumOff val="-171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Involves the cognitive triad (cognitions, behaviors, emotions) </a:t>
          </a:r>
        </a:p>
      </dsp:txBody>
      <dsp:txXfrm>
        <a:off x="3611594" y="158349"/>
        <a:ext cx="3283267" cy="1969960"/>
      </dsp:txXfrm>
    </dsp:sp>
    <dsp:sp modelId="{B643E23C-471D-436C-94FC-3C36A1BE293A}">
      <dsp:nvSpPr>
        <dsp:cNvPr id="0" name=""/>
        <dsp:cNvSpPr/>
      </dsp:nvSpPr>
      <dsp:spPr>
        <a:xfrm>
          <a:off x="7223188" y="158349"/>
          <a:ext cx="3283267" cy="1969960"/>
        </a:xfrm>
        <a:prstGeom prst="rect">
          <a:avLst/>
        </a:prstGeom>
        <a:solidFill>
          <a:schemeClr val="accent5">
            <a:hueOff val="-770978"/>
            <a:satOff val="160"/>
            <a:lumOff val="-343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Focuses on changing cognitions and behaviors to improve emotions </a:t>
          </a:r>
        </a:p>
      </dsp:txBody>
      <dsp:txXfrm>
        <a:off x="7223188" y="158349"/>
        <a:ext cx="3283267" cy="1969960"/>
      </dsp:txXfrm>
    </dsp:sp>
    <dsp:sp modelId="{7D13B02F-7AAD-48ED-BA2D-CC5530CF94B8}">
      <dsp:nvSpPr>
        <dsp:cNvPr id="0" name=""/>
        <dsp:cNvSpPr/>
      </dsp:nvSpPr>
      <dsp:spPr>
        <a:xfrm>
          <a:off x="1805797" y="2456636"/>
          <a:ext cx="3283267" cy="1969960"/>
        </a:xfrm>
        <a:prstGeom prst="rect">
          <a:avLst/>
        </a:prstGeom>
        <a:solidFill>
          <a:schemeClr val="accent5">
            <a:hueOff val="-1156468"/>
            <a:satOff val="240"/>
            <a:lumOff val="-514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Common methods include monitoring and recording, identifying cognitive errors, examining evidence supporting/negating cognitions, and creating rational alternatives to maladaptive thought patterns </a:t>
          </a:r>
        </a:p>
      </dsp:txBody>
      <dsp:txXfrm>
        <a:off x="1805797" y="2456636"/>
        <a:ext cx="3283267" cy="1969960"/>
      </dsp:txXfrm>
    </dsp:sp>
    <dsp:sp modelId="{8785A646-27B9-4B1A-AAEB-BC10A098A880}">
      <dsp:nvSpPr>
        <dsp:cNvPr id="0" name=""/>
        <dsp:cNvSpPr/>
      </dsp:nvSpPr>
      <dsp:spPr>
        <a:xfrm>
          <a:off x="5417391" y="2456636"/>
          <a:ext cx="3283267" cy="1969960"/>
        </a:xfrm>
        <a:prstGeom prst="rect">
          <a:avLst/>
        </a:prstGeom>
        <a:solidFill>
          <a:schemeClr val="accent5">
            <a:hueOff val="-1541957"/>
            <a:satOff val="320"/>
            <a:lumOff val="-686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Four phases: (1) increasing pleasurable activities; (2) challenging automatic thoughts; (3) identifying negative thoughts; and (4) changing thoughts</a:t>
          </a:r>
        </a:p>
      </dsp:txBody>
      <dsp:txXfrm>
        <a:off x="5417391" y="2456636"/>
        <a:ext cx="3283267" cy="196996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E7081B-29E1-43F6-9884-B1BFC0FCD5C1}">
      <dsp:nvSpPr>
        <dsp:cNvPr id="0" name=""/>
        <dsp:cNvSpPr/>
      </dsp:nvSpPr>
      <dsp:spPr>
        <a:xfrm>
          <a:off x="0" y="673"/>
          <a:ext cx="6364224" cy="157499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86848F-A527-41AE-B4DA-6B38DE4E6AFE}">
      <dsp:nvSpPr>
        <dsp:cNvPr id="0" name=""/>
        <dsp:cNvSpPr/>
      </dsp:nvSpPr>
      <dsp:spPr>
        <a:xfrm>
          <a:off x="476436" y="355047"/>
          <a:ext cx="866247" cy="86624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C91915-1087-4629-99D7-ABB158C0D005}">
      <dsp:nvSpPr>
        <dsp:cNvPr id="0" name=""/>
        <dsp:cNvSpPr/>
      </dsp:nvSpPr>
      <dsp:spPr>
        <a:xfrm>
          <a:off x="1819120" y="673"/>
          <a:ext cx="4545103" cy="15749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687" tIns="166687" rIns="166687" bIns="166687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Founded by </a:t>
          </a:r>
          <a:r>
            <a:rPr lang="en-US" sz="1900" kern="1200" dirty="0" err="1"/>
            <a:t>Ferster</a:t>
          </a:r>
          <a:r>
            <a:rPr lang="en-US" sz="1900" kern="1200" dirty="0"/>
            <a:t> and </a:t>
          </a:r>
          <a:r>
            <a:rPr lang="en-US" sz="1900" kern="1200" dirty="0" err="1"/>
            <a:t>Lewinsohn</a:t>
          </a:r>
          <a:r>
            <a:rPr lang="en-US" sz="1900" kern="1200" dirty="0"/>
            <a:t> and colleagues </a:t>
          </a:r>
        </a:p>
      </dsp:txBody>
      <dsp:txXfrm>
        <a:off x="1819120" y="673"/>
        <a:ext cx="4545103" cy="1574995"/>
      </dsp:txXfrm>
    </dsp:sp>
    <dsp:sp modelId="{8FBB3E71-BBDA-47E1-83F4-94FECC385EB0}">
      <dsp:nvSpPr>
        <dsp:cNvPr id="0" name=""/>
        <dsp:cNvSpPr/>
      </dsp:nvSpPr>
      <dsp:spPr>
        <a:xfrm>
          <a:off x="0" y="1969418"/>
          <a:ext cx="6364224" cy="157499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2DE93D-E979-47D5-8020-CB1FE38C2F36}">
      <dsp:nvSpPr>
        <dsp:cNvPr id="0" name=""/>
        <dsp:cNvSpPr/>
      </dsp:nvSpPr>
      <dsp:spPr>
        <a:xfrm>
          <a:off x="476436" y="2323792"/>
          <a:ext cx="866247" cy="86624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8ECBDF-E03F-434A-81BA-564E49588222}">
      <dsp:nvSpPr>
        <dsp:cNvPr id="0" name=""/>
        <dsp:cNvSpPr/>
      </dsp:nvSpPr>
      <dsp:spPr>
        <a:xfrm>
          <a:off x="1819120" y="1969418"/>
          <a:ext cx="4545103" cy="15749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687" tIns="166687" rIns="166687" bIns="166687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Focuses on changing an individual’s behaviors (specifically, increasing the frequency of rewarding behaviors) in order to alleviate depression </a:t>
          </a:r>
        </a:p>
      </dsp:txBody>
      <dsp:txXfrm>
        <a:off x="1819120" y="1969418"/>
        <a:ext cx="4545103" cy="1574995"/>
      </dsp:txXfrm>
    </dsp:sp>
    <dsp:sp modelId="{2F6C6526-5CB0-47EE-B3F0-B9E8192A5C88}">
      <dsp:nvSpPr>
        <dsp:cNvPr id="0" name=""/>
        <dsp:cNvSpPr/>
      </dsp:nvSpPr>
      <dsp:spPr>
        <a:xfrm>
          <a:off x="0" y="3938162"/>
          <a:ext cx="6364224" cy="157499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5D8312-6546-4FF6-B8BF-DBCBF20C5A48}">
      <dsp:nvSpPr>
        <dsp:cNvPr id="0" name=""/>
        <dsp:cNvSpPr/>
      </dsp:nvSpPr>
      <dsp:spPr>
        <a:xfrm>
          <a:off x="476436" y="4292537"/>
          <a:ext cx="866247" cy="86624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9F4590-9579-4FF7-9CC5-18678B36B6A7}">
      <dsp:nvSpPr>
        <dsp:cNvPr id="0" name=""/>
        <dsp:cNvSpPr/>
      </dsp:nvSpPr>
      <dsp:spPr>
        <a:xfrm>
          <a:off x="1819120" y="3938162"/>
          <a:ext cx="4545103" cy="15749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687" tIns="166687" rIns="166687" bIns="166687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Also works to create effective social skills </a:t>
          </a:r>
        </a:p>
      </dsp:txBody>
      <dsp:txXfrm>
        <a:off x="1819120" y="3938162"/>
        <a:ext cx="4545103" cy="1574995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C0C5FD-D926-4579-9081-2D7546D6D4A6}">
      <dsp:nvSpPr>
        <dsp:cNvPr id="0" name=""/>
        <dsp:cNvSpPr/>
      </dsp:nvSpPr>
      <dsp:spPr>
        <a:xfrm>
          <a:off x="210785" y="273818"/>
          <a:ext cx="1335114" cy="133511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D202F2-F49F-4772-BFD1-5C0E0DA0B599}">
      <dsp:nvSpPr>
        <dsp:cNvPr id="0" name=""/>
        <dsp:cNvSpPr/>
      </dsp:nvSpPr>
      <dsp:spPr>
        <a:xfrm>
          <a:off x="491159" y="554192"/>
          <a:ext cx="774366" cy="77436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0D7AF6-424D-4734-A388-6B88FA744326}">
      <dsp:nvSpPr>
        <dsp:cNvPr id="0" name=""/>
        <dsp:cNvSpPr/>
      </dsp:nvSpPr>
      <dsp:spPr>
        <a:xfrm>
          <a:off x="1831996" y="273818"/>
          <a:ext cx="3147056" cy="13351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Developed by </a:t>
          </a:r>
          <a:r>
            <a:rPr lang="en-US" sz="1600" kern="1200" dirty="0" err="1"/>
            <a:t>Klerman</a:t>
          </a:r>
          <a:r>
            <a:rPr lang="en-US" sz="1600" kern="1200" dirty="0"/>
            <a:t>, Weissman, and colleagues in the 1970s</a:t>
          </a:r>
        </a:p>
      </dsp:txBody>
      <dsp:txXfrm>
        <a:off x="1831996" y="273818"/>
        <a:ext cx="3147056" cy="1335114"/>
      </dsp:txXfrm>
    </dsp:sp>
    <dsp:sp modelId="{C5A149D4-072E-43DF-8B7A-7475BF1AF9CD}">
      <dsp:nvSpPr>
        <dsp:cNvPr id="0" name=""/>
        <dsp:cNvSpPr/>
      </dsp:nvSpPr>
      <dsp:spPr>
        <a:xfrm>
          <a:off x="5527403" y="273818"/>
          <a:ext cx="1335114" cy="133511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5FCA5D-3BCA-460C-B34A-4CA7F34B9ED6}">
      <dsp:nvSpPr>
        <dsp:cNvPr id="0" name=""/>
        <dsp:cNvSpPr/>
      </dsp:nvSpPr>
      <dsp:spPr>
        <a:xfrm>
          <a:off x="5807777" y="554192"/>
          <a:ext cx="774366" cy="77436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8E9502-DF80-40BC-A53A-2A5FD69C260C}">
      <dsp:nvSpPr>
        <dsp:cNvPr id="0" name=""/>
        <dsp:cNvSpPr/>
      </dsp:nvSpPr>
      <dsp:spPr>
        <a:xfrm>
          <a:off x="7148614" y="273818"/>
          <a:ext cx="3147056" cy="13351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Suggests that depressive episodes compromise interpersonal functioning, which in return, makes it difficult to manage stressful life events </a:t>
          </a:r>
        </a:p>
      </dsp:txBody>
      <dsp:txXfrm>
        <a:off x="7148614" y="273818"/>
        <a:ext cx="3147056" cy="1335114"/>
      </dsp:txXfrm>
    </dsp:sp>
    <dsp:sp modelId="{78EEA502-EDFF-48B3-89BF-4667926D2D1E}">
      <dsp:nvSpPr>
        <dsp:cNvPr id="0" name=""/>
        <dsp:cNvSpPr/>
      </dsp:nvSpPr>
      <dsp:spPr>
        <a:xfrm>
          <a:off x="210785" y="2268014"/>
          <a:ext cx="1335114" cy="133511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FA0BD7-2538-4779-A9B4-E8E830C5571D}">
      <dsp:nvSpPr>
        <dsp:cNvPr id="0" name=""/>
        <dsp:cNvSpPr/>
      </dsp:nvSpPr>
      <dsp:spPr>
        <a:xfrm>
          <a:off x="491159" y="2548388"/>
          <a:ext cx="774366" cy="77436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6D5520-0D0F-4439-8DA1-849744287F2C}">
      <dsp:nvSpPr>
        <dsp:cNvPr id="0" name=""/>
        <dsp:cNvSpPr/>
      </dsp:nvSpPr>
      <dsp:spPr>
        <a:xfrm>
          <a:off x="1831996" y="2268014"/>
          <a:ext cx="3147056" cy="13351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Aims to establish effective strategies to manage interpersonal issues in order to alleviate depressive symptoms </a:t>
          </a:r>
        </a:p>
      </dsp:txBody>
      <dsp:txXfrm>
        <a:off x="1831996" y="2268014"/>
        <a:ext cx="3147056" cy="1335114"/>
      </dsp:txXfrm>
    </dsp:sp>
    <dsp:sp modelId="{74D5FCCE-35BE-46B1-8C2A-9A6E05E90141}">
      <dsp:nvSpPr>
        <dsp:cNvPr id="0" name=""/>
        <dsp:cNvSpPr/>
      </dsp:nvSpPr>
      <dsp:spPr>
        <a:xfrm>
          <a:off x="5527403" y="2268014"/>
          <a:ext cx="1335114" cy="133511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BE90F7-8C33-48C9-BC2E-8A0572AB4BCD}">
      <dsp:nvSpPr>
        <dsp:cNvPr id="0" name=""/>
        <dsp:cNvSpPr/>
      </dsp:nvSpPr>
      <dsp:spPr>
        <a:xfrm>
          <a:off x="5807777" y="2548388"/>
          <a:ext cx="774366" cy="77436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A8883F-22AC-4754-A5F1-78B5AFD2E16F}">
      <dsp:nvSpPr>
        <dsp:cNvPr id="0" name=""/>
        <dsp:cNvSpPr/>
      </dsp:nvSpPr>
      <dsp:spPr>
        <a:xfrm>
          <a:off x="7148614" y="2268014"/>
          <a:ext cx="3147056" cy="13351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Based on two principles: (1) depression is a common, medical illness; and (2) depression is connected to a current or recent life event</a:t>
          </a:r>
        </a:p>
      </dsp:txBody>
      <dsp:txXfrm>
        <a:off x="7148614" y="2268014"/>
        <a:ext cx="3147056" cy="1335114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A015F9-8158-4279-AC5F-D8B5B89356FF}">
      <dsp:nvSpPr>
        <dsp:cNvPr id="0" name=""/>
        <dsp:cNvSpPr/>
      </dsp:nvSpPr>
      <dsp:spPr>
        <a:xfrm>
          <a:off x="0" y="2767257"/>
          <a:ext cx="10506456" cy="181562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Three different ways of providing multimodal treatment depending on the patient’s preferences: </a:t>
          </a:r>
        </a:p>
      </dsp:txBody>
      <dsp:txXfrm>
        <a:off x="0" y="2767257"/>
        <a:ext cx="10506456" cy="980435"/>
      </dsp:txXfrm>
    </dsp:sp>
    <dsp:sp modelId="{00C6510C-9A46-438B-B166-691739A8A29D}">
      <dsp:nvSpPr>
        <dsp:cNvPr id="0" name=""/>
        <dsp:cNvSpPr/>
      </dsp:nvSpPr>
      <dsp:spPr>
        <a:xfrm>
          <a:off x="5130" y="3711380"/>
          <a:ext cx="3498731" cy="835185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Concurrently </a:t>
          </a:r>
        </a:p>
      </dsp:txBody>
      <dsp:txXfrm>
        <a:off x="5130" y="3711380"/>
        <a:ext cx="3498731" cy="835185"/>
      </dsp:txXfrm>
    </dsp:sp>
    <dsp:sp modelId="{0EF6C0AA-F800-4423-84BB-08E0CADBB50C}">
      <dsp:nvSpPr>
        <dsp:cNvPr id="0" name=""/>
        <dsp:cNvSpPr/>
      </dsp:nvSpPr>
      <dsp:spPr>
        <a:xfrm>
          <a:off x="3503862" y="3711380"/>
          <a:ext cx="3498731" cy="835185"/>
        </a:xfrm>
        <a:prstGeom prst="rect">
          <a:avLst/>
        </a:prstGeom>
        <a:solidFill>
          <a:schemeClr val="accent5">
            <a:tint val="40000"/>
            <a:alpha val="90000"/>
            <a:hueOff val="-725798"/>
            <a:satOff val="-636"/>
            <a:lumOff val="-867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Sequentially </a:t>
          </a:r>
        </a:p>
      </dsp:txBody>
      <dsp:txXfrm>
        <a:off x="3503862" y="3711380"/>
        <a:ext cx="3498731" cy="835185"/>
      </dsp:txXfrm>
    </dsp:sp>
    <dsp:sp modelId="{2DEE21F7-2F1F-4856-A6AA-79A0A92C4113}">
      <dsp:nvSpPr>
        <dsp:cNvPr id="0" name=""/>
        <dsp:cNvSpPr/>
      </dsp:nvSpPr>
      <dsp:spPr>
        <a:xfrm>
          <a:off x="7002593" y="3711380"/>
          <a:ext cx="3498731" cy="835185"/>
        </a:xfrm>
        <a:prstGeom prst="rect">
          <a:avLst/>
        </a:prstGeom>
        <a:solidFill>
          <a:schemeClr val="accent5">
            <a:tint val="40000"/>
            <a:alpha val="90000"/>
            <a:hueOff val="-1451596"/>
            <a:satOff val="-1272"/>
            <a:lumOff val="-1734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Stepped (which begins with medications, then adds psychosocial treatment) </a:t>
          </a:r>
        </a:p>
      </dsp:txBody>
      <dsp:txXfrm>
        <a:off x="7002593" y="3711380"/>
        <a:ext cx="3498731" cy="835185"/>
      </dsp:txXfrm>
    </dsp:sp>
    <dsp:sp modelId="{90D9A840-BDB4-4974-9423-D3AFBF1719B7}">
      <dsp:nvSpPr>
        <dsp:cNvPr id="0" name=""/>
        <dsp:cNvSpPr/>
      </dsp:nvSpPr>
      <dsp:spPr>
        <a:xfrm rot="10800000">
          <a:off x="0" y="2067"/>
          <a:ext cx="10506456" cy="2792424"/>
        </a:xfrm>
        <a:prstGeom prst="upArrowCallout">
          <a:avLst/>
        </a:prstGeom>
        <a:solidFill>
          <a:schemeClr val="accent5">
            <a:hueOff val="-1541957"/>
            <a:satOff val="320"/>
            <a:lumOff val="-686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Combines medication with psychological treatment</a:t>
          </a:r>
        </a:p>
      </dsp:txBody>
      <dsp:txXfrm rot="10800000">
        <a:off x="0" y="2067"/>
        <a:ext cx="10506456" cy="181443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39E304-D48C-4967-9A9A-7AC02A869B00}">
      <dsp:nvSpPr>
        <dsp:cNvPr id="0" name=""/>
        <dsp:cNvSpPr/>
      </dsp:nvSpPr>
      <dsp:spPr>
        <a:xfrm>
          <a:off x="0" y="491165"/>
          <a:ext cx="6364224" cy="13765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3934" tIns="395732" rIns="493934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Not enough by itself; needs to be paired with medication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Focuses on medication adherence </a:t>
          </a:r>
        </a:p>
      </dsp:txBody>
      <dsp:txXfrm>
        <a:off x="0" y="491165"/>
        <a:ext cx="6364224" cy="1376550"/>
      </dsp:txXfrm>
    </dsp:sp>
    <dsp:sp modelId="{5FC48E9D-8DA5-4394-BA17-CD6BC962DD51}">
      <dsp:nvSpPr>
        <dsp:cNvPr id="0" name=""/>
        <dsp:cNvSpPr/>
      </dsp:nvSpPr>
      <dsp:spPr>
        <a:xfrm>
          <a:off x="318211" y="210725"/>
          <a:ext cx="4454956" cy="5608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387" tIns="0" rIns="168387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Psychological Treatments </a:t>
          </a:r>
        </a:p>
      </dsp:txBody>
      <dsp:txXfrm>
        <a:off x="345591" y="238105"/>
        <a:ext cx="4400196" cy="506120"/>
      </dsp:txXfrm>
    </dsp:sp>
    <dsp:sp modelId="{551E870C-6890-4BE6-9993-050159303B13}">
      <dsp:nvSpPr>
        <dsp:cNvPr id="0" name=""/>
        <dsp:cNvSpPr/>
      </dsp:nvSpPr>
      <dsp:spPr>
        <a:xfrm>
          <a:off x="0" y="2250756"/>
          <a:ext cx="6364224" cy="30523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543638"/>
              <a:satOff val="171"/>
              <a:lumOff val="607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3934" tIns="395732" rIns="493934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Method One (preferred): treat BD aggressively with Lithium/Depakote and antidepressants </a:t>
          </a: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Mood stabilizers are less powerful by themselves in treating depressive symptoms in those with bipolar disorder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Method Two: forgo the mood stabilizer and treat with antidepressants </a:t>
          </a: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But these can trigger a manic or hypomanic episode </a:t>
          </a:r>
        </a:p>
      </dsp:txBody>
      <dsp:txXfrm>
        <a:off x="0" y="2250756"/>
        <a:ext cx="6364224" cy="3052349"/>
      </dsp:txXfrm>
    </dsp:sp>
    <dsp:sp modelId="{8937DBD6-AFD1-4A68-BAAA-E9F98CB94BAF}">
      <dsp:nvSpPr>
        <dsp:cNvPr id="0" name=""/>
        <dsp:cNvSpPr/>
      </dsp:nvSpPr>
      <dsp:spPr>
        <a:xfrm>
          <a:off x="318211" y="1970316"/>
          <a:ext cx="4454956" cy="560880"/>
        </a:xfrm>
        <a:prstGeom prst="roundRect">
          <a:avLst/>
        </a:prstGeom>
        <a:solidFill>
          <a:schemeClr val="accent2">
            <a:hueOff val="-1543638"/>
            <a:satOff val="171"/>
            <a:lumOff val="607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387" tIns="0" rIns="168387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Psychopharmacology </a:t>
          </a:r>
        </a:p>
      </dsp:txBody>
      <dsp:txXfrm>
        <a:off x="345591" y="1997696"/>
        <a:ext cx="4400196" cy="506120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51CB0F-7CAB-49D0-BA9A-19FCB2F3DD9D}">
      <dsp:nvSpPr>
        <dsp:cNvPr id="0" name=""/>
        <dsp:cNvSpPr/>
      </dsp:nvSpPr>
      <dsp:spPr>
        <a:xfrm>
          <a:off x="0" y="142742"/>
          <a:ext cx="6364224" cy="126820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Psychotherapy or a combination treatment approach is more effective in establishing long-term relief from depressive symptoms </a:t>
          </a:r>
        </a:p>
      </dsp:txBody>
      <dsp:txXfrm>
        <a:off x="61909" y="204651"/>
        <a:ext cx="6240406" cy="1144388"/>
      </dsp:txXfrm>
    </dsp:sp>
    <dsp:sp modelId="{FFA756CE-440B-4C65-96AC-0BB69BA9A8F9}">
      <dsp:nvSpPr>
        <dsp:cNvPr id="0" name=""/>
        <dsp:cNvSpPr/>
      </dsp:nvSpPr>
      <dsp:spPr>
        <a:xfrm>
          <a:off x="0" y="1462789"/>
          <a:ext cx="6364224" cy="1268206"/>
        </a:xfrm>
        <a:prstGeom prst="roundRect">
          <a:avLst/>
        </a:prstGeom>
        <a:solidFill>
          <a:schemeClr val="accent2">
            <a:hueOff val="-514546"/>
            <a:satOff val="57"/>
            <a:lumOff val="20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Rates of relapse for MDD are often associated with those whose onset was at a younger age, those who have already experienced multiple major depressive episodes, and those with more severe symptomology </a:t>
          </a:r>
        </a:p>
      </dsp:txBody>
      <dsp:txXfrm>
        <a:off x="61909" y="1524698"/>
        <a:ext cx="6240406" cy="1144388"/>
      </dsp:txXfrm>
    </dsp:sp>
    <dsp:sp modelId="{215BFA0F-FD73-47FD-ACA8-BB3DA84D7AA0}">
      <dsp:nvSpPr>
        <dsp:cNvPr id="0" name=""/>
        <dsp:cNvSpPr/>
      </dsp:nvSpPr>
      <dsp:spPr>
        <a:xfrm>
          <a:off x="0" y="2782836"/>
          <a:ext cx="6364224" cy="1268206"/>
        </a:xfrm>
        <a:prstGeom prst="roundRect">
          <a:avLst/>
        </a:prstGeom>
        <a:solidFill>
          <a:schemeClr val="accent2">
            <a:hueOff val="-1029092"/>
            <a:satOff val="114"/>
            <a:lumOff val="40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Lithium and other mood stabilizers are very effective in managing symptoms of patients with bipolar disorder </a:t>
          </a:r>
        </a:p>
      </dsp:txBody>
      <dsp:txXfrm>
        <a:off x="61909" y="2844745"/>
        <a:ext cx="6240406" cy="1144388"/>
      </dsp:txXfrm>
    </dsp:sp>
    <dsp:sp modelId="{2216B62A-B4F7-4BBA-84ED-3267CF8D234F}">
      <dsp:nvSpPr>
        <dsp:cNvPr id="0" name=""/>
        <dsp:cNvSpPr/>
      </dsp:nvSpPr>
      <dsp:spPr>
        <a:xfrm>
          <a:off x="0" y="4102882"/>
          <a:ext cx="6364224" cy="1268206"/>
        </a:xfrm>
        <a:prstGeom prst="roundRect">
          <a:avLst/>
        </a:prstGeom>
        <a:solidFill>
          <a:schemeClr val="accent2">
            <a:hueOff val="-1543638"/>
            <a:satOff val="171"/>
            <a:lumOff val="607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Medication adherence is an obstacle with those with bipolar disorder </a:t>
          </a:r>
        </a:p>
      </dsp:txBody>
      <dsp:txXfrm>
        <a:off x="61909" y="4164791"/>
        <a:ext cx="6240406" cy="11443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97A633-6448-4859-A4E1-9DC3BC99C055}">
      <dsp:nvSpPr>
        <dsp:cNvPr id="0" name=""/>
        <dsp:cNvSpPr/>
      </dsp:nvSpPr>
      <dsp:spPr>
        <a:xfrm>
          <a:off x="0" y="3760649"/>
          <a:ext cx="2626614" cy="82273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805" tIns="113792" rIns="186805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kern="1200" dirty="0"/>
            <a:t>Physical  </a:t>
          </a:r>
        </a:p>
      </dsp:txBody>
      <dsp:txXfrm>
        <a:off x="0" y="3760649"/>
        <a:ext cx="2626614" cy="822738"/>
      </dsp:txXfrm>
    </dsp:sp>
    <dsp:sp modelId="{E6A7212E-C2F0-4E6A-8C76-B213EF5E2B39}">
      <dsp:nvSpPr>
        <dsp:cNvPr id="0" name=""/>
        <dsp:cNvSpPr/>
      </dsp:nvSpPr>
      <dsp:spPr>
        <a:xfrm>
          <a:off x="2626614" y="3760649"/>
          <a:ext cx="7879842" cy="822738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840" tIns="177800" rIns="159840" bIns="17780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400" kern="1200" dirty="0"/>
            <a:t>changes in sleep patterns, changes in weight or eating behaviors, purposeless or slowed physical movement  </a:t>
          </a:r>
        </a:p>
      </dsp:txBody>
      <dsp:txXfrm>
        <a:off x="2626614" y="3760649"/>
        <a:ext cx="7879842" cy="822738"/>
      </dsp:txXfrm>
    </dsp:sp>
    <dsp:sp modelId="{57093701-437C-4F4D-B378-F682A22792AF}">
      <dsp:nvSpPr>
        <dsp:cNvPr id="0" name=""/>
        <dsp:cNvSpPr/>
      </dsp:nvSpPr>
      <dsp:spPr>
        <a:xfrm rot="10800000">
          <a:off x="0" y="2507619"/>
          <a:ext cx="2626614" cy="1265371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805" tIns="113792" rIns="186805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kern="1200" dirty="0"/>
            <a:t>Cognitive  </a:t>
          </a:r>
        </a:p>
      </dsp:txBody>
      <dsp:txXfrm rot="-10800000">
        <a:off x="0" y="2507619"/>
        <a:ext cx="2626614" cy="822491"/>
      </dsp:txXfrm>
    </dsp:sp>
    <dsp:sp modelId="{DE9CDF2B-82C1-4D78-832C-3A22B014E988}">
      <dsp:nvSpPr>
        <dsp:cNvPr id="0" name=""/>
        <dsp:cNvSpPr/>
      </dsp:nvSpPr>
      <dsp:spPr>
        <a:xfrm>
          <a:off x="2626614" y="2507619"/>
          <a:ext cx="7879842" cy="822491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840" tIns="139700" rIns="159840" bIns="13970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kern="1200" dirty="0"/>
            <a:t>Negative View of Oneself and the world, feelings of worthlessness, difficulty concentrating, thoughts of suicide and/or self harm</a:t>
          </a:r>
        </a:p>
      </dsp:txBody>
      <dsp:txXfrm>
        <a:off x="2626614" y="2507619"/>
        <a:ext cx="7879842" cy="822491"/>
      </dsp:txXfrm>
    </dsp:sp>
    <dsp:sp modelId="{35BDF095-A7A0-456F-86B5-6473BBACAE81}">
      <dsp:nvSpPr>
        <dsp:cNvPr id="0" name=""/>
        <dsp:cNvSpPr/>
      </dsp:nvSpPr>
      <dsp:spPr>
        <a:xfrm rot="10800000">
          <a:off x="0" y="1254588"/>
          <a:ext cx="2626614" cy="1265371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805" tIns="113792" rIns="186805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kern="1200" dirty="0"/>
            <a:t>Behavioral  </a:t>
          </a:r>
        </a:p>
      </dsp:txBody>
      <dsp:txXfrm rot="-10800000">
        <a:off x="0" y="1254588"/>
        <a:ext cx="2626614" cy="822491"/>
      </dsp:txXfrm>
    </dsp:sp>
    <dsp:sp modelId="{87837357-3674-48C4-94D0-CE7176C8F476}">
      <dsp:nvSpPr>
        <dsp:cNvPr id="0" name=""/>
        <dsp:cNvSpPr/>
      </dsp:nvSpPr>
      <dsp:spPr>
        <a:xfrm>
          <a:off x="2626614" y="1254588"/>
          <a:ext cx="7879842" cy="822491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840" tIns="139700" rIns="159840" bIns="13970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kern="1200" dirty="0"/>
            <a:t>decreased physical activity, reduced productivity </a:t>
          </a:r>
        </a:p>
      </dsp:txBody>
      <dsp:txXfrm>
        <a:off x="2626614" y="1254588"/>
        <a:ext cx="7879842" cy="822491"/>
      </dsp:txXfrm>
    </dsp:sp>
    <dsp:sp modelId="{725C61F6-8C21-4579-9ECE-702A48F81064}">
      <dsp:nvSpPr>
        <dsp:cNvPr id="0" name=""/>
        <dsp:cNvSpPr/>
      </dsp:nvSpPr>
      <dsp:spPr>
        <a:xfrm rot="10800000">
          <a:off x="0" y="1558"/>
          <a:ext cx="2626614" cy="1265371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805" tIns="113792" rIns="186805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kern="1200" dirty="0"/>
            <a:t>Mood  </a:t>
          </a:r>
        </a:p>
      </dsp:txBody>
      <dsp:txXfrm rot="-10800000">
        <a:off x="0" y="1558"/>
        <a:ext cx="2626614" cy="822491"/>
      </dsp:txXfrm>
    </dsp:sp>
    <dsp:sp modelId="{8CB7D308-611E-4E28-8E7B-D2B1543651A3}">
      <dsp:nvSpPr>
        <dsp:cNvPr id="0" name=""/>
        <dsp:cNvSpPr/>
      </dsp:nvSpPr>
      <dsp:spPr>
        <a:xfrm>
          <a:off x="2626614" y="1558"/>
          <a:ext cx="7879842" cy="822491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840" tIns="139700" rIns="159840" bIns="13970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kern="1200" dirty="0"/>
            <a:t>depressed mood for most of the day and/or feelings of anhedonia (the loss of interest in previously interesting activities)</a:t>
          </a:r>
        </a:p>
      </dsp:txBody>
      <dsp:txXfrm>
        <a:off x="2626614" y="1558"/>
        <a:ext cx="7879842" cy="82249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57A14A-6DB0-4113-B4A0-88A71279531B}">
      <dsp:nvSpPr>
        <dsp:cNvPr id="0" name=""/>
        <dsp:cNvSpPr/>
      </dsp:nvSpPr>
      <dsp:spPr>
        <a:xfrm>
          <a:off x="1959228" y="365072"/>
          <a:ext cx="1512000" cy="1512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B45859-D480-425F-85EA-3854C1E95119}">
      <dsp:nvSpPr>
        <dsp:cNvPr id="0" name=""/>
        <dsp:cNvSpPr/>
      </dsp:nvSpPr>
      <dsp:spPr>
        <a:xfrm>
          <a:off x="555228" y="2012385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3600" kern="1200"/>
            <a:t>Bipolar I </a:t>
          </a:r>
        </a:p>
      </dsp:txBody>
      <dsp:txXfrm>
        <a:off x="555228" y="2012385"/>
        <a:ext cx="4320000" cy="648000"/>
      </dsp:txXfrm>
    </dsp:sp>
    <dsp:sp modelId="{8CAC0D87-A6A5-4B14-A8CC-F52CC15ACF66}">
      <dsp:nvSpPr>
        <dsp:cNvPr id="0" name=""/>
        <dsp:cNvSpPr/>
      </dsp:nvSpPr>
      <dsp:spPr>
        <a:xfrm>
          <a:off x="555228" y="2723321"/>
          <a:ext cx="4320000" cy="7885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At least one </a:t>
          </a:r>
          <a:r>
            <a:rPr lang="en-US" sz="1700" b="1" kern="1200"/>
            <a:t>manic </a:t>
          </a:r>
          <a:r>
            <a:rPr lang="en-US" sz="1700" kern="1200"/>
            <a:t>episode preceded by or followed by a hypomanic or major depressive episode </a:t>
          </a:r>
        </a:p>
      </dsp:txBody>
      <dsp:txXfrm>
        <a:off x="555228" y="2723321"/>
        <a:ext cx="4320000" cy="788553"/>
      </dsp:txXfrm>
    </dsp:sp>
    <dsp:sp modelId="{D7DB7FF8-9B23-4830-8D74-73D3B308CE4C}">
      <dsp:nvSpPr>
        <dsp:cNvPr id="0" name=""/>
        <dsp:cNvSpPr/>
      </dsp:nvSpPr>
      <dsp:spPr>
        <a:xfrm>
          <a:off x="7035228" y="365072"/>
          <a:ext cx="1512000" cy="1512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9565AD-56CD-41CA-9B89-6B9898C2BEA2}">
      <dsp:nvSpPr>
        <dsp:cNvPr id="0" name=""/>
        <dsp:cNvSpPr/>
      </dsp:nvSpPr>
      <dsp:spPr>
        <a:xfrm>
          <a:off x="5631228" y="2012385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3600" kern="1200"/>
            <a:t>Bipolar II</a:t>
          </a:r>
        </a:p>
      </dsp:txBody>
      <dsp:txXfrm>
        <a:off x="5631228" y="2012385"/>
        <a:ext cx="4320000" cy="648000"/>
      </dsp:txXfrm>
    </dsp:sp>
    <dsp:sp modelId="{86C6551A-4249-4E92-82F8-67F2A49882E9}">
      <dsp:nvSpPr>
        <dsp:cNvPr id="0" name=""/>
        <dsp:cNvSpPr/>
      </dsp:nvSpPr>
      <dsp:spPr>
        <a:xfrm>
          <a:off x="5631228" y="2723321"/>
          <a:ext cx="4320000" cy="7885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A current or history of a </a:t>
          </a:r>
          <a:r>
            <a:rPr lang="en-US" sz="1700" b="1" kern="1200"/>
            <a:t>hypomanic </a:t>
          </a:r>
          <a:r>
            <a:rPr lang="en-US" sz="1700" kern="1200"/>
            <a:t>episode AND a current or past major depressive episode </a:t>
          </a:r>
        </a:p>
      </dsp:txBody>
      <dsp:txXfrm>
        <a:off x="5631228" y="2723321"/>
        <a:ext cx="4320000" cy="78855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A08278-CC5C-404C-BF0C-EA6D5C69A395}">
      <dsp:nvSpPr>
        <dsp:cNvPr id="0" name=""/>
        <dsp:cNvSpPr/>
      </dsp:nvSpPr>
      <dsp:spPr>
        <a:xfrm>
          <a:off x="328455" y="1880"/>
          <a:ext cx="2290592" cy="13743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Abnormal, persistent, expansive, or irritable mood for nearly all day, every day, for at least one week </a:t>
          </a:r>
        </a:p>
      </dsp:txBody>
      <dsp:txXfrm>
        <a:off x="328455" y="1880"/>
        <a:ext cx="2290592" cy="1374355"/>
      </dsp:txXfrm>
    </dsp:sp>
    <dsp:sp modelId="{51A45760-6AF0-4E00-BEDA-53838B2AE6A3}">
      <dsp:nvSpPr>
        <dsp:cNvPr id="0" name=""/>
        <dsp:cNvSpPr/>
      </dsp:nvSpPr>
      <dsp:spPr>
        <a:xfrm>
          <a:off x="2848106" y="1880"/>
          <a:ext cx="2290592" cy="137435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Increased activity or energy </a:t>
          </a:r>
        </a:p>
      </dsp:txBody>
      <dsp:txXfrm>
        <a:off x="2848106" y="1880"/>
        <a:ext cx="2290592" cy="1374355"/>
      </dsp:txXfrm>
    </dsp:sp>
    <dsp:sp modelId="{5A96BB9B-C7B4-4F5C-9AAB-88B7133F6C37}">
      <dsp:nvSpPr>
        <dsp:cNvPr id="0" name=""/>
        <dsp:cNvSpPr/>
      </dsp:nvSpPr>
      <dsp:spPr>
        <a:xfrm>
          <a:off x="5367757" y="1880"/>
          <a:ext cx="2290592" cy="137435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Excessive happiness </a:t>
          </a:r>
        </a:p>
      </dsp:txBody>
      <dsp:txXfrm>
        <a:off x="5367757" y="1880"/>
        <a:ext cx="2290592" cy="1374355"/>
      </dsp:txXfrm>
    </dsp:sp>
    <dsp:sp modelId="{E68C4330-FC82-48F7-BA26-B8254B349C3F}">
      <dsp:nvSpPr>
        <dsp:cNvPr id="0" name=""/>
        <dsp:cNvSpPr/>
      </dsp:nvSpPr>
      <dsp:spPr>
        <a:xfrm>
          <a:off x="7887408" y="1880"/>
          <a:ext cx="2290592" cy="137435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Often paired with risky sexual or personal interactions </a:t>
          </a:r>
        </a:p>
      </dsp:txBody>
      <dsp:txXfrm>
        <a:off x="7887408" y="1880"/>
        <a:ext cx="2290592" cy="1374355"/>
      </dsp:txXfrm>
    </dsp:sp>
    <dsp:sp modelId="{2803D4C2-CCE6-4CC1-821D-34398EE87B6F}">
      <dsp:nvSpPr>
        <dsp:cNvPr id="0" name=""/>
        <dsp:cNvSpPr/>
      </dsp:nvSpPr>
      <dsp:spPr>
        <a:xfrm>
          <a:off x="328455" y="1605295"/>
          <a:ext cx="2290592" cy="137435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Rapid shifts in mood (i.e., mood lability) </a:t>
          </a:r>
        </a:p>
      </dsp:txBody>
      <dsp:txXfrm>
        <a:off x="328455" y="1605295"/>
        <a:ext cx="2290592" cy="1374355"/>
      </dsp:txXfrm>
    </dsp:sp>
    <dsp:sp modelId="{BE507191-502A-4AF8-857B-0B94DF461EDE}">
      <dsp:nvSpPr>
        <dsp:cNvPr id="0" name=""/>
        <dsp:cNvSpPr/>
      </dsp:nvSpPr>
      <dsp:spPr>
        <a:xfrm>
          <a:off x="2848106" y="1605295"/>
          <a:ext cx="2290592" cy="13743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Inflated self-esteem or grandiosity (even to the point of delusion) </a:t>
          </a:r>
        </a:p>
      </dsp:txBody>
      <dsp:txXfrm>
        <a:off x="2848106" y="1605295"/>
        <a:ext cx="2290592" cy="1374355"/>
      </dsp:txXfrm>
    </dsp:sp>
    <dsp:sp modelId="{D5AA4530-EF5C-44D7-B1ED-A1330517252C}">
      <dsp:nvSpPr>
        <dsp:cNvPr id="0" name=""/>
        <dsp:cNvSpPr/>
      </dsp:nvSpPr>
      <dsp:spPr>
        <a:xfrm>
          <a:off x="5367757" y="1605295"/>
          <a:ext cx="2290592" cy="137435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Decreased need for sleep </a:t>
          </a:r>
        </a:p>
      </dsp:txBody>
      <dsp:txXfrm>
        <a:off x="5367757" y="1605295"/>
        <a:ext cx="2290592" cy="1374355"/>
      </dsp:txXfrm>
    </dsp:sp>
    <dsp:sp modelId="{B3669403-E1B4-4C47-89AA-A2F42C0044B4}">
      <dsp:nvSpPr>
        <dsp:cNvPr id="0" name=""/>
        <dsp:cNvSpPr/>
      </dsp:nvSpPr>
      <dsp:spPr>
        <a:xfrm>
          <a:off x="7887408" y="1605295"/>
          <a:ext cx="2290592" cy="137435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Can have rapid, pressured, disorganized, and/or incoherent speech that’s difficult for others to follow </a:t>
          </a:r>
        </a:p>
      </dsp:txBody>
      <dsp:txXfrm>
        <a:off x="7887408" y="1605295"/>
        <a:ext cx="2290592" cy="1374355"/>
      </dsp:txXfrm>
    </dsp:sp>
    <dsp:sp modelId="{8D45FA4E-A53D-45A9-82DC-43B9AC55D7B5}">
      <dsp:nvSpPr>
        <dsp:cNvPr id="0" name=""/>
        <dsp:cNvSpPr/>
      </dsp:nvSpPr>
      <dsp:spPr>
        <a:xfrm>
          <a:off x="4107931" y="3208709"/>
          <a:ext cx="2290592" cy="137435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Racing thoughts and flights of ideas </a:t>
          </a:r>
        </a:p>
      </dsp:txBody>
      <dsp:txXfrm>
        <a:off x="4107931" y="3208709"/>
        <a:ext cx="2290592" cy="137435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3E7FA3-1382-403B-B125-5301C45C602B}">
      <dsp:nvSpPr>
        <dsp:cNvPr id="0" name=""/>
        <dsp:cNvSpPr/>
      </dsp:nvSpPr>
      <dsp:spPr>
        <a:xfrm>
          <a:off x="0" y="673"/>
          <a:ext cx="6364224" cy="157499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65E6CD-3960-421D-8667-F96AEAB1CE81}">
      <dsp:nvSpPr>
        <dsp:cNvPr id="0" name=""/>
        <dsp:cNvSpPr/>
      </dsp:nvSpPr>
      <dsp:spPr>
        <a:xfrm>
          <a:off x="476436" y="355047"/>
          <a:ext cx="866247" cy="86624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C4CBB3-AC81-48A9-AA5D-E9BC3FCC6B7E}">
      <dsp:nvSpPr>
        <dsp:cNvPr id="0" name=""/>
        <dsp:cNvSpPr/>
      </dsp:nvSpPr>
      <dsp:spPr>
        <a:xfrm>
          <a:off x="1819120" y="673"/>
          <a:ext cx="4545103" cy="15749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687" tIns="166687" rIns="166687" bIns="166687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Refers to those individuals who experience periods of hypomanic symptoms and mild depressive symptoms </a:t>
          </a:r>
        </a:p>
      </dsp:txBody>
      <dsp:txXfrm>
        <a:off x="1819120" y="673"/>
        <a:ext cx="4545103" cy="1574995"/>
      </dsp:txXfrm>
    </dsp:sp>
    <dsp:sp modelId="{37DB1C46-DC7D-4CDC-ACEA-030A07BECEB3}">
      <dsp:nvSpPr>
        <dsp:cNvPr id="0" name=""/>
        <dsp:cNvSpPr/>
      </dsp:nvSpPr>
      <dsp:spPr>
        <a:xfrm>
          <a:off x="0" y="1969418"/>
          <a:ext cx="6364224" cy="157499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733A04-F1C9-4333-A365-4D7FF5DA6B95}">
      <dsp:nvSpPr>
        <dsp:cNvPr id="0" name=""/>
        <dsp:cNvSpPr/>
      </dsp:nvSpPr>
      <dsp:spPr>
        <a:xfrm>
          <a:off x="476436" y="2323792"/>
          <a:ext cx="866247" cy="86624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D73A20-4B2E-4E69-92C1-4E460B919C67}">
      <dsp:nvSpPr>
        <dsp:cNvPr id="0" name=""/>
        <dsp:cNvSpPr/>
      </dsp:nvSpPr>
      <dsp:spPr>
        <a:xfrm>
          <a:off x="1819120" y="1969418"/>
          <a:ext cx="4545103" cy="15749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687" tIns="166687" rIns="166687" bIns="166687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Symptoms occur for 2+ years, and are typically interrupted by periods of normal moods </a:t>
          </a:r>
        </a:p>
      </dsp:txBody>
      <dsp:txXfrm>
        <a:off x="1819120" y="1969418"/>
        <a:ext cx="4545103" cy="1574995"/>
      </dsp:txXfrm>
    </dsp:sp>
    <dsp:sp modelId="{8BE8E765-DB5D-4631-8195-D6741258204C}">
      <dsp:nvSpPr>
        <dsp:cNvPr id="0" name=""/>
        <dsp:cNvSpPr/>
      </dsp:nvSpPr>
      <dsp:spPr>
        <a:xfrm>
          <a:off x="0" y="3938162"/>
          <a:ext cx="6364224" cy="157499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68086A-90CF-4ECC-98A8-D181A2D2F3FE}">
      <dsp:nvSpPr>
        <dsp:cNvPr id="0" name=""/>
        <dsp:cNvSpPr/>
      </dsp:nvSpPr>
      <dsp:spPr>
        <a:xfrm>
          <a:off x="476436" y="4292537"/>
          <a:ext cx="866247" cy="86624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4BD57C-DE80-4C73-BDE9-C9C1DA39CB1A}">
      <dsp:nvSpPr>
        <dsp:cNvPr id="0" name=""/>
        <dsp:cNvSpPr/>
      </dsp:nvSpPr>
      <dsp:spPr>
        <a:xfrm>
          <a:off x="1819120" y="3938162"/>
          <a:ext cx="4545103" cy="15749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687" tIns="166687" rIns="166687" bIns="166687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Can eventually become Bipolar I or Bipolar II</a:t>
          </a:r>
        </a:p>
      </dsp:txBody>
      <dsp:txXfrm>
        <a:off x="1819120" y="3938162"/>
        <a:ext cx="4545103" cy="157499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D2DD14-D6E5-4E95-A02E-7300B6253AF1}">
      <dsp:nvSpPr>
        <dsp:cNvPr id="0" name=""/>
        <dsp:cNvSpPr/>
      </dsp:nvSpPr>
      <dsp:spPr>
        <a:xfrm>
          <a:off x="635507" y="0"/>
          <a:ext cx="5541264" cy="5541264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DE624C-5CA5-447F-AEB4-52D4AC65C508}">
      <dsp:nvSpPr>
        <dsp:cNvPr id="0" name=""/>
        <dsp:cNvSpPr/>
      </dsp:nvSpPr>
      <dsp:spPr>
        <a:xfrm>
          <a:off x="1161928" y="526420"/>
          <a:ext cx="2161092" cy="216109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Nearly a 30% increase of depressive disorders in relatives diagnosed with depression, compared to 10% in the general population</a:t>
          </a:r>
        </a:p>
      </dsp:txBody>
      <dsp:txXfrm>
        <a:off x="1267424" y="631916"/>
        <a:ext cx="1950100" cy="1950100"/>
      </dsp:txXfrm>
    </dsp:sp>
    <dsp:sp modelId="{4F2BBF73-7CCF-4C82-9C33-71F70246D666}">
      <dsp:nvSpPr>
        <dsp:cNvPr id="0" name=""/>
        <dsp:cNvSpPr/>
      </dsp:nvSpPr>
      <dsp:spPr>
        <a:xfrm>
          <a:off x="3489258" y="526420"/>
          <a:ext cx="2161092" cy="216109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Twin studies show that there was only a 46% chance that if one identical twin was diagnosed with depression, that the other was as well; fraternal twins was only 20%</a:t>
          </a:r>
        </a:p>
      </dsp:txBody>
      <dsp:txXfrm>
        <a:off x="3594754" y="631916"/>
        <a:ext cx="1950100" cy="1950100"/>
      </dsp:txXfrm>
    </dsp:sp>
    <dsp:sp modelId="{C9EA9E17-227A-45C4-8A30-45FA38FE9F20}">
      <dsp:nvSpPr>
        <dsp:cNvPr id="0" name=""/>
        <dsp:cNvSpPr/>
      </dsp:nvSpPr>
      <dsp:spPr>
        <a:xfrm>
          <a:off x="1161928" y="2853750"/>
          <a:ext cx="2161092" cy="216109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May be tied to the 5-HTT gene on chromosome 17 which is responsible for serotonin activity </a:t>
          </a:r>
        </a:p>
      </dsp:txBody>
      <dsp:txXfrm>
        <a:off x="1267424" y="2959246"/>
        <a:ext cx="1950100" cy="1950100"/>
      </dsp:txXfrm>
    </dsp:sp>
    <dsp:sp modelId="{68F5F0F6-1A72-4A73-A6C7-B177678C2770}">
      <dsp:nvSpPr>
        <dsp:cNvPr id="0" name=""/>
        <dsp:cNvSpPr/>
      </dsp:nvSpPr>
      <dsp:spPr>
        <a:xfrm>
          <a:off x="3489258" y="2853750"/>
          <a:ext cx="2161092" cy="216109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Twin studies on bipolar disorder show as high as a 72% concordance rates for identical twins </a:t>
          </a:r>
        </a:p>
      </dsp:txBody>
      <dsp:txXfrm>
        <a:off x="3594754" y="2959246"/>
        <a:ext cx="1950100" cy="19501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57B6F8-B5A0-44BF-B200-520B69175D91}">
      <dsp:nvSpPr>
        <dsp:cNvPr id="0" name=""/>
        <dsp:cNvSpPr/>
      </dsp:nvSpPr>
      <dsp:spPr>
        <a:xfrm>
          <a:off x="1282" y="191694"/>
          <a:ext cx="4201556" cy="420155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Depressive disorders relate to low activity levels of norepinephrine and serotonin</a:t>
          </a:r>
        </a:p>
      </dsp:txBody>
      <dsp:txXfrm>
        <a:off x="616586" y="806998"/>
        <a:ext cx="2970948" cy="2970948"/>
      </dsp:txXfrm>
    </dsp:sp>
    <dsp:sp modelId="{DB747076-EA17-4CA2-9272-CA8C6102E2AA}">
      <dsp:nvSpPr>
        <dsp:cNvPr id="0" name=""/>
        <dsp:cNvSpPr/>
      </dsp:nvSpPr>
      <dsp:spPr>
        <a:xfrm rot="5400000">
          <a:off x="4549467" y="1735766"/>
          <a:ext cx="1470544" cy="1113412"/>
        </a:xfrm>
        <a:prstGeom prst="triangl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597D75-D8A4-45C2-BC45-CE4022368DD2}">
      <dsp:nvSpPr>
        <dsp:cNvPr id="0" name=""/>
        <dsp:cNvSpPr/>
      </dsp:nvSpPr>
      <dsp:spPr>
        <a:xfrm>
          <a:off x="6303617" y="191694"/>
          <a:ext cx="4201556" cy="4201556"/>
        </a:xfrm>
        <a:prstGeom prst="ellipse">
          <a:avLst/>
        </a:prstGeom>
        <a:solidFill>
          <a:schemeClr val="accent5">
            <a:hueOff val="-1541957"/>
            <a:satOff val="320"/>
            <a:lumOff val="-686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Mania episodes in bipolar disorders are explained by low levels of serotonin and high levels of norepinephrine </a:t>
          </a:r>
        </a:p>
      </dsp:txBody>
      <dsp:txXfrm>
        <a:off x="6918921" y="806998"/>
        <a:ext cx="2970948" cy="297094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443AD7-7816-414A-9B05-D423742C34A9}">
      <dsp:nvSpPr>
        <dsp:cNvPr id="0" name=""/>
        <dsp:cNvSpPr/>
      </dsp:nvSpPr>
      <dsp:spPr>
        <a:xfrm>
          <a:off x="820" y="297887"/>
          <a:ext cx="3324308" cy="398917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8368" tIns="0" rIns="328368" bIns="330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The endocrine system is a collection of glands responsible for regulating hormones, metabolism, growth and development, sleep, mood, etc. </a:t>
          </a:r>
        </a:p>
      </dsp:txBody>
      <dsp:txXfrm>
        <a:off x="820" y="1893555"/>
        <a:ext cx="3324308" cy="2393502"/>
      </dsp:txXfrm>
    </dsp:sp>
    <dsp:sp modelId="{CAC2B70E-D335-4854-A931-C62D1D188985}">
      <dsp:nvSpPr>
        <dsp:cNvPr id="0" name=""/>
        <dsp:cNvSpPr/>
      </dsp:nvSpPr>
      <dsp:spPr>
        <a:xfrm>
          <a:off x="820" y="297887"/>
          <a:ext cx="3324308" cy="159566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8368" tIns="165100" rIns="328368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01</a:t>
          </a:r>
        </a:p>
      </dsp:txBody>
      <dsp:txXfrm>
        <a:off x="820" y="297887"/>
        <a:ext cx="3324308" cy="1595668"/>
      </dsp:txXfrm>
    </dsp:sp>
    <dsp:sp modelId="{518D5A30-54F9-4F6B-A169-7A5C25657AE5}">
      <dsp:nvSpPr>
        <dsp:cNvPr id="0" name=""/>
        <dsp:cNvSpPr/>
      </dsp:nvSpPr>
      <dsp:spPr>
        <a:xfrm>
          <a:off x="3591073" y="297887"/>
          <a:ext cx="3324308" cy="3989170"/>
        </a:xfrm>
        <a:prstGeom prst="rect">
          <a:avLst/>
        </a:prstGeom>
        <a:solidFill>
          <a:schemeClr val="accent5">
            <a:hueOff val="-770978"/>
            <a:satOff val="160"/>
            <a:lumOff val="-3431"/>
            <a:alphaOff val="0"/>
          </a:schemeClr>
        </a:solidFill>
        <a:ln w="12700" cap="flat" cmpd="sng" algn="ctr">
          <a:solidFill>
            <a:schemeClr val="accent5">
              <a:hueOff val="-770978"/>
              <a:satOff val="160"/>
              <a:lumOff val="-343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8368" tIns="0" rIns="328368" bIns="330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Cortisol (the stress hormone) may be involved in depressive disorders </a:t>
          </a:r>
        </a:p>
      </dsp:txBody>
      <dsp:txXfrm>
        <a:off x="3591073" y="1893555"/>
        <a:ext cx="3324308" cy="2393502"/>
      </dsp:txXfrm>
    </dsp:sp>
    <dsp:sp modelId="{12F0801E-A204-4C4D-8EDC-A818E7BC9E6F}">
      <dsp:nvSpPr>
        <dsp:cNvPr id="0" name=""/>
        <dsp:cNvSpPr/>
      </dsp:nvSpPr>
      <dsp:spPr>
        <a:xfrm>
          <a:off x="3591073" y="297887"/>
          <a:ext cx="3324308" cy="159566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8368" tIns="165100" rIns="328368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02</a:t>
          </a:r>
        </a:p>
      </dsp:txBody>
      <dsp:txXfrm>
        <a:off x="3591073" y="297887"/>
        <a:ext cx="3324308" cy="1595668"/>
      </dsp:txXfrm>
    </dsp:sp>
    <dsp:sp modelId="{5FBCFC40-EC77-4FA1-A955-A8BDA44B55D6}">
      <dsp:nvSpPr>
        <dsp:cNvPr id="0" name=""/>
        <dsp:cNvSpPr/>
      </dsp:nvSpPr>
      <dsp:spPr>
        <a:xfrm>
          <a:off x="7181326" y="297887"/>
          <a:ext cx="3324308" cy="3989170"/>
        </a:xfrm>
        <a:prstGeom prst="rect">
          <a:avLst/>
        </a:prstGeom>
        <a:solidFill>
          <a:schemeClr val="accent5">
            <a:hueOff val="-1541957"/>
            <a:satOff val="320"/>
            <a:lumOff val="-6863"/>
            <a:alphaOff val="0"/>
          </a:schemeClr>
        </a:solidFill>
        <a:ln w="12700" cap="flat" cmpd="sng" algn="ctr">
          <a:solidFill>
            <a:schemeClr val="accent5">
              <a:hueOff val="-1541957"/>
              <a:satOff val="320"/>
              <a:lumOff val="-686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8368" tIns="0" rIns="328368" bIns="330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Melatonin (the sleep hormone) may also be involved in depressive disorders, especially during winter </a:t>
          </a:r>
        </a:p>
      </dsp:txBody>
      <dsp:txXfrm>
        <a:off x="7181326" y="1893555"/>
        <a:ext cx="3324308" cy="2393502"/>
      </dsp:txXfrm>
    </dsp:sp>
    <dsp:sp modelId="{8DD47E5B-AE1C-4DE3-A5C1-3706FDFA9A36}">
      <dsp:nvSpPr>
        <dsp:cNvPr id="0" name=""/>
        <dsp:cNvSpPr/>
      </dsp:nvSpPr>
      <dsp:spPr>
        <a:xfrm>
          <a:off x="7181326" y="297887"/>
          <a:ext cx="3324308" cy="159566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8368" tIns="165100" rIns="328368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03</a:t>
          </a:r>
        </a:p>
      </dsp:txBody>
      <dsp:txXfrm>
        <a:off x="7181326" y="297887"/>
        <a:ext cx="3324308" cy="159566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F1B337-AB6F-4584-90E6-D8A78AE08CC9}">
      <dsp:nvSpPr>
        <dsp:cNvPr id="0" name=""/>
        <dsp:cNvSpPr/>
      </dsp:nvSpPr>
      <dsp:spPr>
        <a:xfrm>
          <a:off x="0" y="340415"/>
          <a:ext cx="6364224" cy="264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3934" tIns="416560" rIns="493934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Drastic changes in blood flow throughout the prefrontal cortex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A smaller hippocampus, and consequently, fewer number of neurons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Heightened activity and blood flow in the amygdala, which is responsible for our flight-or-fight response</a:t>
          </a:r>
        </a:p>
      </dsp:txBody>
      <dsp:txXfrm>
        <a:off x="0" y="340415"/>
        <a:ext cx="6364224" cy="2646000"/>
      </dsp:txXfrm>
    </dsp:sp>
    <dsp:sp modelId="{F9A556AD-2BCB-44E5-8DDA-39731A993954}">
      <dsp:nvSpPr>
        <dsp:cNvPr id="0" name=""/>
        <dsp:cNvSpPr/>
      </dsp:nvSpPr>
      <dsp:spPr>
        <a:xfrm>
          <a:off x="318211" y="45215"/>
          <a:ext cx="4454956" cy="590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387" tIns="0" rIns="168387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Depressive Disorders</a:t>
          </a:r>
        </a:p>
      </dsp:txBody>
      <dsp:txXfrm>
        <a:off x="347032" y="74036"/>
        <a:ext cx="4397314" cy="532758"/>
      </dsp:txXfrm>
    </dsp:sp>
    <dsp:sp modelId="{5763126B-8BE9-4F6B-9401-7E26E4B62D94}">
      <dsp:nvSpPr>
        <dsp:cNvPr id="0" name=""/>
        <dsp:cNvSpPr/>
      </dsp:nvSpPr>
      <dsp:spPr>
        <a:xfrm>
          <a:off x="0" y="3389616"/>
          <a:ext cx="6364224" cy="2079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543638"/>
              <a:satOff val="171"/>
              <a:lumOff val="607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3934" tIns="416560" rIns="493934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Smaller basal ganglia and cerebellums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Decrease in brain activity in regions that regulate emotions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Increase in brain activity in regions that relate to emotional responsiveness </a:t>
          </a:r>
        </a:p>
      </dsp:txBody>
      <dsp:txXfrm>
        <a:off x="0" y="3389616"/>
        <a:ext cx="6364224" cy="2079000"/>
      </dsp:txXfrm>
    </dsp:sp>
    <dsp:sp modelId="{CACA184C-D0CC-4A09-B48C-E6789E8FCE44}">
      <dsp:nvSpPr>
        <dsp:cNvPr id="0" name=""/>
        <dsp:cNvSpPr/>
      </dsp:nvSpPr>
      <dsp:spPr>
        <a:xfrm>
          <a:off x="318211" y="3094416"/>
          <a:ext cx="4454956" cy="590400"/>
        </a:xfrm>
        <a:prstGeom prst="roundRect">
          <a:avLst/>
        </a:prstGeom>
        <a:solidFill>
          <a:schemeClr val="accent2">
            <a:hueOff val="-1543638"/>
            <a:satOff val="171"/>
            <a:lumOff val="607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387" tIns="0" rIns="168387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Bipolar Disorders</a:t>
          </a:r>
        </a:p>
      </dsp:txBody>
      <dsp:txXfrm>
        <a:off x="347032" y="3123237"/>
        <a:ext cx="4397314" cy="5327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VerticalDownArrowProcess">
  <dgm:title val="Vertical Down Arrow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36"/>
      <dgm:constr type="primFontSz" for="des" forName="parentTextArrow" refType="primFontSz" refFor="des" refForName="parentTextBox" op="equ"/>
      <dgm:constr type="primFontSz" for="des" forName="descendantArrow" val="24"/>
      <dgm:constr type="primFontSz" for="des" forName="descendantArrow" refType="primFontSz" refFor="des" refForName="parentTextArrow" op="lte"/>
      <dgm:constr type="primFontSz" for="des" forName="descendantBox" refType="primFontSz" refFor="des" refForName="parentTextArrow" op="lte"/>
      <dgm:constr type="primFontSz" for="des" forName="descendantBox" refType="primFontSz" refFor="des" refForName="parentTextBox" op="lte"/>
      <dgm:constr type="primFontSz" for="des" forName="descendantArrow" refType="primFontSz" refFor="des" refForName="parentTextBox" op="lte"/>
      <dgm:constr type="primFontSz" for="des" forName="descendantBox" refType="primFontSz" refFor="des" refForName="descendan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Box" refType="w" fact="0.25"/>
              <dgm:constr type="h" for="ch" forName="parentTextBox" refType="h"/>
              <dgm:constr type="t" for="ch" forName="parentTextBox"/>
              <dgm:constr type="w" for="ch" forName="descendantBox" refType="w" fact="0.75"/>
              <dgm:constr type="l" for="ch" forName="descendantBox" refType="w" fact="0.25"/>
              <dgm:constr type="b" for="ch" forName="descendantBox" refType="h"/>
              <dgm:constr type="h" for="ch" forName="descendantBox" refType="h"/>
            </dgm:constrLst>
            <dgm:ruleLst/>
            <dgm:layoutNode name="parentTextBox" styleLbl="alignNode1">
              <dgm:alg type="tx"/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descendantBox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presOf axis="des" ptType="node"/>
              <dgm:ruleLst>
                <dgm:rule type="primFontSz" val="11" fact="NaN" max="NaN"/>
              </dgm:ruleLst>
            </dgm:layoutNod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Arrow" refType="w" fact="0.25"/>
              <dgm:constr type="t" for="ch" forName="parentTextArrow"/>
              <dgm:constr type="h" for="ch" forName="parentTextArrow" refType="h" fact="0.65"/>
              <dgm:constr type="w" for="ch" forName="arrow" refType="w" fact="0.25"/>
              <dgm:constr type="h" for="ch" forName="arrow" refType="h"/>
              <dgm:constr type="l" for="ch" forName="descendantArrow" refType="w" fact="0.25"/>
              <dgm:constr type="w" for="ch" forName="descendantArrow" refType="w" fact="0.75"/>
              <dgm:constr type="b" for="ch" forName="descendantArrow" refType="h" fact="0.65"/>
              <dgm:constr type="h" for="ch" forName="descendantArrow" refType="h" fact="0.65"/>
            </dgm:constrLst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arrow" styleLbl="alignNode1">
              <dgm:alg type="sp"/>
              <dgm:shape xmlns:r="http://schemas.openxmlformats.org/officeDocument/2006/relationships" rot="180" type="upArrowCallout" r:blip="">
                <dgm:adjLst>
                  <dgm:adj idx="1" val="0.05"/>
                  <dgm:adj idx="2" val="0.1"/>
                  <dgm:adj idx="3" val="0.15"/>
                </dgm:adjLst>
              </dgm:shape>
              <dgm:presOf axis="self"/>
              <dgm:constrLst/>
              <dgm:ruleLst/>
            </dgm:layoutNode>
            <dgm:layoutNode name="descendantArrow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ruleLst>
                <dgm:rule type="primFontSz" val="11" fact="NaN" max="NaN"/>
              </dgm:ruleLst>
            </dgm:layoutNod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1A390F-3A25-4402-92CC-57A7CAD7FE23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DE2C71-7169-4D58-871A-563C4E6FA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472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DE2C71-7169-4D58-871A-563C4E6FA95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322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1/16/2023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8448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983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233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598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325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65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646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598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014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1/16/2023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844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217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738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72" r:id="rId5"/>
    <p:sldLayoutId id="2147483666" r:id="rId6"/>
    <p:sldLayoutId id="2147483667" r:id="rId7"/>
    <p:sldLayoutId id="2147483668" r:id="rId8"/>
    <p:sldLayoutId id="2147483671" r:id="rId9"/>
    <p:sldLayoutId id="2147483669" r:id="rId10"/>
    <p:sldLayoutId id="214748367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673AC6B-C8D0-422A-9C95-9EC4CD244F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3391" r="909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799868" y="-1534136"/>
            <a:ext cx="4592270" cy="12192001"/>
          </a:xfrm>
          <a:prstGeom prst="rect">
            <a:avLst/>
          </a:prstGeom>
          <a:gradFill>
            <a:gsLst>
              <a:gs pos="35000">
                <a:schemeClr val="bg1">
                  <a:alpha val="46000"/>
                </a:schemeClr>
              </a:gs>
              <a:gs pos="21000">
                <a:schemeClr val="bg1">
                  <a:alpha val="3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A1E7EC-1DE1-4AC9-B906-42CAA782A1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553" y="3091928"/>
            <a:ext cx="9078562" cy="2387600"/>
          </a:xfrm>
        </p:spPr>
        <p:txBody>
          <a:bodyPr>
            <a:normAutofit/>
          </a:bodyPr>
          <a:lstStyle/>
          <a:p>
            <a:r>
              <a:rPr lang="en-US" sz="6600"/>
              <a:t>Mood Disorders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9785897" cy="6858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DDE969-9BF7-4ECF-95D6-6727BA6089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553" y="5624945"/>
            <a:ext cx="9078562" cy="592975"/>
          </a:xfrm>
        </p:spPr>
        <p:txBody>
          <a:bodyPr anchor="ctr">
            <a:normAutofit/>
          </a:bodyPr>
          <a:lstStyle/>
          <a:p>
            <a:r>
              <a:rPr lang="en-US" dirty="0"/>
              <a:t>Module 4</a:t>
            </a:r>
          </a:p>
        </p:txBody>
      </p:sp>
    </p:spTree>
    <p:extLst>
      <p:ext uri="{BB962C8B-B14F-4D97-AF65-F5344CB8AC3E}">
        <p14:creationId xmlns:p14="http://schemas.microsoft.com/office/powerpoint/2010/main" val="29017135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81E1224E-6618-482E-BE87-321A7FC1CD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E101087B-4838-4612-98F4-C481F1779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234" y="957447"/>
            <a:ext cx="3383280" cy="4943105"/>
          </a:xfrm>
        </p:spPr>
        <p:txBody>
          <a:bodyPr anchor="ctr">
            <a:normAutofit/>
          </a:bodyPr>
          <a:lstStyle/>
          <a:p>
            <a:r>
              <a:rPr lang="en-US"/>
              <a:t>Genetic Causes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8126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9234" y="6163056"/>
            <a:ext cx="338328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6" name="Content Placeholder 7" descr="Genetic causes">
            <a:extLst>
              <a:ext uri="{FF2B5EF4-FFF2-40B4-BE49-F238E27FC236}">
                <a16:creationId xmlns:a16="http://schemas.microsoft.com/office/drawing/2014/main" id="{11B92632-45A4-4E78-9DC7-5A17E057F6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4862397"/>
              </p:ext>
            </p:extLst>
          </p:nvPr>
        </p:nvGraphicFramePr>
        <p:xfrm>
          <a:off x="4553712" y="621792"/>
          <a:ext cx="6812280" cy="5541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32492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FF8D2E5-2C4E-47B1-930B-6C82B7C31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3A52AE-70E7-491F-9477-8836488BD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1312"/>
            <a:ext cx="10506456" cy="1010264"/>
          </a:xfrm>
        </p:spPr>
        <p:txBody>
          <a:bodyPr anchor="ctr">
            <a:normAutofit/>
          </a:bodyPr>
          <a:lstStyle/>
          <a:p>
            <a:r>
              <a:rPr lang="en-US" dirty="0"/>
              <a:t>Biochemical Causes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01E4ADA-0EA9-4930-846E-3C11E8BED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17618"/>
            <a:ext cx="128016" cy="6314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380864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 descr="Biochemical causes">
            <a:extLst>
              <a:ext uri="{FF2B5EF4-FFF2-40B4-BE49-F238E27FC236}">
                <a16:creationId xmlns:a16="http://schemas.microsoft.com/office/drawing/2014/main" id="{0EDB101A-EAFD-4E56-98FA-7C1485AAD9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482182"/>
              </p:ext>
            </p:extLst>
          </p:nvPr>
        </p:nvGraphicFramePr>
        <p:xfrm>
          <a:off x="838200" y="1650222"/>
          <a:ext cx="10506456" cy="45849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47206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FF8D2E5-2C4E-47B1-930B-6C82B7C31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2F195E-8ACB-4DD0-B621-86D895BBE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1312"/>
            <a:ext cx="10506456" cy="1010264"/>
          </a:xfrm>
        </p:spPr>
        <p:txBody>
          <a:bodyPr anchor="ctr">
            <a:normAutofit/>
          </a:bodyPr>
          <a:lstStyle/>
          <a:p>
            <a:r>
              <a:rPr lang="en-US" dirty="0"/>
              <a:t>Endocrinal Causes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01E4ADA-0EA9-4930-846E-3C11E8BED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17618"/>
            <a:ext cx="128016" cy="6314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380864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 descr="Endocrinal Causes">
            <a:extLst>
              <a:ext uri="{FF2B5EF4-FFF2-40B4-BE49-F238E27FC236}">
                <a16:creationId xmlns:a16="http://schemas.microsoft.com/office/drawing/2014/main" id="{10060A3F-F08D-46D0-A891-F8B158EB3B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3880712"/>
              </p:ext>
            </p:extLst>
          </p:nvPr>
        </p:nvGraphicFramePr>
        <p:xfrm>
          <a:off x="838200" y="1650222"/>
          <a:ext cx="10506456" cy="45849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726731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9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3" name="Freeform: Shape 11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4" name="Freeform: Shape 13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AEA785-2F44-461D-B0EB-F0EFA3E8E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en-US" sz="3400"/>
              <a:t>Neuroanatomical Causes</a:t>
            </a:r>
          </a:p>
        </p:txBody>
      </p:sp>
      <p:sp>
        <p:nvSpPr>
          <p:cNvPr id="35" name="Rectangle 15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36" name="Content Placeholder 2" descr="Neuroanatomical Causes">
            <a:extLst>
              <a:ext uri="{FF2B5EF4-FFF2-40B4-BE49-F238E27FC236}">
                <a16:creationId xmlns:a16="http://schemas.microsoft.com/office/drawing/2014/main" id="{6ACAD944-D405-4278-8EF4-67C48D6C46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8399540"/>
              </p:ext>
            </p:extLst>
          </p:nvPr>
        </p:nvGraphicFramePr>
        <p:xfrm>
          <a:off x="5303520" y="676656"/>
          <a:ext cx="6364224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122450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BB2B1F0-0DD6-4744-9A46-7A344FB48E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16F4E2-304A-4F36-9DAF-09D813BA3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26720"/>
            <a:ext cx="10506456" cy="1919141"/>
          </a:xfrm>
        </p:spPr>
        <p:txBody>
          <a:bodyPr anchor="b">
            <a:normAutofit/>
          </a:bodyPr>
          <a:lstStyle/>
          <a:p>
            <a:r>
              <a:rPr lang="en-US" sz="6000"/>
              <a:t>Cognitive Causes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0B5DEA-ADF6-4BA5-9307-147F0A4685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8680" y="2898648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2783982"/>
            <a:ext cx="1873457" cy="137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877825-FE9D-4552-A388-09D860A09A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337269"/>
            <a:ext cx="10509504" cy="290568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700"/>
              <a:t>Learned Helplessness</a:t>
            </a:r>
          </a:p>
          <a:p>
            <a:pPr lvl="1">
              <a:lnSpc>
                <a:spcPct val="100000"/>
              </a:lnSpc>
            </a:pPr>
            <a:r>
              <a:rPr lang="en-US" sz="1700"/>
              <a:t>Coined by Martin Seligman when studying dogs</a:t>
            </a:r>
          </a:p>
          <a:p>
            <a:pPr lvl="1">
              <a:lnSpc>
                <a:spcPct val="100000"/>
              </a:lnSpc>
            </a:pPr>
            <a:r>
              <a:rPr lang="en-US" sz="1700"/>
              <a:t>Occurs when someone learned at one point that they were unable to avoid a negative stimulus, and therefore learned that they were helpless when avoiding the stimulus in future situations </a:t>
            </a:r>
          </a:p>
          <a:p>
            <a:pPr lvl="1">
              <a:lnSpc>
                <a:spcPct val="100000"/>
              </a:lnSpc>
            </a:pPr>
            <a:r>
              <a:rPr lang="en-US" sz="1700"/>
              <a:t>Linked to humans via attributional styles </a:t>
            </a:r>
          </a:p>
          <a:p>
            <a:pPr lvl="2">
              <a:lnSpc>
                <a:spcPct val="100000"/>
              </a:lnSpc>
            </a:pPr>
            <a:r>
              <a:rPr lang="en-US" sz="1700"/>
              <a:t>Negative attributional style – focuses on the internal, stable, global influence of daily lives </a:t>
            </a:r>
          </a:p>
          <a:p>
            <a:pPr lvl="3">
              <a:lnSpc>
                <a:spcPct val="100000"/>
              </a:lnSpc>
            </a:pPr>
            <a:r>
              <a:rPr lang="en-US" sz="1700"/>
              <a:t>People with negative attributional styles are at risk of depression </a:t>
            </a:r>
          </a:p>
        </p:txBody>
      </p:sp>
    </p:spTree>
    <p:extLst>
      <p:ext uri="{BB962C8B-B14F-4D97-AF65-F5344CB8AC3E}">
        <p14:creationId xmlns:p14="http://schemas.microsoft.com/office/powerpoint/2010/main" val="34740558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777E57D-6A88-4B5B-A068-2BA7FF4E8C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A21380-2025-491C-B3AD-4CE4280D8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03132"/>
            <a:ext cx="10509504" cy="1974892"/>
          </a:xfrm>
        </p:spPr>
        <p:txBody>
          <a:bodyPr anchor="b">
            <a:normAutofit/>
          </a:bodyPr>
          <a:lstStyle/>
          <a:p>
            <a:r>
              <a:rPr lang="en-US" sz="5400"/>
              <a:t>Cognitive Causes, Continued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2894076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6AC18-4FB3-4CA9-9313-1A0AD121BF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328416"/>
            <a:ext cx="10509504" cy="2715768"/>
          </a:xfrm>
        </p:spPr>
        <p:txBody>
          <a:bodyPr>
            <a:normAutofit/>
          </a:bodyPr>
          <a:lstStyle/>
          <a:p>
            <a:r>
              <a:rPr lang="en-US" sz="2000"/>
              <a:t>Maladaptive Attitudes</a:t>
            </a:r>
          </a:p>
          <a:p>
            <a:pPr lvl="1"/>
            <a:r>
              <a:rPr lang="en-US" sz="2000"/>
              <a:t>Negative attitudes about oneself, others, and the world</a:t>
            </a:r>
          </a:p>
          <a:p>
            <a:pPr lvl="1"/>
            <a:r>
              <a:rPr lang="en-US" sz="2000"/>
              <a:t>Present with those who have depressive disorders </a:t>
            </a:r>
          </a:p>
          <a:p>
            <a:pPr lvl="1"/>
            <a:r>
              <a:rPr lang="en-US" sz="2000"/>
              <a:t>Inaccurate, often global </a:t>
            </a:r>
          </a:p>
          <a:p>
            <a:pPr lvl="1"/>
            <a:r>
              <a:rPr lang="en-US" sz="2000"/>
              <a:t>Based on the cognitive triad – experiences, themselves, and futures </a:t>
            </a:r>
          </a:p>
        </p:txBody>
      </p:sp>
    </p:spTree>
    <p:extLst>
      <p:ext uri="{BB962C8B-B14F-4D97-AF65-F5344CB8AC3E}">
        <p14:creationId xmlns:p14="http://schemas.microsoft.com/office/powerpoint/2010/main" val="37054677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81D377EB-C9D2-4ED0-86A6-740A297E3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5D5B06-28AA-4CBA-8744-5B793D0C5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685800"/>
            <a:ext cx="10506456" cy="1157005"/>
          </a:xfrm>
        </p:spPr>
        <p:txBody>
          <a:bodyPr anchor="b">
            <a:normAutofit/>
          </a:bodyPr>
          <a:lstStyle/>
          <a:p>
            <a:r>
              <a:rPr lang="en-US" sz="4800"/>
              <a:t>Cognitive Causes, Continued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0140" y="34093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958056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4" name="Content Placeholder 2" descr="Cognitive distortions/errors in thinking - catastrophizing, jumping to conclusion, overgeneralization&#10;Automatic thoughts - the constant stream of negative thoughts which makes individuals with depressive disorders feel as though they are inadequate or helpless ">
            <a:extLst>
              <a:ext uri="{FF2B5EF4-FFF2-40B4-BE49-F238E27FC236}">
                <a16:creationId xmlns:a16="http://schemas.microsoft.com/office/drawing/2014/main" id="{D9C3CCEE-C715-44FF-9125-01CC9150E5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5531973"/>
              </p:ext>
            </p:extLst>
          </p:nvPr>
        </p:nvGraphicFramePr>
        <p:xfrm>
          <a:off x="838200" y="2295252"/>
          <a:ext cx="10506456" cy="38769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082313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144F82-F96D-443A-840F-3CDD10804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en-US" dirty="0"/>
              <a:t>Behavioral Causes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 descr="Behavioral Causes">
            <a:extLst>
              <a:ext uri="{FF2B5EF4-FFF2-40B4-BE49-F238E27FC236}">
                <a16:creationId xmlns:a16="http://schemas.microsoft.com/office/drawing/2014/main" id="{96930961-8451-4DAB-83CB-6DECCE67DD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4255905"/>
              </p:ext>
            </p:extLst>
          </p:nvPr>
        </p:nvGraphicFramePr>
        <p:xfrm>
          <a:off x="5303520" y="676656"/>
          <a:ext cx="6364224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705192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CB9896-9315-41D6-A92F-95DF60619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dirty="0"/>
              <a:t>Sociocultural Causes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1C6796-A946-47C6-9F7F-1B298B81D1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78024"/>
            <a:ext cx="10515600" cy="3694176"/>
          </a:xfrm>
        </p:spPr>
        <p:txBody>
          <a:bodyPr>
            <a:normAutofit/>
          </a:bodyPr>
          <a:lstStyle/>
          <a:p>
            <a:r>
              <a:rPr lang="en-US" sz="2200"/>
              <a:t>Family-Social Perspective </a:t>
            </a:r>
          </a:p>
          <a:p>
            <a:pPr lvl="1"/>
            <a:r>
              <a:rPr lang="en-US" sz="2200"/>
              <a:t>Suggests that depression is related to the unavailability of social support </a:t>
            </a:r>
          </a:p>
          <a:p>
            <a:pPr lvl="1"/>
            <a:r>
              <a:rPr lang="en-US" sz="2200"/>
              <a:t>E.g., separated and divorced individuals are three times more likely to experience depressive symptoms </a:t>
            </a:r>
          </a:p>
          <a:p>
            <a:pPr lvl="1"/>
            <a:r>
              <a:rPr lang="en-US" sz="2200"/>
              <a:t>Depressive symptoms are positively related to increased interpersonal conflicts, reduced communication, and intimacy issues </a:t>
            </a:r>
          </a:p>
          <a:p>
            <a:pPr lvl="1"/>
            <a:r>
              <a:rPr lang="en-US" sz="2200"/>
              <a:t>Can also be viewed the other way – stress and marital discord can lead to depression </a:t>
            </a:r>
          </a:p>
        </p:txBody>
      </p:sp>
    </p:spTree>
    <p:extLst>
      <p:ext uri="{BB962C8B-B14F-4D97-AF65-F5344CB8AC3E}">
        <p14:creationId xmlns:p14="http://schemas.microsoft.com/office/powerpoint/2010/main" val="5331321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777E57D-6A88-4B5B-A068-2BA7FF4E8C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327069-84F3-480E-9E39-117DEDA3B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03132"/>
            <a:ext cx="10509504" cy="1974892"/>
          </a:xfrm>
        </p:spPr>
        <p:txBody>
          <a:bodyPr anchor="b">
            <a:normAutofit/>
          </a:bodyPr>
          <a:lstStyle/>
          <a:p>
            <a:r>
              <a:rPr lang="en-US" sz="5400"/>
              <a:t>Sociocultural Causes, Continued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2894076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8AE08F-2F80-45D9-B6A1-3B60D672E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328416"/>
            <a:ext cx="10509504" cy="2715768"/>
          </a:xfrm>
        </p:spPr>
        <p:txBody>
          <a:bodyPr>
            <a:normAutofit/>
          </a:bodyPr>
          <a:lstStyle/>
          <a:p>
            <a:r>
              <a:rPr lang="en-US" sz="2000"/>
              <a:t>Multi-Cultural Perspective</a:t>
            </a:r>
          </a:p>
          <a:p>
            <a:pPr lvl="1"/>
            <a:r>
              <a:rPr lang="en-US" sz="2000"/>
              <a:t>One’s cultural background may influence what symptoms of depression are presented </a:t>
            </a:r>
          </a:p>
          <a:p>
            <a:pPr lvl="1"/>
            <a:r>
              <a:rPr lang="en-US" sz="2000"/>
              <a:t>E.g., those of non-Western nationalities often focus on the physical symptoms (i.e., tiredness, weakness, sleep issues) </a:t>
            </a:r>
          </a:p>
          <a:p>
            <a:pPr lvl="1"/>
            <a:r>
              <a:rPr lang="en-US" sz="2000"/>
              <a:t>E.g., those of Latino and Mediterranean cultures experience issues with “nerves” and headaches  </a:t>
            </a:r>
          </a:p>
        </p:txBody>
      </p:sp>
    </p:spTree>
    <p:extLst>
      <p:ext uri="{BB962C8B-B14F-4D97-AF65-F5344CB8AC3E}">
        <p14:creationId xmlns:p14="http://schemas.microsoft.com/office/powerpoint/2010/main" val="3657378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726908CC-6AC4-4222-8250-B90B6072E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2F606D8-696E-4B76-BB10-43672AA147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2751" y="302429"/>
            <a:ext cx="11550506" cy="605392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ABF1881-5AFD-48F9-979A-19EE2FE30A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78608" y="2735029"/>
            <a:ext cx="148286" cy="1188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171CFD-3C52-4DE8-AB6A-F17C29D9B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71966"/>
            <a:ext cx="10506456" cy="1010264"/>
          </a:xfrm>
        </p:spPr>
        <p:txBody>
          <a:bodyPr anchor="ctr">
            <a:normAutofit/>
          </a:bodyPr>
          <a:lstStyle/>
          <a:p>
            <a:r>
              <a:rPr lang="en-US" dirty="0"/>
              <a:t>Disclaimer</a:t>
            </a:r>
          </a:p>
        </p:txBody>
      </p:sp>
      <p:graphicFrame>
        <p:nvGraphicFramePr>
          <p:cNvPr id="5" name="Content Placeholder 2" descr="In an emergency, call 911. 24/7 Crisis Hotline's number is 1-800-273-8255. To reach the Crisis Text Line, text TALK to 741-741. Further resources are available at https://afsp.org/find-support/resources/ ">
            <a:extLst>
              <a:ext uri="{FF2B5EF4-FFF2-40B4-BE49-F238E27FC236}">
                <a16:creationId xmlns:a16="http://schemas.microsoft.com/office/drawing/2014/main" id="{A2089198-1000-4A27-96BD-620A82779F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8877376"/>
              </p:ext>
            </p:extLst>
          </p:nvPr>
        </p:nvGraphicFramePr>
        <p:xfrm>
          <a:off x="578365" y="1633444"/>
          <a:ext cx="11032222" cy="45849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2313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BB2B1F0-0DD6-4744-9A46-7A344FB48E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5D911F-5BDE-49FC-BD87-8E95E8B6F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26720"/>
            <a:ext cx="10506456" cy="1919141"/>
          </a:xfrm>
        </p:spPr>
        <p:txBody>
          <a:bodyPr anchor="b">
            <a:normAutofit/>
          </a:bodyPr>
          <a:lstStyle/>
          <a:p>
            <a:r>
              <a:rPr lang="en-US" sz="6000"/>
              <a:t>Sociocultural Causes, Continued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0B5DEA-ADF6-4BA5-9307-147F0A4685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8680" y="2898648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2783982"/>
            <a:ext cx="1873457" cy="137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75F451-20A0-4669-AA9B-A473F4BA52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337269"/>
            <a:ext cx="10509504" cy="290568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400"/>
              <a:t>Gender Differences</a:t>
            </a:r>
          </a:p>
          <a:p>
            <a:pPr lvl="1">
              <a:lnSpc>
                <a:spcPct val="100000"/>
              </a:lnSpc>
            </a:pPr>
            <a:r>
              <a:rPr lang="en-US" sz="1400"/>
              <a:t>Women are twice as likely to experience an episode of depression than men </a:t>
            </a:r>
          </a:p>
          <a:p>
            <a:pPr lvl="1">
              <a:lnSpc>
                <a:spcPct val="100000"/>
              </a:lnSpc>
            </a:pPr>
            <a:r>
              <a:rPr lang="en-US" sz="1400"/>
              <a:t>Artifact theory – suggests that the difference between genders is due to clinician or diagnostic systems being more sensitive to diagnosing women with depression than men </a:t>
            </a:r>
          </a:p>
          <a:p>
            <a:pPr lvl="1">
              <a:lnSpc>
                <a:spcPct val="100000"/>
              </a:lnSpc>
            </a:pPr>
            <a:r>
              <a:rPr lang="en-US" sz="1400"/>
              <a:t>Hormone theory – suggests that variations in hormone levels trigger depression in women more than men </a:t>
            </a:r>
          </a:p>
          <a:p>
            <a:pPr lvl="1">
              <a:lnSpc>
                <a:spcPct val="100000"/>
              </a:lnSpc>
            </a:pPr>
            <a:r>
              <a:rPr lang="en-US" sz="1400"/>
              <a:t>Life-stress theory – suggests that women are more likely to experience chronic stressors than men</a:t>
            </a:r>
          </a:p>
          <a:p>
            <a:pPr lvl="1">
              <a:lnSpc>
                <a:spcPct val="100000"/>
              </a:lnSpc>
            </a:pPr>
            <a:r>
              <a:rPr lang="en-US" sz="1400"/>
              <a:t>Gender-roles theory – suggests that social and or psychological factors related to traditional gender roles also influence the rate of depression in women </a:t>
            </a:r>
          </a:p>
          <a:p>
            <a:pPr lvl="1">
              <a:lnSpc>
                <a:spcPct val="100000"/>
              </a:lnSpc>
            </a:pPr>
            <a:r>
              <a:rPr lang="en-US" sz="1400"/>
              <a:t>Rumination theory – suggests that women are more likely than men to ruminate, or intently focus, on their depressive symptoms  </a:t>
            </a:r>
          </a:p>
        </p:txBody>
      </p:sp>
    </p:spTree>
    <p:extLst>
      <p:ext uri="{BB962C8B-B14F-4D97-AF65-F5344CB8AC3E}">
        <p14:creationId xmlns:p14="http://schemas.microsoft.com/office/powerpoint/2010/main" val="9526077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81D377EB-C9D2-4ED0-86A6-740A297E3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A553E5-0E98-4441-A111-F7AA7C99E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685800"/>
            <a:ext cx="10506456" cy="1157005"/>
          </a:xfrm>
        </p:spPr>
        <p:txBody>
          <a:bodyPr anchor="b">
            <a:normAutofit/>
          </a:bodyPr>
          <a:lstStyle/>
          <a:p>
            <a:r>
              <a:rPr lang="en-US" sz="3700"/>
              <a:t>Psychopharmacological Treatments for Depressive Disorders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0140" y="34093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958056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 descr="Medications - includes antidepressant medications ">
            <a:extLst>
              <a:ext uri="{FF2B5EF4-FFF2-40B4-BE49-F238E27FC236}">
                <a16:creationId xmlns:a16="http://schemas.microsoft.com/office/drawing/2014/main" id="{DF18288E-DD17-488D-AA61-F42913ADC6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3017601"/>
              </p:ext>
            </p:extLst>
          </p:nvPr>
        </p:nvGraphicFramePr>
        <p:xfrm>
          <a:off x="838200" y="2295252"/>
          <a:ext cx="10506456" cy="38769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385516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FF8D2E5-2C4E-47B1-930B-6C82B7C31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12B560-053B-4E2C-8094-4B92A8797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1312"/>
            <a:ext cx="10506456" cy="1010264"/>
          </a:xfrm>
        </p:spPr>
        <p:txBody>
          <a:bodyPr anchor="ctr">
            <a:normAutofit/>
          </a:bodyPr>
          <a:lstStyle/>
          <a:p>
            <a:r>
              <a:rPr lang="en-US" dirty="0"/>
              <a:t>Cognitive Behavioral Therapy (CBT)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01E4ADA-0EA9-4930-846E-3C11E8BED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17618"/>
            <a:ext cx="128016" cy="6314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380864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 descr="Cognitive Behavioral Therapy (CBT) ">
            <a:extLst>
              <a:ext uri="{FF2B5EF4-FFF2-40B4-BE49-F238E27FC236}">
                <a16:creationId xmlns:a16="http://schemas.microsoft.com/office/drawing/2014/main" id="{4D055759-23C4-491E-B30A-88553C78BB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1318515"/>
              </p:ext>
            </p:extLst>
          </p:nvPr>
        </p:nvGraphicFramePr>
        <p:xfrm>
          <a:off x="838200" y="1650222"/>
          <a:ext cx="10506456" cy="45849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609662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9C1CE8-1741-4EA7-AB93-EFD5CE51A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en-US" dirty="0"/>
              <a:t>Behavioral Activation (BA)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 descr="Behavioral Activation (BA) ">
            <a:extLst>
              <a:ext uri="{FF2B5EF4-FFF2-40B4-BE49-F238E27FC236}">
                <a16:creationId xmlns:a16="http://schemas.microsoft.com/office/drawing/2014/main" id="{E7533E20-4696-4326-83A7-BBC986DED5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7737411"/>
              </p:ext>
            </p:extLst>
          </p:nvPr>
        </p:nvGraphicFramePr>
        <p:xfrm>
          <a:off x="5303520" y="676656"/>
          <a:ext cx="6364224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44222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1D377EB-C9D2-4ED0-86A6-740A297E3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7C2FBA-C660-45CF-B459-4B618CB51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685800"/>
            <a:ext cx="10506456" cy="1157005"/>
          </a:xfrm>
        </p:spPr>
        <p:txBody>
          <a:bodyPr anchor="b">
            <a:normAutofit/>
          </a:bodyPr>
          <a:lstStyle/>
          <a:p>
            <a:r>
              <a:rPr lang="en-US" sz="4800"/>
              <a:t>Interpersonal Therapy (IPT)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0140" y="34093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958056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 descr="Interpersonal Therapy ">
            <a:extLst>
              <a:ext uri="{FF2B5EF4-FFF2-40B4-BE49-F238E27FC236}">
                <a16:creationId xmlns:a16="http://schemas.microsoft.com/office/drawing/2014/main" id="{E9AFBF15-FBC7-439F-BE75-FE495CD443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4522614"/>
              </p:ext>
            </p:extLst>
          </p:nvPr>
        </p:nvGraphicFramePr>
        <p:xfrm>
          <a:off x="838200" y="2295252"/>
          <a:ext cx="10506456" cy="38769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655054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FF8D2E5-2C4E-47B1-930B-6C82B7C31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53A419-A75F-4883-92D0-3F937934E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1312"/>
            <a:ext cx="10506456" cy="1010264"/>
          </a:xfrm>
        </p:spPr>
        <p:txBody>
          <a:bodyPr anchor="ctr">
            <a:normAutofit/>
          </a:bodyPr>
          <a:lstStyle/>
          <a:p>
            <a:r>
              <a:rPr lang="en-US" dirty="0"/>
              <a:t>Multimodal Treatment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01E4ADA-0EA9-4930-846E-3C11E8BED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17618"/>
            <a:ext cx="128016" cy="6314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380864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 descr="Multimodal treatment: combines medication with psychological treatment; there are three different ways of providing this treatment (concurrently, sequentially, or stepped) ">
            <a:extLst>
              <a:ext uri="{FF2B5EF4-FFF2-40B4-BE49-F238E27FC236}">
                <a16:creationId xmlns:a16="http://schemas.microsoft.com/office/drawing/2014/main" id="{4B8AD69C-C073-486E-8D58-1EC49775F6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9391888"/>
              </p:ext>
            </p:extLst>
          </p:nvPr>
        </p:nvGraphicFramePr>
        <p:xfrm>
          <a:off x="838200" y="1650222"/>
          <a:ext cx="10506456" cy="45849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92396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1F8CA9-8695-4E87-A8BE-852D810B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en-US" dirty="0"/>
              <a:t>Bipolar Disorder Treatments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 descr="Bipolar Disorder Treatments ">
            <a:extLst>
              <a:ext uri="{FF2B5EF4-FFF2-40B4-BE49-F238E27FC236}">
                <a16:creationId xmlns:a16="http://schemas.microsoft.com/office/drawing/2014/main" id="{DE8DF2E8-EB19-4FE8-AE82-F7CC917310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0038181"/>
              </p:ext>
            </p:extLst>
          </p:nvPr>
        </p:nvGraphicFramePr>
        <p:xfrm>
          <a:off x="5303520" y="676656"/>
          <a:ext cx="6364224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29029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4765CC-266D-4676-942D-34A742FF3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en-US" dirty="0"/>
              <a:t>Outcome of Treatment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 descr="Outcome of Treatment ">
            <a:extLst>
              <a:ext uri="{FF2B5EF4-FFF2-40B4-BE49-F238E27FC236}">
                <a16:creationId xmlns:a16="http://schemas.microsoft.com/office/drawing/2014/main" id="{94A32ECC-65CC-47BD-B6A5-F5F73C0363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1496377"/>
              </p:ext>
            </p:extLst>
          </p:nvPr>
        </p:nvGraphicFramePr>
        <p:xfrm>
          <a:off x="5303520" y="676656"/>
          <a:ext cx="6364224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79279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CB62E-D30C-4ED6-9C84-B6C8C3630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F9CD57-877A-4319-9EA3-B8A0338BC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Describe how depressive disorders present. </a:t>
            </a:r>
          </a:p>
          <a:p>
            <a:r>
              <a:rPr lang="en-US" dirty="0"/>
              <a:t>Describe how bipolar disorders present.</a:t>
            </a:r>
          </a:p>
          <a:p>
            <a:r>
              <a:rPr lang="en-US" dirty="0"/>
              <a:t>Describe the epidemiology of mood disorders. </a:t>
            </a:r>
          </a:p>
          <a:p>
            <a:r>
              <a:rPr lang="en-US" dirty="0"/>
              <a:t>Describe comorbidity in relation to mood disorders. </a:t>
            </a:r>
          </a:p>
          <a:p>
            <a:r>
              <a:rPr lang="en-US" dirty="0"/>
              <a:t>Describe the etiology of mood disorders. </a:t>
            </a:r>
          </a:p>
          <a:p>
            <a:r>
              <a:rPr lang="en-US" dirty="0"/>
              <a:t>Describe treatment options for mood disorders. </a:t>
            </a:r>
          </a:p>
        </p:txBody>
      </p:sp>
    </p:spTree>
    <p:extLst>
      <p:ext uri="{BB962C8B-B14F-4D97-AF65-F5344CB8AC3E}">
        <p14:creationId xmlns:p14="http://schemas.microsoft.com/office/powerpoint/2010/main" val="1138129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E93C2-20BC-4E92-A747-CB9A7644D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 Types of Mood Disorders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AC5AA1-5E95-4A1A-93D8-691A6F0F93F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Depressive Disorders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D62688-78F8-48C3-B9BF-286D0BEB5B7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Individuals will only experience symptoms of depression</a:t>
            </a:r>
          </a:p>
          <a:p>
            <a:r>
              <a:rPr lang="en-US" dirty="0"/>
              <a:t>Especially affects those aged 18 to 29 years</a:t>
            </a:r>
          </a:p>
          <a:p>
            <a:r>
              <a:rPr lang="en-US" dirty="0"/>
              <a:t>Women have about 1.5 to 3 times the risk of developing a depressive disorder, and they have a 21.3% lifetime prevalence</a:t>
            </a:r>
          </a:p>
          <a:p>
            <a:r>
              <a:rPr lang="en-US" dirty="0"/>
              <a:t>Suicide is more likely with males and those with a history of past attempts </a:t>
            </a:r>
          </a:p>
          <a:p>
            <a:r>
              <a:rPr lang="en-US" dirty="0"/>
              <a:t>Includes</a:t>
            </a:r>
          </a:p>
          <a:p>
            <a:pPr lvl="1"/>
            <a:r>
              <a:rPr lang="en-US" dirty="0"/>
              <a:t>Major Depressive Disorder (if symptoms present for a 2-week period; prevalence of about 7% in the US)</a:t>
            </a:r>
          </a:p>
          <a:p>
            <a:pPr lvl="1"/>
            <a:r>
              <a:rPr lang="en-US" dirty="0"/>
              <a:t>Persistent Depressive Disorder (if symptoms present for most of 2 years; prevalence of about 0.5% in the US)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539A4C-6DBA-4DC7-8A78-5563470D36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Bipolar Disorders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A86E2D-C73F-4163-81E6-68455F3ABE9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Individuals will experience periods of mania/hypomania that alternate with periods of depression</a:t>
            </a:r>
          </a:p>
          <a:p>
            <a:r>
              <a:rPr lang="en-US" dirty="0"/>
              <a:t>Yearly prevalence rates reported between 0.6-0.8% in the US for both Bipolar I and II</a:t>
            </a:r>
          </a:p>
          <a:p>
            <a:r>
              <a:rPr lang="en-US" dirty="0"/>
              <a:t>No apparent differences in frequency between genders for Bipolar I</a:t>
            </a:r>
          </a:p>
          <a:p>
            <a:r>
              <a:rPr lang="en-US" dirty="0"/>
              <a:t>Bipolar II is more common in women (women comprise 80-90% of those with rapid-cycling episodes)</a:t>
            </a:r>
          </a:p>
          <a:p>
            <a:r>
              <a:rPr lang="en-US" dirty="0"/>
              <a:t>Those with Bipolar Disorder have an approximately 15 times greater risk of committing suicide with </a:t>
            </a:r>
            <a:r>
              <a:rPr lang="en-US"/>
              <a:t>a prevalence rate of about 33%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048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AFF8D2E5-2C4E-47B1-930B-6C82B7C31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B210B2-DF7A-420C-A93A-1804D0864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1312"/>
            <a:ext cx="10506456" cy="1010264"/>
          </a:xfrm>
        </p:spPr>
        <p:txBody>
          <a:bodyPr anchor="ctr">
            <a:normAutofit/>
          </a:bodyPr>
          <a:lstStyle/>
          <a:p>
            <a:r>
              <a:rPr lang="en-US"/>
              <a:t>Symptoms of Depression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01E4ADA-0EA9-4930-846E-3C11E8BED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17618"/>
            <a:ext cx="128016" cy="6314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380864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 descr="Symptoms of Depression">
            <a:extLst>
              <a:ext uri="{FF2B5EF4-FFF2-40B4-BE49-F238E27FC236}">
                <a16:creationId xmlns:a16="http://schemas.microsoft.com/office/drawing/2014/main" id="{82C5B7C8-54C4-4275-92E3-AEA14E81DC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0378426"/>
              </p:ext>
            </p:extLst>
          </p:nvPr>
        </p:nvGraphicFramePr>
        <p:xfrm>
          <a:off x="838200" y="1650222"/>
          <a:ext cx="10506456" cy="45849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086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81D377EB-C9D2-4ED0-86A6-740A297E3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0A2743-F6A5-48AE-B1FA-23276A15A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685800"/>
            <a:ext cx="10506456" cy="1157005"/>
          </a:xfrm>
        </p:spPr>
        <p:txBody>
          <a:bodyPr anchor="b">
            <a:normAutofit/>
          </a:bodyPr>
          <a:lstStyle/>
          <a:p>
            <a:r>
              <a:rPr lang="en-US" sz="4800"/>
              <a:t>Symptoms of Bipolar Disorders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0140" y="34093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958056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 descr="Bipolar I: at least one manic episode preceded by or followed by a hypomanic or major depressive episode &#10;Bipolar II: a current or history of a hypomanic episode AND a current or past major depressive episode ">
            <a:extLst>
              <a:ext uri="{FF2B5EF4-FFF2-40B4-BE49-F238E27FC236}">
                <a16:creationId xmlns:a16="http://schemas.microsoft.com/office/drawing/2014/main" id="{65D17A03-452A-4F48-9BE0-D37F163FDD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363266"/>
              </p:ext>
            </p:extLst>
          </p:nvPr>
        </p:nvGraphicFramePr>
        <p:xfrm>
          <a:off x="838200" y="2295252"/>
          <a:ext cx="10506456" cy="38769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2066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FF8D2E5-2C4E-47B1-930B-6C82B7C31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8EC631-B9E1-4422-95D2-5F485AC9F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1312"/>
            <a:ext cx="10506456" cy="1010264"/>
          </a:xfrm>
        </p:spPr>
        <p:txBody>
          <a:bodyPr anchor="ctr">
            <a:normAutofit/>
          </a:bodyPr>
          <a:lstStyle/>
          <a:p>
            <a:r>
              <a:rPr lang="en-US" dirty="0"/>
              <a:t>What is a manic episode?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01E4ADA-0EA9-4930-846E-3C11E8BED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17618"/>
            <a:ext cx="128016" cy="6314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380864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 descr="Details about manic episodes">
            <a:extLst>
              <a:ext uri="{FF2B5EF4-FFF2-40B4-BE49-F238E27FC236}">
                <a16:creationId xmlns:a16="http://schemas.microsoft.com/office/drawing/2014/main" id="{5A623AB9-5533-4E80-9B32-2F4297E9D3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27465"/>
              </p:ext>
            </p:extLst>
          </p:nvPr>
        </p:nvGraphicFramePr>
        <p:xfrm>
          <a:off x="838200" y="1650222"/>
          <a:ext cx="10506456" cy="45849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09216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8" name="Freeform: Shape 27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0" name="Freeform: Shape 29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488FD9-D144-4AC9-ACA7-F10276739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en-US"/>
              <a:t>Cyclothymic Disorder</a:t>
            </a:r>
          </a:p>
        </p:txBody>
      </p:sp>
      <p:sp>
        <p:nvSpPr>
          <p:cNvPr id="37" name="Rectangle 31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1" name="Content Placeholder 2" descr="Cyclothymic disorder information ">
            <a:extLst>
              <a:ext uri="{FF2B5EF4-FFF2-40B4-BE49-F238E27FC236}">
                <a16:creationId xmlns:a16="http://schemas.microsoft.com/office/drawing/2014/main" id="{0D0FD9D3-265C-440B-B844-DEAD398A3C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7998292"/>
              </p:ext>
            </p:extLst>
          </p:nvPr>
        </p:nvGraphicFramePr>
        <p:xfrm>
          <a:off x="5303520" y="676656"/>
          <a:ext cx="6364224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121698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C43D6-E29B-41EB-B24B-9762BA8BF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Comorbidity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4220A2-D971-4CE0-934E-A3833BEAB45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Depressive Disorders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AD5523-4E6A-4E0C-9685-443D2280585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Substantial pattern of comorbidity with substance use disorders </a:t>
            </a:r>
          </a:p>
          <a:p>
            <a:r>
              <a:rPr lang="en-US" dirty="0"/>
              <a:t>Almost ¾ of patients with lifetime major depressive disorder also met criteria for another DSM disorder, usually…</a:t>
            </a:r>
          </a:p>
          <a:p>
            <a:pPr lvl="1"/>
            <a:r>
              <a:rPr lang="en-US" dirty="0"/>
              <a:t>Anxiety disorders</a:t>
            </a:r>
          </a:p>
          <a:p>
            <a:pPr lvl="1"/>
            <a:r>
              <a:rPr lang="en-US" dirty="0"/>
              <a:t>ADHD </a:t>
            </a:r>
          </a:p>
          <a:p>
            <a:pPr lvl="1"/>
            <a:r>
              <a:rPr lang="en-US" dirty="0"/>
              <a:t>Substance abuse </a:t>
            </a:r>
          </a:p>
          <a:p>
            <a:r>
              <a:rPr lang="en-US" dirty="0"/>
              <a:t>The onset of depression is a direct result to the onset of another disorder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CBD5EF-913F-44B7-B78F-6F0BF3AF96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Bipolar Disorders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28BF9A-BB63-46E6-8D29-45F8D592E54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High comorbidity rate with anxiety disorders, disruptive/impulse-control disorders (e.g., ADHD and Conduct Disorder), substance use disorders </a:t>
            </a:r>
          </a:p>
          <a:p>
            <a:r>
              <a:rPr lang="en-US" dirty="0"/>
              <a:t>Bipolar II appears to have more comorbidities, with 60% of individuals meeting criteria for 3+ co-occurring mental disorders </a:t>
            </a:r>
          </a:p>
        </p:txBody>
      </p:sp>
    </p:spTree>
    <p:extLst>
      <p:ext uri="{BB962C8B-B14F-4D97-AF65-F5344CB8AC3E}">
        <p14:creationId xmlns:p14="http://schemas.microsoft.com/office/powerpoint/2010/main" val="3954222711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LightSeedLeftStep">
      <a:dk1>
        <a:srgbClr val="000000"/>
      </a:dk1>
      <a:lt1>
        <a:srgbClr val="FFFFFF"/>
      </a:lt1>
      <a:dk2>
        <a:srgbClr val="243041"/>
      </a:dk2>
      <a:lt2>
        <a:srgbClr val="E2E7E8"/>
      </a:lt2>
      <a:accent1>
        <a:srgbClr val="C39790"/>
      </a:accent1>
      <a:accent2>
        <a:srgbClr val="BA7F8F"/>
      </a:accent2>
      <a:accent3>
        <a:srgbClr val="C593B6"/>
      </a:accent3>
      <a:accent4>
        <a:srgbClr val="B37FBA"/>
      </a:accent4>
      <a:accent5>
        <a:srgbClr val="AD96C6"/>
      </a:accent5>
      <a:accent6>
        <a:srgbClr val="827FBA"/>
      </a:accent6>
      <a:hlink>
        <a:srgbClr val="598C94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1869</Words>
  <Application>Microsoft Office PowerPoint</Application>
  <PresentationFormat>Widescreen</PresentationFormat>
  <Paragraphs>181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Avenir Next LT Pro</vt:lpstr>
      <vt:lpstr>Calibri</vt:lpstr>
      <vt:lpstr>AccentBoxVTI</vt:lpstr>
      <vt:lpstr>Mood Disorders</vt:lpstr>
      <vt:lpstr>Disclaimer</vt:lpstr>
      <vt:lpstr>Learning Objectives</vt:lpstr>
      <vt:lpstr>2 Types of Mood Disorders</vt:lpstr>
      <vt:lpstr>Symptoms of Depression</vt:lpstr>
      <vt:lpstr>Symptoms of Bipolar Disorders </vt:lpstr>
      <vt:lpstr>What is a manic episode?</vt:lpstr>
      <vt:lpstr>Cyclothymic Disorder</vt:lpstr>
      <vt:lpstr>Comorbidity</vt:lpstr>
      <vt:lpstr>Genetic Causes</vt:lpstr>
      <vt:lpstr>Biochemical Causes</vt:lpstr>
      <vt:lpstr>Endocrinal Causes</vt:lpstr>
      <vt:lpstr>Neuroanatomical Causes</vt:lpstr>
      <vt:lpstr>Cognitive Causes</vt:lpstr>
      <vt:lpstr>Cognitive Causes, Continued</vt:lpstr>
      <vt:lpstr>Cognitive Causes, Continued</vt:lpstr>
      <vt:lpstr>Behavioral Causes</vt:lpstr>
      <vt:lpstr>Sociocultural Causes</vt:lpstr>
      <vt:lpstr>Sociocultural Causes, Continued</vt:lpstr>
      <vt:lpstr>Sociocultural Causes, Continued </vt:lpstr>
      <vt:lpstr>Psychopharmacological Treatments for Depressive Disorders </vt:lpstr>
      <vt:lpstr>Cognitive Behavioral Therapy (CBT) </vt:lpstr>
      <vt:lpstr>Behavioral Activation (BA) </vt:lpstr>
      <vt:lpstr>Interpersonal Therapy (IPT) </vt:lpstr>
      <vt:lpstr>Multimodal Treatment </vt:lpstr>
      <vt:lpstr>Bipolar Disorder Treatments </vt:lpstr>
      <vt:lpstr>Outcome of Treatment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Mood Disorders</dc:title>
  <dc:creator>Madeleine Stewart</dc:creator>
  <cp:lastModifiedBy>Craig Eben</cp:lastModifiedBy>
  <cp:revision>3</cp:revision>
  <dcterms:created xsi:type="dcterms:W3CDTF">2020-02-10T00:32:26Z</dcterms:created>
  <dcterms:modified xsi:type="dcterms:W3CDTF">2023-01-16T15:30:02Z</dcterms:modified>
</cp:coreProperties>
</file>