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ink/ink2.xml" ContentType="application/inkml+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8" autoAdjust="0"/>
    <p:restoredTop sz="94660"/>
  </p:normalViewPr>
  <p:slideViewPr>
    <p:cSldViewPr snapToGrid="0">
      <p:cViewPr varScale="1">
        <p:scale>
          <a:sx n="105" d="100"/>
          <a:sy n="105" d="100"/>
        </p:scale>
        <p:origin x="12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9.png"/><Relationship Id="rId7" Type="http://schemas.openxmlformats.org/officeDocument/2006/relationships/image" Target="../media/image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6.svg"/><Relationship Id="rId4" Type="http://schemas.openxmlformats.org/officeDocument/2006/relationships/image" Target="../media/image20.svg"/><Relationship Id="rId9" Type="http://schemas.openxmlformats.org/officeDocument/2006/relationships/image" Target="../media/image5.png"/></Relationships>
</file>

<file path=ppt/diagrams/_rels/drawing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9.png"/><Relationship Id="rId7" Type="http://schemas.openxmlformats.org/officeDocument/2006/relationships/image" Target="../media/image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6.svg"/><Relationship Id="rId4" Type="http://schemas.openxmlformats.org/officeDocument/2006/relationships/image" Target="../media/image20.svg"/><Relationship Id="rId9"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D2E0B83-9C7D-4566-BE14-3955D7BD6F7A}"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AE385C89-AFF2-4CF9-B6DD-C61E1882D276}">
      <dgm:prSet/>
      <dgm:spPr/>
      <dgm:t>
        <a:bodyPr/>
        <a:lstStyle/>
        <a:p>
          <a:r>
            <a:rPr lang="en-US" b="1" dirty="0"/>
            <a:t>Describe how schizophrenia spectrum disorders present. </a:t>
          </a:r>
        </a:p>
      </dgm:t>
      <dgm:extLst>
        <a:ext uri="{E40237B7-FDA0-4F09-8148-C483321AD2D9}">
          <dgm14:cNvPr xmlns:dgm14="http://schemas.microsoft.com/office/drawing/2010/diagram" id="0" name="" descr="Describe how schizophrenia spectrum disorders present. &#10;"/>
        </a:ext>
      </dgm:extLst>
    </dgm:pt>
    <dgm:pt modelId="{6EFDE07C-4DE4-4006-B6B3-8AD07E9583C9}" type="parTrans" cxnId="{A0404E4A-87A6-4645-AEFB-36D9CBDFE2A4}">
      <dgm:prSet/>
      <dgm:spPr/>
      <dgm:t>
        <a:bodyPr/>
        <a:lstStyle/>
        <a:p>
          <a:endParaRPr lang="en-US"/>
        </a:p>
      </dgm:t>
    </dgm:pt>
    <dgm:pt modelId="{DB9E7ED2-6E0E-4379-964C-D786B2D3DE11}" type="sibTrans" cxnId="{A0404E4A-87A6-4645-AEFB-36D9CBDFE2A4}">
      <dgm:prSet phldrT="1" phldr="0"/>
      <dgm:spPr/>
      <dgm:t>
        <a:bodyPr/>
        <a:lstStyle/>
        <a:p>
          <a:r>
            <a:rPr lang="en-US"/>
            <a:t>1</a:t>
          </a:r>
        </a:p>
      </dgm:t>
    </dgm:pt>
    <dgm:pt modelId="{4EEA97F6-99A8-4F38-A9EC-00C345D4250B}">
      <dgm:prSet/>
      <dgm:spPr/>
      <dgm:t>
        <a:bodyPr/>
        <a:lstStyle/>
        <a:p>
          <a:r>
            <a:rPr lang="en-US" b="1" dirty="0"/>
            <a:t>Describe the epidemiology of schizophrenia spectrum disorders. </a:t>
          </a:r>
        </a:p>
      </dgm:t>
      <dgm:extLst>
        <a:ext uri="{E40237B7-FDA0-4F09-8148-C483321AD2D9}">
          <dgm14:cNvPr xmlns:dgm14="http://schemas.microsoft.com/office/drawing/2010/diagram" id="0" name="" descr="Describe the epidemiology of schizophrenia spectrum disorders. &#10;"/>
        </a:ext>
      </dgm:extLst>
    </dgm:pt>
    <dgm:pt modelId="{19E32C6A-EAA9-4FA5-B4C6-5179F8A00DED}" type="parTrans" cxnId="{0B92BB58-B4E5-4420-8C5B-91B27E36BF9F}">
      <dgm:prSet/>
      <dgm:spPr/>
      <dgm:t>
        <a:bodyPr/>
        <a:lstStyle/>
        <a:p>
          <a:endParaRPr lang="en-US"/>
        </a:p>
      </dgm:t>
    </dgm:pt>
    <dgm:pt modelId="{FE092D1F-1A21-41CA-9395-7EDE9DF4942F}" type="sibTrans" cxnId="{0B92BB58-B4E5-4420-8C5B-91B27E36BF9F}">
      <dgm:prSet phldrT="2" phldr="0"/>
      <dgm:spPr/>
      <dgm:t>
        <a:bodyPr/>
        <a:lstStyle/>
        <a:p>
          <a:r>
            <a:rPr lang="en-US"/>
            <a:t>2</a:t>
          </a:r>
        </a:p>
      </dgm:t>
    </dgm:pt>
    <dgm:pt modelId="{8F6C1AE0-6400-413D-BADF-51BB5FC9CB93}">
      <dgm:prSet/>
      <dgm:spPr/>
      <dgm:t>
        <a:bodyPr/>
        <a:lstStyle/>
        <a:p>
          <a:r>
            <a:rPr lang="en-US" b="1" dirty="0"/>
            <a:t>Describe comorbidity in relation to schizophrenia spectrum disorders. </a:t>
          </a:r>
        </a:p>
      </dgm:t>
      <dgm:extLst>
        <a:ext uri="{E40237B7-FDA0-4F09-8148-C483321AD2D9}">
          <dgm14:cNvPr xmlns:dgm14="http://schemas.microsoft.com/office/drawing/2010/diagram" id="0" name="" descr="Describe comorbidity in relation to schizophrenia spectrum disorders. &#10;"/>
        </a:ext>
      </dgm:extLst>
    </dgm:pt>
    <dgm:pt modelId="{039F87E3-4755-4BB5-AAEE-2D7B6F94F233}" type="parTrans" cxnId="{67A65618-6119-45F2-B37D-961EAEDFCCA8}">
      <dgm:prSet/>
      <dgm:spPr/>
      <dgm:t>
        <a:bodyPr/>
        <a:lstStyle/>
        <a:p>
          <a:endParaRPr lang="en-US"/>
        </a:p>
      </dgm:t>
    </dgm:pt>
    <dgm:pt modelId="{CA7A661E-1253-4195-ACEC-0C3B07EB3F66}" type="sibTrans" cxnId="{67A65618-6119-45F2-B37D-961EAEDFCCA8}">
      <dgm:prSet phldrT="3" phldr="0"/>
      <dgm:spPr/>
      <dgm:t>
        <a:bodyPr/>
        <a:lstStyle/>
        <a:p>
          <a:r>
            <a:rPr lang="en-US"/>
            <a:t>3</a:t>
          </a:r>
        </a:p>
      </dgm:t>
    </dgm:pt>
    <dgm:pt modelId="{8115F6DB-012B-4F1C-A9A8-6A7DB185CEC6}">
      <dgm:prSet/>
      <dgm:spPr/>
      <dgm:t>
        <a:bodyPr/>
        <a:lstStyle/>
        <a:p>
          <a:r>
            <a:rPr lang="en-US" b="1" dirty="0"/>
            <a:t>Describe the etiology of schizophrenia spectrum disorders. </a:t>
          </a:r>
        </a:p>
      </dgm:t>
      <dgm:extLst>
        <a:ext uri="{E40237B7-FDA0-4F09-8148-C483321AD2D9}">
          <dgm14:cNvPr xmlns:dgm14="http://schemas.microsoft.com/office/drawing/2010/diagram" id="0" name="" descr="Describe the etiology of schizophrenia spectrum disorders. &#10;"/>
        </a:ext>
      </dgm:extLst>
    </dgm:pt>
    <dgm:pt modelId="{A7C77870-8B10-47FB-85A2-B7C675F15E47}" type="parTrans" cxnId="{1EA8F327-2816-40BB-AF4D-894864C832FB}">
      <dgm:prSet/>
      <dgm:spPr/>
      <dgm:t>
        <a:bodyPr/>
        <a:lstStyle/>
        <a:p>
          <a:endParaRPr lang="en-US"/>
        </a:p>
      </dgm:t>
    </dgm:pt>
    <dgm:pt modelId="{94082010-FA20-4A42-9A74-63F18CC7AF7D}" type="sibTrans" cxnId="{1EA8F327-2816-40BB-AF4D-894864C832FB}">
      <dgm:prSet phldrT="4" phldr="0"/>
      <dgm:spPr/>
      <dgm:t>
        <a:bodyPr/>
        <a:lstStyle/>
        <a:p>
          <a:r>
            <a:rPr lang="en-US"/>
            <a:t>4</a:t>
          </a:r>
        </a:p>
      </dgm:t>
    </dgm:pt>
    <dgm:pt modelId="{8271EB6E-D3D7-4618-A6AD-21B108F51CA8}">
      <dgm:prSet/>
      <dgm:spPr/>
      <dgm:t>
        <a:bodyPr/>
        <a:lstStyle/>
        <a:p>
          <a:r>
            <a:rPr lang="en-US" b="1" dirty="0"/>
            <a:t>Describe treatment options for schizophrenia spectrum disorders. </a:t>
          </a:r>
        </a:p>
      </dgm:t>
      <dgm:extLst>
        <a:ext uri="{E40237B7-FDA0-4F09-8148-C483321AD2D9}">
          <dgm14:cNvPr xmlns:dgm14="http://schemas.microsoft.com/office/drawing/2010/diagram" id="0" name="" descr="Describe treatment options for schizophrenia spectrum disorders. &#10;"/>
        </a:ext>
      </dgm:extLst>
    </dgm:pt>
    <dgm:pt modelId="{1DB72195-70F1-4CAA-83F6-BF849E584191}" type="parTrans" cxnId="{7D7820ED-7410-464C-84B1-0B5C37A50E14}">
      <dgm:prSet/>
      <dgm:spPr/>
      <dgm:t>
        <a:bodyPr/>
        <a:lstStyle/>
        <a:p>
          <a:endParaRPr lang="en-US"/>
        </a:p>
      </dgm:t>
    </dgm:pt>
    <dgm:pt modelId="{E2F7F840-7346-466F-95D3-8CBA7543D555}" type="sibTrans" cxnId="{7D7820ED-7410-464C-84B1-0B5C37A50E14}">
      <dgm:prSet phldrT="5" phldr="0"/>
      <dgm:spPr/>
      <dgm:t>
        <a:bodyPr/>
        <a:lstStyle/>
        <a:p>
          <a:r>
            <a:rPr lang="en-US"/>
            <a:t>5</a:t>
          </a:r>
        </a:p>
      </dgm:t>
    </dgm:pt>
    <dgm:pt modelId="{B5E22222-3D46-4FA7-996F-179B503B71C7}" type="pres">
      <dgm:prSet presAssocID="{3D2E0B83-9C7D-4566-BE14-3955D7BD6F7A}" presName="Name0" presStyleCnt="0">
        <dgm:presLayoutVars>
          <dgm:animLvl val="lvl"/>
          <dgm:resizeHandles val="exact"/>
        </dgm:presLayoutVars>
      </dgm:prSet>
      <dgm:spPr/>
    </dgm:pt>
    <dgm:pt modelId="{33CA0123-23EE-44E1-9251-37C4E08A1125}" type="pres">
      <dgm:prSet presAssocID="{AE385C89-AFF2-4CF9-B6DD-C61E1882D276}" presName="compositeNode" presStyleCnt="0">
        <dgm:presLayoutVars>
          <dgm:bulletEnabled val="1"/>
        </dgm:presLayoutVars>
      </dgm:prSet>
      <dgm:spPr/>
    </dgm:pt>
    <dgm:pt modelId="{DBB84660-EF83-49EA-8A3A-F022CBE86C1A}" type="pres">
      <dgm:prSet presAssocID="{AE385C89-AFF2-4CF9-B6DD-C61E1882D276}" presName="bgRect" presStyleLbl="bgAccFollowNode1" presStyleIdx="0" presStyleCnt="5"/>
      <dgm:spPr/>
    </dgm:pt>
    <dgm:pt modelId="{CF3C7F83-A4C2-4899-9482-58A726A752EE}" type="pres">
      <dgm:prSet presAssocID="{DB9E7ED2-6E0E-4379-964C-D786B2D3DE11}" presName="sibTransNodeCircle" presStyleLbl="alignNode1" presStyleIdx="0" presStyleCnt="10">
        <dgm:presLayoutVars>
          <dgm:chMax val="0"/>
          <dgm:bulletEnabled/>
        </dgm:presLayoutVars>
      </dgm:prSet>
      <dgm:spPr/>
    </dgm:pt>
    <dgm:pt modelId="{6B32D4BD-E1D9-4674-AA15-F5D19BEFA748}" type="pres">
      <dgm:prSet presAssocID="{AE385C89-AFF2-4CF9-B6DD-C61E1882D276}" presName="bottomLine" presStyleLbl="alignNode1" presStyleIdx="1" presStyleCnt="10">
        <dgm:presLayoutVars/>
      </dgm:prSet>
      <dgm:spPr/>
    </dgm:pt>
    <dgm:pt modelId="{0851DA5C-5A40-48F8-B86E-9DAFE6EBB73D}" type="pres">
      <dgm:prSet presAssocID="{AE385C89-AFF2-4CF9-B6DD-C61E1882D276}" presName="nodeText" presStyleLbl="bgAccFollowNode1" presStyleIdx="0" presStyleCnt="5">
        <dgm:presLayoutVars>
          <dgm:bulletEnabled val="1"/>
        </dgm:presLayoutVars>
      </dgm:prSet>
      <dgm:spPr/>
    </dgm:pt>
    <dgm:pt modelId="{4C617789-B115-4726-BFAB-94B98CC61C08}" type="pres">
      <dgm:prSet presAssocID="{DB9E7ED2-6E0E-4379-964C-D786B2D3DE11}" presName="sibTrans" presStyleCnt="0"/>
      <dgm:spPr/>
    </dgm:pt>
    <dgm:pt modelId="{7B7CAE42-083F-4BA9-ABDB-4D544F9EDA11}" type="pres">
      <dgm:prSet presAssocID="{4EEA97F6-99A8-4F38-A9EC-00C345D4250B}" presName="compositeNode" presStyleCnt="0">
        <dgm:presLayoutVars>
          <dgm:bulletEnabled val="1"/>
        </dgm:presLayoutVars>
      </dgm:prSet>
      <dgm:spPr/>
    </dgm:pt>
    <dgm:pt modelId="{9131701E-5EC2-486E-8B3C-4BFEAF1E4D09}" type="pres">
      <dgm:prSet presAssocID="{4EEA97F6-99A8-4F38-A9EC-00C345D4250B}" presName="bgRect" presStyleLbl="bgAccFollowNode1" presStyleIdx="1" presStyleCnt="5"/>
      <dgm:spPr/>
    </dgm:pt>
    <dgm:pt modelId="{32F8752C-B612-4412-8073-1D51105EB519}" type="pres">
      <dgm:prSet presAssocID="{FE092D1F-1A21-41CA-9395-7EDE9DF4942F}" presName="sibTransNodeCircle" presStyleLbl="alignNode1" presStyleIdx="2" presStyleCnt="10">
        <dgm:presLayoutVars>
          <dgm:chMax val="0"/>
          <dgm:bulletEnabled/>
        </dgm:presLayoutVars>
      </dgm:prSet>
      <dgm:spPr/>
    </dgm:pt>
    <dgm:pt modelId="{895FA200-5914-4475-9F8F-609E7DCDAB49}" type="pres">
      <dgm:prSet presAssocID="{4EEA97F6-99A8-4F38-A9EC-00C345D4250B}" presName="bottomLine" presStyleLbl="alignNode1" presStyleIdx="3" presStyleCnt="10">
        <dgm:presLayoutVars/>
      </dgm:prSet>
      <dgm:spPr/>
    </dgm:pt>
    <dgm:pt modelId="{21529D28-E524-435E-8F53-C53A085CA1DA}" type="pres">
      <dgm:prSet presAssocID="{4EEA97F6-99A8-4F38-A9EC-00C345D4250B}" presName="nodeText" presStyleLbl="bgAccFollowNode1" presStyleIdx="1" presStyleCnt="5">
        <dgm:presLayoutVars>
          <dgm:bulletEnabled val="1"/>
        </dgm:presLayoutVars>
      </dgm:prSet>
      <dgm:spPr/>
    </dgm:pt>
    <dgm:pt modelId="{4764E20A-58E5-4262-87CB-7C2B51BC85B6}" type="pres">
      <dgm:prSet presAssocID="{FE092D1F-1A21-41CA-9395-7EDE9DF4942F}" presName="sibTrans" presStyleCnt="0"/>
      <dgm:spPr/>
    </dgm:pt>
    <dgm:pt modelId="{070DD4C1-7264-456D-BEC0-070DEEFF2749}" type="pres">
      <dgm:prSet presAssocID="{8F6C1AE0-6400-413D-BADF-51BB5FC9CB93}" presName="compositeNode" presStyleCnt="0">
        <dgm:presLayoutVars>
          <dgm:bulletEnabled val="1"/>
        </dgm:presLayoutVars>
      </dgm:prSet>
      <dgm:spPr/>
    </dgm:pt>
    <dgm:pt modelId="{3DFE5D89-D369-40C1-8CD2-F0F1A77CC75D}" type="pres">
      <dgm:prSet presAssocID="{8F6C1AE0-6400-413D-BADF-51BB5FC9CB93}" presName="bgRect" presStyleLbl="bgAccFollowNode1" presStyleIdx="2" presStyleCnt="5"/>
      <dgm:spPr/>
    </dgm:pt>
    <dgm:pt modelId="{F4D58F46-76BA-4254-8464-E8D998A94486}" type="pres">
      <dgm:prSet presAssocID="{CA7A661E-1253-4195-ACEC-0C3B07EB3F66}" presName="sibTransNodeCircle" presStyleLbl="alignNode1" presStyleIdx="4" presStyleCnt="10">
        <dgm:presLayoutVars>
          <dgm:chMax val="0"/>
          <dgm:bulletEnabled/>
        </dgm:presLayoutVars>
      </dgm:prSet>
      <dgm:spPr/>
    </dgm:pt>
    <dgm:pt modelId="{6BB11D17-D518-4561-AC71-8EC6A7A56A42}" type="pres">
      <dgm:prSet presAssocID="{8F6C1AE0-6400-413D-BADF-51BB5FC9CB93}" presName="bottomLine" presStyleLbl="alignNode1" presStyleIdx="5" presStyleCnt="10">
        <dgm:presLayoutVars/>
      </dgm:prSet>
      <dgm:spPr/>
    </dgm:pt>
    <dgm:pt modelId="{5C6BDB65-E25C-4A79-BE3C-79B6937809B7}" type="pres">
      <dgm:prSet presAssocID="{8F6C1AE0-6400-413D-BADF-51BB5FC9CB93}" presName="nodeText" presStyleLbl="bgAccFollowNode1" presStyleIdx="2" presStyleCnt="5">
        <dgm:presLayoutVars>
          <dgm:bulletEnabled val="1"/>
        </dgm:presLayoutVars>
      </dgm:prSet>
      <dgm:spPr/>
    </dgm:pt>
    <dgm:pt modelId="{9A08F650-939F-4BB5-8A1A-2BAB9AB33E5C}" type="pres">
      <dgm:prSet presAssocID="{CA7A661E-1253-4195-ACEC-0C3B07EB3F66}" presName="sibTrans" presStyleCnt="0"/>
      <dgm:spPr/>
    </dgm:pt>
    <dgm:pt modelId="{C74004F8-463F-46A2-8F89-6780F8185B0D}" type="pres">
      <dgm:prSet presAssocID="{8115F6DB-012B-4F1C-A9A8-6A7DB185CEC6}" presName="compositeNode" presStyleCnt="0">
        <dgm:presLayoutVars>
          <dgm:bulletEnabled val="1"/>
        </dgm:presLayoutVars>
      </dgm:prSet>
      <dgm:spPr/>
    </dgm:pt>
    <dgm:pt modelId="{E5913E75-74AD-45DD-AFD5-26E726875E6D}" type="pres">
      <dgm:prSet presAssocID="{8115F6DB-012B-4F1C-A9A8-6A7DB185CEC6}" presName="bgRect" presStyleLbl="bgAccFollowNode1" presStyleIdx="3" presStyleCnt="5"/>
      <dgm:spPr/>
    </dgm:pt>
    <dgm:pt modelId="{B4C21FD5-BEB5-4AF8-A133-5889B2325171}" type="pres">
      <dgm:prSet presAssocID="{94082010-FA20-4A42-9A74-63F18CC7AF7D}" presName="sibTransNodeCircle" presStyleLbl="alignNode1" presStyleIdx="6" presStyleCnt="10">
        <dgm:presLayoutVars>
          <dgm:chMax val="0"/>
          <dgm:bulletEnabled/>
        </dgm:presLayoutVars>
      </dgm:prSet>
      <dgm:spPr/>
    </dgm:pt>
    <dgm:pt modelId="{AEF68F2B-6F37-449E-8BD5-D9B8F990B5E9}" type="pres">
      <dgm:prSet presAssocID="{8115F6DB-012B-4F1C-A9A8-6A7DB185CEC6}" presName="bottomLine" presStyleLbl="alignNode1" presStyleIdx="7" presStyleCnt="10">
        <dgm:presLayoutVars/>
      </dgm:prSet>
      <dgm:spPr/>
    </dgm:pt>
    <dgm:pt modelId="{FAD5AB56-67DB-4933-9BC2-B1A0988BC70E}" type="pres">
      <dgm:prSet presAssocID="{8115F6DB-012B-4F1C-A9A8-6A7DB185CEC6}" presName="nodeText" presStyleLbl="bgAccFollowNode1" presStyleIdx="3" presStyleCnt="5">
        <dgm:presLayoutVars>
          <dgm:bulletEnabled val="1"/>
        </dgm:presLayoutVars>
      </dgm:prSet>
      <dgm:spPr/>
    </dgm:pt>
    <dgm:pt modelId="{8666AC4C-4DAC-40E7-8319-D48D325955DB}" type="pres">
      <dgm:prSet presAssocID="{94082010-FA20-4A42-9A74-63F18CC7AF7D}" presName="sibTrans" presStyleCnt="0"/>
      <dgm:spPr/>
    </dgm:pt>
    <dgm:pt modelId="{C8CC48E3-412E-469C-874B-CE73C3E78E24}" type="pres">
      <dgm:prSet presAssocID="{8271EB6E-D3D7-4618-A6AD-21B108F51CA8}" presName="compositeNode" presStyleCnt="0">
        <dgm:presLayoutVars>
          <dgm:bulletEnabled val="1"/>
        </dgm:presLayoutVars>
      </dgm:prSet>
      <dgm:spPr/>
    </dgm:pt>
    <dgm:pt modelId="{FD75A5DF-417C-4E14-A6CE-5322C6D2C6A6}" type="pres">
      <dgm:prSet presAssocID="{8271EB6E-D3D7-4618-A6AD-21B108F51CA8}" presName="bgRect" presStyleLbl="bgAccFollowNode1" presStyleIdx="4" presStyleCnt="5"/>
      <dgm:spPr/>
    </dgm:pt>
    <dgm:pt modelId="{B8A9CE0E-03FA-4691-AA90-9492614393DF}" type="pres">
      <dgm:prSet presAssocID="{E2F7F840-7346-466F-95D3-8CBA7543D555}" presName="sibTransNodeCircle" presStyleLbl="alignNode1" presStyleIdx="8" presStyleCnt="10">
        <dgm:presLayoutVars>
          <dgm:chMax val="0"/>
          <dgm:bulletEnabled/>
        </dgm:presLayoutVars>
      </dgm:prSet>
      <dgm:spPr/>
    </dgm:pt>
    <dgm:pt modelId="{D3E91AF2-D4C8-4ABB-AE43-F1D7B43F13B6}" type="pres">
      <dgm:prSet presAssocID="{8271EB6E-D3D7-4618-A6AD-21B108F51CA8}" presName="bottomLine" presStyleLbl="alignNode1" presStyleIdx="9" presStyleCnt="10">
        <dgm:presLayoutVars/>
      </dgm:prSet>
      <dgm:spPr/>
    </dgm:pt>
    <dgm:pt modelId="{547FD516-B15E-4210-A7F2-D469C610563A}" type="pres">
      <dgm:prSet presAssocID="{8271EB6E-D3D7-4618-A6AD-21B108F51CA8}" presName="nodeText" presStyleLbl="bgAccFollowNode1" presStyleIdx="4" presStyleCnt="5">
        <dgm:presLayoutVars>
          <dgm:bulletEnabled val="1"/>
        </dgm:presLayoutVars>
      </dgm:prSet>
      <dgm:spPr/>
    </dgm:pt>
  </dgm:ptLst>
  <dgm:cxnLst>
    <dgm:cxn modelId="{67A65618-6119-45F2-B37D-961EAEDFCCA8}" srcId="{3D2E0B83-9C7D-4566-BE14-3955D7BD6F7A}" destId="{8F6C1AE0-6400-413D-BADF-51BB5FC9CB93}" srcOrd="2" destOrd="0" parTransId="{039F87E3-4755-4BB5-AAEE-2D7B6F94F233}" sibTransId="{CA7A661E-1253-4195-ACEC-0C3B07EB3F66}"/>
    <dgm:cxn modelId="{0853591B-BDCC-4747-91D1-CFABD817B715}" type="presOf" srcId="{4EEA97F6-99A8-4F38-A9EC-00C345D4250B}" destId="{21529D28-E524-435E-8F53-C53A085CA1DA}" srcOrd="1" destOrd="0" presId="urn:microsoft.com/office/officeart/2016/7/layout/BasicLinearProcessNumbered"/>
    <dgm:cxn modelId="{3B750F27-3F85-45B9-85D0-CE104FA0D322}" type="presOf" srcId="{94082010-FA20-4A42-9A74-63F18CC7AF7D}" destId="{B4C21FD5-BEB5-4AF8-A133-5889B2325171}" srcOrd="0" destOrd="0" presId="urn:microsoft.com/office/officeart/2016/7/layout/BasicLinearProcessNumbered"/>
    <dgm:cxn modelId="{1EA8F327-2816-40BB-AF4D-894864C832FB}" srcId="{3D2E0B83-9C7D-4566-BE14-3955D7BD6F7A}" destId="{8115F6DB-012B-4F1C-A9A8-6A7DB185CEC6}" srcOrd="3" destOrd="0" parTransId="{A7C77870-8B10-47FB-85A2-B7C675F15E47}" sibTransId="{94082010-FA20-4A42-9A74-63F18CC7AF7D}"/>
    <dgm:cxn modelId="{A21A9D3D-1EF8-4B77-8989-EF41E22A1B1C}" type="presOf" srcId="{8115F6DB-012B-4F1C-A9A8-6A7DB185CEC6}" destId="{E5913E75-74AD-45DD-AFD5-26E726875E6D}" srcOrd="0" destOrd="0" presId="urn:microsoft.com/office/officeart/2016/7/layout/BasicLinearProcessNumbered"/>
    <dgm:cxn modelId="{77D2AB66-AB8C-4031-A79A-26488C532263}" type="presOf" srcId="{8F6C1AE0-6400-413D-BADF-51BB5FC9CB93}" destId="{3DFE5D89-D369-40C1-8CD2-F0F1A77CC75D}" srcOrd="0" destOrd="0" presId="urn:microsoft.com/office/officeart/2016/7/layout/BasicLinearProcessNumbered"/>
    <dgm:cxn modelId="{A0404E4A-87A6-4645-AEFB-36D9CBDFE2A4}" srcId="{3D2E0B83-9C7D-4566-BE14-3955D7BD6F7A}" destId="{AE385C89-AFF2-4CF9-B6DD-C61E1882D276}" srcOrd="0" destOrd="0" parTransId="{6EFDE07C-4DE4-4006-B6B3-8AD07E9583C9}" sibTransId="{DB9E7ED2-6E0E-4379-964C-D786B2D3DE11}"/>
    <dgm:cxn modelId="{B3302357-AFA6-4F29-8BDC-279BC4ABF568}" type="presOf" srcId="{8F6C1AE0-6400-413D-BADF-51BB5FC9CB93}" destId="{5C6BDB65-E25C-4A79-BE3C-79B6937809B7}" srcOrd="1" destOrd="0" presId="urn:microsoft.com/office/officeart/2016/7/layout/BasicLinearProcessNumbered"/>
    <dgm:cxn modelId="{40F6B678-87F1-4F07-98BC-1F48FD938B14}" type="presOf" srcId="{FE092D1F-1A21-41CA-9395-7EDE9DF4942F}" destId="{32F8752C-B612-4412-8073-1D51105EB519}" srcOrd="0" destOrd="0" presId="urn:microsoft.com/office/officeart/2016/7/layout/BasicLinearProcessNumbered"/>
    <dgm:cxn modelId="{0B92BB58-B4E5-4420-8C5B-91B27E36BF9F}" srcId="{3D2E0B83-9C7D-4566-BE14-3955D7BD6F7A}" destId="{4EEA97F6-99A8-4F38-A9EC-00C345D4250B}" srcOrd="1" destOrd="0" parTransId="{19E32C6A-EAA9-4FA5-B4C6-5179F8A00DED}" sibTransId="{FE092D1F-1A21-41CA-9395-7EDE9DF4942F}"/>
    <dgm:cxn modelId="{8652767D-4E35-4897-B99C-33634DCBECB3}" type="presOf" srcId="{E2F7F840-7346-466F-95D3-8CBA7543D555}" destId="{B8A9CE0E-03FA-4691-AA90-9492614393DF}" srcOrd="0" destOrd="0" presId="urn:microsoft.com/office/officeart/2016/7/layout/BasicLinearProcessNumbered"/>
    <dgm:cxn modelId="{15ACE695-04F4-4DFF-96C5-061BB102F125}" type="presOf" srcId="{8115F6DB-012B-4F1C-A9A8-6A7DB185CEC6}" destId="{FAD5AB56-67DB-4933-9BC2-B1A0988BC70E}" srcOrd="1" destOrd="0" presId="urn:microsoft.com/office/officeart/2016/7/layout/BasicLinearProcessNumbered"/>
    <dgm:cxn modelId="{5B8DB1A1-78B2-414D-8EC6-F1B34BFCB05E}" type="presOf" srcId="{CA7A661E-1253-4195-ACEC-0C3B07EB3F66}" destId="{F4D58F46-76BA-4254-8464-E8D998A94486}" srcOrd="0" destOrd="0" presId="urn:microsoft.com/office/officeart/2016/7/layout/BasicLinearProcessNumbered"/>
    <dgm:cxn modelId="{F5D7D1A6-D144-4893-B5A5-E8F82098CEB7}" type="presOf" srcId="{8271EB6E-D3D7-4618-A6AD-21B108F51CA8}" destId="{547FD516-B15E-4210-A7F2-D469C610563A}" srcOrd="1" destOrd="0" presId="urn:microsoft.com/office/officeart/2016/7/layout/BasicLinearProcessNumbered"/>
    <dgm:cxn modelId="{2C15BFBF-80CF-4ABF-A8DB-9AE147FCA91C}" type="presOf" srcId="{3D2E0B83-9C7D-4566-BE14-3955D7BD6F7A}" destId="{B5E22222-3D46-4FA7-996F-179B503B71C7}" srcOrd="0" destOrd="0" presId="urn:microsoft.com/office/officeart/2016/7/layout/BasicLinearProcessNumbered"/>
    <dgm:cxn modelId="{55EE9FC0-ED9E-4D4B-8E32-3AE41334AD78}" type="presOf" srcId="{DB9E7ED2-6E0E-4379-964C-D786B2D3DE11}" destId="{CF3C7F83-A4C2-4899-9482-58A726A752EE}" srcOrd="0" destOrd="0" presId="urn:microsoft.com/office/officeart/2016/7/layout/BasicLinearProcessNumbered"/>
    <dgm:cxn modelId="{BC456FC1-7358-4BD8-A701-C1D8D9FD6C3B}" type="presOf" srcId="{AE385C89-AFF2-4CF9-B6DD-C61E1882D276}" destId="{0851DA5C-5A40-48F8-B86E-9DAFE6EBB73D}" srcOrd="1" destOrd="0" presId="urn:microsoft.com/office/officeart/2016/7/layout/BasicLinearProcessNumbered"/>
    <dgm:cxn modelId="{722B30E3-4649-4D7B-89E8-E0295926B784}" type="presOf" srcId="{8271EB6E-D3D7-4618-A6AD-21B108F51CA8}" destId="{FD75A5DF-417C-4E14-A6CE-5322C6D2C6A6}" srcOrd="0" destOrd="0" presId="urn:microsoft.com/office/officeart/2016/7/layout/BasicLinearProcessNumbered"/>
    <dgm:cxn modelId="{807749EB-5F14-4963-81D4-3D7B7D829B43}" type="presOf" srcId="{AE385C89-AFF2-4CF9-B6DD-C61E1882D276}" destId="{DBB84660-EF83-49EA-8A3A-F022CBE86C1A}" srcOrd="0" destOrd="0" presId="urn:microsoft.com/office/officeart/2016/7/layout/BasicLinearProcessNumbered"/>
    <dgm:cxn modelId="{7D7820ED-7410-464C-84B1-0B5C37A50E14}" srcId="{3D2E0B83-9C7D-4566-BE14-3955D7BD6F7A}" destId="{8271EB6E-D3D7-4618-A6AD-21B108F51CA8}" srcOrd="4" destOrd="0" parTransId="{1DB72195-70F1-4CAA-83F6-BF849E584191}" sibTransId="{E2F7F840-7346-466F-95D3-8CBA7543D555}"/>
    <dgm:cxn modelId="{48F8C1F0-55BB-4D8C-8A63-EBFD019D30A5}" type="presOf" srcId="{4EEA97F6-99A8-4F38-A9EC-00C345D4250B}" destId="{9131701E-5EC2-486E-8B3C-4BFEAF1E4D09}" srcOrd="0" destOrd="0" presId="urn:microsoft.com/office/officeart/2016/7/layout/BasicLinearProcessNumbered"/>
    <dgm:cxn modelId="{F428296B-4EDF-4777-A2DA-7B8BF5EE6CE0}" type="presParOf" srcId="{B5E22222-3D46-4FA7-996F-179B503B71C7}" destId="{33CA0123-23EE-44E1-9251-37C4E08A1125}" srcOrd="0" destOrd="0" presId="urn:microsoft.com/office/officeart/2016/7/layout/BasicLinearProcessNumbered"/>
    <dgm:cxn modelId="{77B6B7D7-E67D-47F4-8DC5-28A6347DD399}" type="presParOf" srcId="{33CA0123-23EE-44E1-9251-37C4E08A1125}" destId="{DBB84660-EF83-49EA-8A3A-F022CBE86C1A}" srcOrd="0" destOrd="0" presId="urn:microsoft.com/office/officeart/2016/7/layout/BasicLinearProcessNumbered"/>
    <dgm:cxn modelId="{6FBE96C7-3643-41CC-A104-0C771F6C0C41}" type="presParOf" srcId="{33CA0123-23EE-44E1-9251-37C4E08A1125}" destId="{CF3C7F83-A4C2-4899-9482-58A726A752EE}" srcOrd="1" destOrd="0" presId="urn:microsoft.com/office/officeart/2016/7/layout/BasicLinearProcessNumbered"/>
    <dgm:cxn modelId="{E6BA591A-CC94-41D5-B6A9-3D834001CC31}" type="presParOf" srcId="{33CA0123-23EE-44E1-9251-37C4E08A1125}" destId="{6B32D4BD-E1D9-4674-AA15-F5D19BEFA748}" srcOrd="2" destOrd="0" presId="urn:microsoft.com/office/officeart/2016/7/layout/BasicLinearProcessNumbered"/>
    <dgm:cxn modelId="{F3D8E3C6-10BC-4526-8ED3-1744C63F59BD}" type="presParOf" srcId="{33CA0123-23EE-44E1-9251-37C4E08A1125}" destId="{0851DA5C-5A40-48F8-B86E-9DAFE6EBB73D}" srcOrd="3" destOrd="0" presId="urn:microsoft.com/office/officeart/2016/7/layout/BasicLinearProcessNumbered"/>
    <dgm:cxn modelId="{F529BD4B-26AC-4DEE-9ACE-C065D332D15A}" type="presParOf" srcId="{B5E22222-3D46-4FA7-996F-179B503B71C7}" destId="{4C617789-B115-4726-BFAB-94B98CC61C08}" srcOrd="1" destOrd="0" presId="urn:microsoft.com/office/officeart/2016/7/layout/BasicLinearProcessNumbered"/>
    <dgm:cxn modelId="{64E29625-4489-49B7-9D96-4CBE82F7EF23}" type="presParOf" srcId="{B5E22222-3D46-4FA7-996F-179B503B71C7}" destId="{7B7CAE42-083F-4BA9-ABDB-4D544F9EDA11}" srcOrd="2" destOrd="0" presId="urn:microsoft.com/office/officeart/2016/7/layout/BasicLinearProcessNumbered"/>
    <dgm:cxn modelId="{CB89BCC2-57EC-4AD4-B180-282819E156BE}" type="presParOf" srcId="{7B7CAE42-083F-4BA9-ABDB-4D544F9EDA11}" destId="{9131701E-5EC2-486E-8B3C-4BFEAF1E4D09}" srcOrd="0" destOrd="0" presId="urn:microsoft.com/office/officeart/2016/7/layout/BasicLinearProcessNumbered"/>
    <dgm:cxn modelId="{7D00D80E-919A-4A42-A41A-D3E3D76D0699}" type="presParOf" srcId="{7B7CAE42-083F-4BA9-ABDB-4D544F9EDA11}" destId="{32F8752C-B612-4412-8073-1D51105EB519}" srcOrd="1" destOrd="0" presId="urn:microsoft.com/office/officeart/2016/7/layout/BasicLinearProcessNumbered"/>
    <dgm:cxn modelId="{FB3E56B5-EB3D-4B43-8DD9-0BD035CE1E02}" type="presParOf" srcId="{7B7CAE42-083F-4BA9-ABDB-4D544F9EDA11}" destId="{895FA200-5914-4475-9F8F-609E7DCDAB49}" srcOrd="2" destOrd="0" presId="urn:microsoft.com/office/officeart/2016/7/layout/BasicLinearProcessNumbered"/>
    <dgm:cxn modelId="{16A63745-02FA-4F57-A799-B47870A68486}" type="presParOf" srcId="{7B7CAE42-083F-4BA9-ABDB-4D544F9EDA11}" destId="{21529D28-E524-435E-8F53-C53A085CA1DA}" srcOrd="3" destOrd="0" presId="urn:microsoft.com/office/officeart/2016/7/layout/BasicLinearProcessNumbered"/>
    <dgm:cxn modelId="{65776159-9931-4D1A-A0D6-05D29714408B}" type="presParOf" srcId="{B5E22222-3D46-4FA7-996F-179B503B71C7}" destId="{4764E20A-58E5-4262-87CB-7C2B51BC85B6}" srcOrd="3" destOrd="0" presId="urn:microsoft.com/office/officeart/2016/7/layout/BasicLinearProcessNumbered"/>
    <dgm:cxn modelId="{BD1DC220-E0FF-4B77-A133-8F17190F569B}" type="presParOf" srcId="{B5E22222-3D46-4FA7-996F-179B503B71C7}" destId="{070DD4C1-7264-456D-BEC0-070DEEFF2749}" srcOrd="4" destOrd="0" presId="urn:microsoft.com/office/officeart/2016/7/layout/BasicLinearProcessNumbered"/>
    <dgm:cxn modelId="{992BC8CA-BDF4-46E9-9E48-0063D2DE9FD5}" type="presParOf" srcId="{070DD4C1-7264-456D-BEC0-070DEEFF2749}" destId="{3DFE5D89-D369-40C1-8CD2-F0F1A77CC75D}" srcOrd="0" destOrd="0" presId="urn:microsoft.com/office/officeart/2016/7/layout/BasicLinearProcessNumbered"/>
    <dgm:cxn modelId="{E453C478-FBCA-4B69-AFAC-E8D656AB42D4}" type="presParOf" srcId="{070DD4C1-7264-456D-BEC0-070DEEFF2749}" destId="{F4D58F46-76BA-4254-8464-E8D998A94486}" srcOrd="1" destOrd="0" presId="urn:microsoft.com/office/officeart/2016/7/layout/BasicLinearProcessNumbered"/>
    <dgm:cxn modelId="{9C620E37-94ED-4819-B0F9-4E37BE6DCE51}" type="presParOf" srcId="{070DD4C1-7264-456D-BEC0-070DEEFF2749}" destId="{6BB11D17-D518-4561-AC71-8EC6A7A56A42}" srcOrd="2" destOrd="0" presId="urn:microsoft.com/office/officeart/2016/7/layout/BasicLinearProcessNumbered"/>
    <dgm:cxn modelId="{97300931-3905-4888-A10F-451E1E4F5BFF}" type="presParOf" srcId="{070DD4C1-7264-456D-BEC0-070DEEFF2749}" destId="{5C6BDB65-E25C-4A79-BE3C-79B6937809B7}" srcOrd="3" destOrd="0" presId="urn:microsoft.com/office/officeart/2016/7/layout/BasicLinearProcessNumbered"/>
    <dgm:cxn modelId="{8D43671B-B93F-4911-81E8-59631996D275}" type="presParOf" srcId="{B5E22222-3D46-4FA7-996F-179B503B71C7}" destId="{9A08F650-939F-4BB5-8A1A-2BAB9AB33E5C}" srcOrd="5" destOrd="0" presId="urn:microsoft.com/office/officeart/2016/7/layout/BasicLinearProcessNumbered"/>
    <dgm:cxn modelId="{6D2E5A8E-335A-4E81-9AFC-09C2019186A0}" type="presParOf" srcId="{B5E22222-3D46-4FA7-996F-179B503B71C7}" destId="{C74004F8-463F-46A2-8F89-6780F8185B0D}" srcOrd="6" destOrd="0" presId="urn:microsoft.com/office/officeart/2016/7/layout/BasicLinearProcessNumbered"/>
    <dgm:cxn modelId="{02C448CF-7407-40AB-AF91-E196D375C5F2}" type="presParOf" srcId="{C74004F8-463F-46A2-8F89-6780F8185B0D}" destId="{E5913E75-74AD-45DD-AFD5-26E726875E6D}" srcOrd="0" destOrd="0" presId="urn:microsoft.com/office/officeart/2016/7/layout/BasicLinearProcessNumbered"/>
    <dgm:cxn modelId="{A6D7A85A-595E-4D74-826E-3C599A5AC862}" type="presParOf" srcId="{C74004F8-463F-46A2-8F89-6780F8185B0D}" destId="{B4C21FD5-BEB5-4AF8-A133-5889B2325171}" srcOrd="1" destOrd="0" presId="urn:microsoft.com/office/officeart/2016/7/layout/BasicLinearProcessNumbered"/>
    <dgm:cxn modelId="{8E2460E0-C22B-4E9B-A4BF-BCB90FBA6695}" type="presParOf" srcId="{C74004F8-463F-46A2-8F89-6780F8185B0D}" destId="{AEF68F2B-6F37-449E-8BD5-D9B8F990B5E9}" srcOrd="2" destOrd="0" presId="urn:microsoft.com/office/officeart/2016/7/layout/BasicLinearProcessNumbered"/>
    <dgm:cxn modelId="{A6BABBB2-27D4-43BF-A76C-4A9373EF593F}" type="presParOf" srcId="{C74004F8-463F-46A2-8F89-6780F8185B0D}" destId="{FAD5AB56-67DB-4933-9BC2-B1A0988BC70E}" srcOrd="3" destOrd="0" presId="urn:microsoft.com/office/officeart/2016/7/layout/BasicLinearProcessNumbered"/>
    <dgm:cxn modelId="{2CC23B78-7934-4A85-93BB-9694E495D028}" type="presParOf" srcId="{B5E22222-3D46-4FA7-996F-179B503B71C7}" destId="{8666AC4C-4DAC-40E7-8319-D48D325955DB}" srcOrd="7" destOrd="0" presId="urn:microsoft.com/office/officeart/2016/7/layout/BasicLinearProcessNumbered"/>
    <dgm:cxn modelId="{4D26DA94-6851-4F14-B890-3FD6CB8D88BD}" type="presParOf" srcId="{B5E22222-3D46-4FA7-996F-179B503B71C7}" destId="{C8CC48E3-412E-469C-874B-CE73C3E78E24}" srcOrd="8" destOrd="0" presId="urn:microsoft.com/office/officeart/2016/7/layout/BasicLinearProcessNumbered"/>
    <dgm:cxn modelId="{271B38B2-B818-4E16-8FC6-AD945BC6201B}" type="presParOf" srcId="{C8CC48E3-412E-469C-874B-CE73C3E78E24}" destId="{FD75A5DF-417C-4E14-A6CE-5322C6D2C6A6}" srcOrd="0" destOrd="0" presId="urn:microsoft.com/office/officeart/2016/7/layout/BasicLinearProcessNumbered"/>
    <dgm:cxn modelId="{F8D58D33-3439-401A-BECA-672E3F327534}" type="presParOf" srcId="{C8CC48E3-412E-469C-874B-CE73C3E78E24}" destId="{B8A9CE0E-03FA-4691-AA90-9492614393DF}" srcOrd="1" destOrd="0" presId="urn:microsoft.com/office/officeart/2016/7/layout/BasicLinearProcessNumbered"/>
    <dgm:cxn modelId="{6C89E8F5-0BCF-41A5-9F5F-3E214261911B}" type="presParOf" srcId="{C8CC48E3-412E-469C-874B-CE73C3E78E24}" destId="{D3E91AF2-D4C8-4ABB-AE43-F1D7B43F13B6}" srcOrd="2" destOrd="0" presId="urn:microsoft.com/office/officeart/2016/7/layout/BasicLinearProcessNumbered"/>
    <dgm:cxn modelId="{734026DA-CF9F-4D3C-99CA-488C13E136B7}" type="presParOf" srcId="{C8CC48E3-412E-469C-874B-CE73C3E78E24}" destId="{547FD516-B15E-4210-A7F2-D469C610563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5C4EFB-8524-4715-88D6-FA784495F59A}"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60E51E77-6182-4848-A308-D26CDDBE9BE0}">
      <dgm:prSet/>
      <dgm:spPr/>
      <dgm:t>
        <a:bodyPr/>
        <a:lstStyle/>
        <a:p>
          <a:r>
            <a:rPr lang="en-US" b="1" dirty="0"/>
            <a:t>Schizophrenia occurs in 0.3-0.7% of the general population </a:t>
          </a:r>
          <a:endParaRPr lang="en-US" dirty="0"/>
        </a:p>
      </dgm:t>
      <dgm:extLst>
        <a:ext uri="{E40237B7-FDA0-4F09-8148-C483321AD2D9}">
          <dgm14:cNvPr xmlns:dgm14="http://schemas.microsoft.com/office/drawing/2010/diagram" id="0" name="" descr="Schizophrenia occurs in 0.3-0.7% of the general population &#10;"/>
        </a:ext>
      </dgm:extLst>
    </dgm:pt>
    <dgm:pt modelId="{CE9B15E1-0B2C-4ECD-8C00-100277D9A0F5}" type="parTrans" cxnId="{EB08E962-4D8D-4CF6-A0D3-DF8CFC91028D}">
      <dgm:prSet/>
      <dgm:spPr/>
      <dgm:t>
        <a:bodyPr/>
        <a:lstStyle/>
        <a:p>
          <a:endParaRPr lang="en-US"/>
        </a:p>
      </dgm:t>
    </dgm:pt>
    <dgm:pt modelId="{964776AD-477A-4C2D-9247-075A90E11CB0}" type="sibTrans" cxnId="{EB08E962-4D8D-4CF6-A0D3-DF8CFC91028D}">
      <dgm:prSet/>
      <dgm:spPr/>
      <dgm:t>
        <a:bodyPr/>
        <a:lstStyle/>
        <a:p>
          <a:endParaRPr lang="en-US"/>
        </a:p>
      </dgm:t>
    </dgm:pt>
    <dgm:pt modelId="{90C0C769-B010-4B77-850E-823E2E7FC2E7}">
      <dgm:prSet/>
      <dgm:spPr/>
      <dgm:t>
        <a:bodyPr/>
        <a:lstStyle/>
        <a:p>
          <a:r>
            <a:rPr lang="en-US" b="1" dirty="0"/>
            <a:t>Men tend to present with more negative symptoms, and women tend to present with more mood related symptoms, but there is an equal risk of developing the disorder between men and women </a:t>
          </a:r>
          <a:endParaRPr lang="en-US" dirty="0"/>
        </a:p>
      </dgm:t>
      <dgm:extLst>
        <a:ext uri="{E40237B7-FDA0-4F09-8148-C483321AD2D9}">
          <dgm14:cNvPr xmlns:dgm14="http://schemas.microsoft.com/office/drawing/2010/diagram" id="0" name="" descr="Men tend to present with more negative symptoms, and women tend to present with more mood related symptoms, but there is an equal risk of developing the disorder between men and women &#10;"/>
        </a:ext>
      </dgm:extLst>
    </dgm:pt>
    <dgm:pt modelId="{A198B130-9B1A-49B2-9166-17016ED7995D}" type="parTrans" cxnId="{7FC16C15-A9D6-482A-89C5-D59665F48D55}">
      <dgm:prSet/>
      <dgm:spPr/>
      <dgm:t>
        <a:bodyPr/>
        <a:lstStyle/>
        <a:p>
          <a:endParaRPr lang="en-US"/>
        </a:p>
      </dgm:t>
    </dgm:pt>
    <dgm:pt modelId="{822F87F4-972C-4A83-A3D2-3161ACAD2884}" type="sibTrans" cxnId="{7FC16C15-A9D6-482A-89C5-D59665F48D55}">
      <dgm:prSet/>
      <dgm:spPr/>
      <dgm:t>
        <a:bodyPr/>
        <a:lstStyle/>
        <a:p>
          <a:endParaRPr lang="en-US"/>
        </a:p>
      </dgm:t>
    </dgm:pt>
    <dgm:pt modelId="{E7CA737E-3E0A-4AF2-8E69-F49EF97A86E2}">
      <dgm:prSet/>
      <dgm:spPr/>
      <dgm:t>
        <a:bodyPr/>
        <a:lstStyle/>
        <a:p>
          <a:r>
            <a:rPr lang="en-US" b="1" dirty="0"/>
            <a:t>Typically and gradually starts in late teens and mid-30s, and the onset may be earlier for males, and earlier onset usually indicates a worse prognosis </a:t>
          </a:r>
          <a:endParaRPr lang="en-US" dirty="0"/>
        </a:p>
      </dgm:t>
      <dgm:extLst>
        <a:ext uri="{E40237B7-FDA0-4F09-8148-C483321AD2D9}">
          <dgm14:cNvPr xmlns:dgm14="http://schemas.microsoft.com/office/drawing/2010/diagram" id="0" name="" descr="Typically and gradually starts in late teens and mid-30s, and the onset may be earlier for males, and earlier onset usually indicates a worse prognosis &#10;"/>
        </a:ext>
      </dgm:extLst>
    </dgm:pt>
    <dgm:pt modelId="{91128023-9798-406F-A5F3-B36B4CFBB222}" type="parTrans" cxnId="{624B28FE-E441-4326-8ADE-98D5FEF29F64}">
      <dgm:prSet/>
      <dgm:spPr/>
      <dgm:t>
        <a:bodyPr/>
        <a:lstStyle/>
        <a:p>
          <a:endParaRPr lang="en-US"/>
        </a:p>
      </dgm:t>
    </dgm:pt>
    <dgm:pt modelId="{50438CFA-3C35-442E-9B13-BB5F0DAEAB10}" type="sibTrans" cxnId="{624B28FE-E441-4326-8ADE-98D5FEF29F64}">
      <dgm:prSet/>
      <dgm:spPr/>
      <dgm:t>
        <a:bodyPr/>
        <a:lstStyle/>
        <a:p>
          <a:endParaRPr lang="en-US"/>
        </a:p>
      </dgm:t>
    </dgm:pt>
    <dgm:pt modelId="{3F955A33-983F-4D91-99A1-96245EC5B34A}">
      <dgm:prSet/>
      <dgm:spPr/>
      <dgm:t>
        <a:bodyPr/>
        <a:lstStyle/>
        <a:p>
          <a:r>
            <a:rPr lang="en-US" b="1" dirty="0"/>
            <a:t>About 20% of individuals diagnosed with schizophrenia report complete recovery </a:t>
          </a:r>
          <a:endParaRPr lang="en-US" dirty="0"/>
        </a:p>
      </dgm:t>
      <dgm:extLst>
        <a:ext uri="{E40237B7-FDA0-4F09-8148-C483321AD2D9}">
          <dgm14:cNvPr xmlns:dgm14="http://schemas.microsoft.com/office/drawing/2010/diagram" id="0" name="" descr="About 20% of individuals diagnosed with schizophrenia report complete recovery &#10;"/>
        </a:ext>
      </dgm:extLst>
    </dgm:pt>
    <dgm:pt modelId="{F891CA87-8AFF-472A-81B1-1A357A602B8A}" type="parTrans" cxnId="{EA5A7F8C-99FB-4C9B-9240-1C2B2E14B980}">
      <dgm:prSet/>
      <dgm:spPr/>
      <dgm:t>
        <a:bodyPr/>
        <a:lstStyle/>
        <a:p>
          <a:endParaRPr lang="en-US"/>
        </a:p>
      </dgm:t>
    </dgm:pt>
    <dgm:pt modelId="{56231558-7061-4A2C-93E8-5CDEC98F4C5B}" type="sibTrans" cxnId="{EA5A7F8C-99FB-4C9B-9240-1C2B2E14B980}">
      <dgm:prSet/>
      <dgm:spPr/>
      <dgm:t>
        <a:bodyPr/>
        <a:lstStyle/>
        <a:p>
          <a:endParaRPr lang="en-US"/>
        </a:p>
      </dgm:t>
    </dgm:pt>
    <dgm:pt modelId="{03C91215-7D93-4746-9EE5-1CC4C8365A8F}">
      <dgm:prSet/>
      <dgm:spPr/>
      <dgm:t>
        <a:bodyPr/>
        <a:lstStyle/>
        <a:p>
          <a:r>
            <a:rPr lang="en-US" b="1" dirty="0"/>
            <a:t>Other disorders in the spectrum occur less in the general population (less than 0.3%) Schizoaffective disorder is found more in females, possibly due to a higher rate of depressive symptoms seen in females </a:t>
          </a:r>
          <a:endParaRPr lang="en-US" dirty="0"/>
        </a:p>
      </dgm:t>
      <dgm:extLst>
        <a:ext uri="{E40237B7-FDA0-4F09-8148-C483321AD2D9}">
          <dgm14:cNvPr xmlns:dgm14="http://schemas.microsoft.com/office/drawing/2010/diagram" id="0" name="" descr="Other disorders in the spectrum occur less in the general population (less than 0.3%)&#10; Schizoaffective disorder is found more in females, possibly due to a higher rate of depressive symptoms seen in females &#10;"/>
        </a:ext>
      </dgm:extLst>
    </dgm:pt>
    <dgm:pt modelId="{A007E55D-3E7C-4E12-B981-074164E617FB}" type="parTrans" cxnId="{5BE417F4-F155-4B42-8CF1-2570E2CCE21F}">
      <dgm:prSet/>
      <dgm:spPr/>
      <dgm:t>
        <a:bodyPr/>
        <a:lstStyle/>
        <a:p>
          <a:endParaRPr lang="en-US"/>
        </a:p>
      </dgm:t>
    </dgm:pt>
    <dgm:pt modelId="{CCABA6C1-2149-43E4-81AD-078C9E7FBB46}" type="sibTrans" cxnId="{5BE417F4-F155-4B42-8CF1-2570E2CCE21F}">
      <dgm:prSet/>
      <dgm:spPr/>
      <dgm:t>
        <a:bodyPr/>
        <a:lstStyle/>
        <a:p>
          <a:endParaRPr lang="en-US"/>
        </a:p>
      </dgm:t>
    </dgm:pt>
    <dgm:pt modelId="{57547C6F-98BB-4A48-9685-DCB531E7759C}" type="pres">
      <dgm:prSet presAssocID="{3E5C4EFB-8524-4715-88D6-FA784495F59A}" presName="Name0" presStyleCnt="0">
        <dgm:presLayoutVars>
          <dgm:dir/>
          <dgm:resizeHandles val="exact"/>
        </dgm:presLayoutVars>
      </dgm:prSet>
      <dgm:spPr/>
    </dgm:pt>
    <dgm:pt modelId="{5963A529-3B21-4ABF-BF0F-72A156246882}" type="pres">
      <dgm:prSet presAssocID="{60E51E77-6182-4848-A308-D26CDDBE9BE0}" presName="node" presStyleLbl="node1" presStyleIdx="0" presStyleCnt="5">
        <dgm:presLayoutVars>
          <dgm:bulletEnabled val="1"/>
        </dgm:presLayoutVars>
      </dgm:prSet>
      <dgm:spPr/>
    </dgm:pt>
    <dgm:pt modelId="{2ED67D2B-345E-42DE-99A6-3E71F7AFB0CF}" type="pres">
      <dgm:prSet presAssocID="{964776AD-477A-4C2D-9247-075A90E11CB0}" presName="sibTrans" presStyleLbl="sibTrans2D1" presStyleIdx="0" presStyleCnt="4"/>
      <dgm:spPr/>
    </dgm:pt>
    <dgm:pt modelId="{FA52B669-3B45-4943-AB6E-50FB55113CF5}" type="pres">
      <dgm:prSet presAssocID="{964776AD-477A-4C2D-9247-075A90E11CB0}" presName="connectorText" presStyleLbl="sibTrans2D1" presStyleIdx="0" presStyleCnt="4"/>
      <dgm:spPr/>
    </dgm:pt>
    <dgm:pt modelId="{CD373B32-398B-4053-B777-0326EA5E8179}" type="pres">
      <dgm:prSet presAssocID="{90C0C769-B010-4B77-850E-823E2E7FC2E7}" presName="node" presStyleLbl="node1" presStyleIdx="1" presStyleCnt="5">
        <dgm:presLayoutVars>
          <dgm:bulletEnabled val="1"/>
        </dgm:presLayoutVars>
      </dgm:prSet>
      <dgm:spPr/>
    </dgm:pt>
    <dgm:pt modelId="{2685FDB4-3ECC-4D3E-87B9-CCE8C8609831}" type="pres">
      <dgm:prSet presAssocID="{822F87F4-972C-4A83-A3D2-3161ACAD2884}" presName="sibTrans" presStyleLbl="sibTrans2D1" presStyleIdx="1" presStyleCnt="4"/>
      <dgm:spPr/>
    </dgm:pt>
    <dgm:pt modelId="{4A4AF063-D757-4818-9DC2-8657C3A5EC74}" type="pres">
      <dgm:prSet presAssocID="{822F87F4-972C-4A83-A3D2-3161ACAD2884}" presName="connectorText" presStyleLbl="sibTrans2D1" presStyleIdx="1" presStyleCnt="4"/>
      <dgm:spPr/>
    </dgm:pt>
    <dgm:pt modelId="{376F99E4-870C-4169-B48B-9555F3DAD5EB}" type="pres">
      <dgm:prSet presAssocID="{E7CA737E-3E0A-4AF2-8E69-F49EF97A86E2}" presName="node" presStyleLbl="node1" presStyleIdx="2" presStyleCnt="5">
        <dgm:presLayoutVars>
          <dgm:bulletEnabled val="1"/>
        </dgm:presLayoutVars>
      </dgm:prSet>
      <dgm:spPr/>
    </dgm:pt>
    <dgm:pt modelId="{CE360EB6-2CC6-4886-A7DE-55BDC8B25E69}" type="pres">
      <dgm:prSet presAssocID="{50438CFA-3C35-442E-9B13-BB5F0DAEAB10}" presName="sibTrans" presStyleLbl="sibTrans2D1" presStyleIdx="2" presStyleCnt="4"/>
      <dgm:spPr/>
    </dgm:pt>
    <dgm:pt modelId="{EA6ADCCF-9738-4B8D-B87D-ED171D21D7B5}" type="pres">
      <dgm:prSet presAssocID="{50438CFA-3C35-442E-9B13-BB5F0DAEAB10}" presName="connectorText" presStyleLbl="sibTrans2D1" presStyleIdx="2" presStyleCnt="4"/>
      <dgm:spPr/>
    </dgm:pt>
    <dgm:pt modelId="{D463E59B-CBE2-4245-B9D4-F2D582BCB77C}" type="pres">
      <dgm:prSet presAssocID="{3F955A33-983F-4D91-99A1-96245EC5B34A}" presName="node" presStyleLbl="node1" presStyleIdx="3" presStyleCnt="5">
        <dgm:presLayoutVars>
          <dgm:bulletEnabled val="1"/>
        </dgm:presLayoutVars>
      </dgm:prSet>
      <dgm:spPr/>
    </dgm:pt>
    <dgm:pt modelId="{896EB0F0-6570-44B9-8749-C236D5ED0AA5}" type="pres">
      <dgm:prSet presAssocID="{56231558-7061-4A2C-93E8-5CDEC98F4C5B}" presName="sibTrans" presStyleLbl="sibTrans2D1" presStyleIdx="3" presStyleCnt="4"/>
      <dgm:spPr/>
    </dgm:pt>
    <dgm:pt modelId="{A1C90C7F-7358-4419-AB89-F149C3E0141C}" type="pres">
      <dgm:prSet presAssocID="{56231558-7061-4A2C-93E8-5CDEC98F4C5B}" presName="connectorText" presStyleLbl="sibTrans2D1" presStyleIdx="3" presStyleCnt="4"/>
      <dgm:spPr/>
    </dgm:pt>
    <dgm:pt modelId="{2F043B82-15FA-48AB-B8FF-263AE8334E9C}" type="pres">
      <dgm:prSet presAssocID="{03C91215-7D93-4746-9EE5-1CC4C8365A8F}" presName="node" presStyleLbl="node1" presStyleIdx="4" presStyleCnt="5">
        <dgm:presLayoutVars>
          <dgm:bulletEnabled val="1"/>
        </dgm:presLayoutVars>
      </dgm:prSet>
      <dgm:spPr/>
    </dgm:pt>
  </dgm:ptLst>
  <dgm:cxnLst>
    <dgm:cxn modelId="{2CEEF007-9902-40FB-9524-937FFFD97C4D}" type="presOf" srcId="{90C0C769-B010-4B77-850E-823E2E7FC2E7}" destId="{CD373B32-398B-4053-B777-0326EA5E8179}" srcOrd="0" destOrd="0" presId="urn:microsoft.com/office/officeart/2005/8/layout/process1"/>
    <dgm:cxn modelId="{E9C56D12-B6A6-496C-902C-86C18FD5BEDD}" type="presOf" srcId="{E7CA737E-3E0A-4AF2-8E69-F49EF97A86E2}" destId="{376F99E4-870C-4169-B48B-9555F3DAD5EB}" srcOrd="0" destOrd="0" presId="urn:microsoft.com/office/officeart/2005/8/layout/process1"/>
    <dgm:cxn modelId="{7FC16C15-A9D6-482A-89C5-D59665F48D55}" srcId="{3E5C4EFB-8524-4715-88D6-FA784495F59A}" destId="{90C0C769-B010-4B77-850E-823E2E7FC2E7}" srcOrd="1" destOrd="0" parTransId="{A198B130-9B1A-49B2-9166-17016ED7995D}" sibTransId="{822F87F4-972C-4A83-A3D2-3161ACAD2884}"/>
    <dgm:cxn modelId="{7F257B1A-5FF0-4E40-A15F-97932729BB5C}" type="presOf" srcId="{964776AD-477A-4C2D-9247-075A90E11CB0}" destId="{2ED67D2B-345E-42DE-99A6-3E71F7AFB0CF}" srcOrd="0" destOrd="0" presId="urn:microsoft.com/office/officeart/2005/8/layout/process1"/>
    <dgm:cxn modelId="{B995F327-A248-4E5E-9007-8B16A27C9F7C}" type="presOf" srcId="{50438CFA-3C35-442E-9B13-BB5F0DAEAB10}" destId="{EA6ADCCF-9738-4B8D-B87D-ED171D21D7B5}" srcOrd="1" destOrd="0" presId="urn:microsoft.com/office/officeart/2005/8/layout/process1"/>
    <dgm:cxn modelId="{0DA4E12E-F90A-43C1-A8AE-EDDF9B01C35B}" type="presOf" srcId="{3F955A33-983F-4D91-99A1-96245EC5B34A}" destId="{D463E59B-CBE2-4245-B9D4-F2D582BCB77C}" srcOrd="0" destOrd="0" presId="urn:microsoft.com/office/officeart/2005/8/layout/process1"/>
    <dgm:cxn modelId="{B0972E40-6AE8-48A2-A968-A98FFF039AC8}" type="presOf" srcId="{964776AD-477A-4C2D-9247-075A90E11CB0}" destId="{FA52B669-3B45-4943-AB6E-50FB55113CF5}" srcOrd="1" destOrd="0" presId="urn:microsoft.com/office/officeart/2005/8/layout/process1"/>
    <dgm:cxn modelId="{45C2005F-E338-4099-9D4E-7F707D6A256B}" type="presOf" srcId="{56231558-7061-4A2C-93E8-5CDEC98F4C5B}" destId="{A1C90C7F-7358-4419-AB89-F149C3E0141C}" srcOrd="1" destOrd="0" presId="urn:microsoft.com/office/officeart/2005/8/layout/process1"/>
    <dgm:cxn modelId="{EB08E962-4D8D-4CF6-A0D3-DF8CFC91028D}" srcId="{3E5C4EFB-8524-4715-88D6-FA784495F59A}" destId="{60E51E77-6182-4848-A308-D26CDDBE9BE0}" srcOrd="0" destOrd="0" parTransId="{CE9B15E1-0B2C-4ECD-8C00-100277D9A0F5}" sibTransId="{964776AD-477A-4C2D-9247-075A90E11CB0}"/>
    <dgm:cxn modelId="{CD85BA46-2DE3-49F7-B294-6C4904B685D9}" type="presOf" srcId="{03C91215-7D93-4746-9EE5-1CC4C8365A8F}" destId="{2F043B82-15FA-48AB-B8FF-263AE8334E9C}" srcOrd="0" destOrd="0" presId="urn:microsoft.com/office/officeart/2005/8/layout/process1"/>
    <dgm:cxn modelId="{A2F91E87-6CB8-4C62-A789-26A13672C28A}" type="presOf" srcId="{822F87F4-972C-4A83-A3D2-3161ACAD2884}" destId="{4A4AF063-D757-4818-9DC2-8657C3A5EC74}" srcOrd="1" destOrd="0" presId="urn:microsoft.com/office/officeart/2005/8/layout/process1"/>
    <dgm:cxn modelId="{EA5A7F8C-99FB-4C9B-9240-1C2B2E14B980}" srcId="{3E5C4EFB-8524-4715-88D6-FA784495F59A}" destId="{3F955A33-983F-4D91-99A1-96245EC5B34A}" srcOrd="3" destOrd="0" parTransId="{F891CA87-8AFF-472A-81B1-1A357A602B8A}" sibTransId="{56231558-7061-4A2C-93E8-5CDEC98F4C5B}"/>
    <dgm:cxn modelId="{247E9B8E-4E94-4202-BAC3-1AEB2874DFA3}" type="presOf" srcId="{822F87F4-972C-4A83-A3D2-3161ACAD2884}" destId="{2685FDB4-3ECC-4D3E-87B9-CCE8C8609831}" srcOrd="0" destOrd="0" presId="urn:microsoft.com/office/officeart/2005/8/layout/process1"/>
    <dgm:cxn modelId="{1D8C9E95-213F-413B-9E72-4D363FFFE64A}" type="presOf" srcId="{60E51E77-6182-4848-A308-D26CDDBE9BE0}" destId="{5963A529-3B21-4ABF-BF0F-72A156246882}" srcOrd="0" destOrd="0" presId="urn:microsoft.com/office/officeart/2005/8/layout/process1"/>
    <dgm:cxn modelId="{39C7B7B5-FE6F-426E-AF04-001D3E0FF43B}" type="presOf" srcId="{56231558-7061-4A2C-93E8-5CDEC98F4C5B}" destId="{896EB0F0-6570-44B9-8749-C236D5ED0AA5}" srcOrd="0" destOrd="0" presId="urn:microsoft.com/office/officeart/2005/8/layout/process1"/>
    <dgm:cxn modelId="{D4DE0EE3-1F12-44C8-93BF-7E945462F8A3}" type="presOf" srcId="{50438CFA-3C35-442E-9B13-BB5F0DAEAB10}" destId="{CE360EB6-2CC6-4886-A7DE-55BDC8B25E69}" srcOrd="0" destOrd="0" presId="urn:microsoft.com/office/officeart/2005/8/layout/process1"/>
    <dgm:cxn modelId="{5BE417F4-F155-4B42-8CF1-2570E2CCE21F}" srcId="{3E5C4EFB-8524-4715-88D6-FA784495F59A}" destId="{03C91215-7D93-4746-9EE5-1CC4C8365A8F}" srcOrd="4" destOrd="0" parTransId="{A007E55D-3E7C-4E12-B981-074164E617FB}" sibTransId="{CCABA6C1-2149-43E4-81AD-078C9E7FBB46}"/>
    <dgm:cxn modelId="{835979FA-F407-442E-9445-E5761DAB4CA3}" type="presOf" srcId="{3E5C4EFB-8524-4715-88D6-FA784495F59A}" destId="{57547C6F-98BB-4A48-9685-DCB531E7759C}" srcOrd="0" destOrd="0" presId="urn:microsoft.com/office/officeart/2005/8/layout/process1"/>
    <dgm:cxn modelId="{624B28FE-E441-4326-8ADE-98D5FEF29F64}" srcId="{3E5C4EFB-8524-4715-88D6-FA784495F59A}" destId="{E7CA737E-3E0A-4AF2-8E69-F49EF97A86E2}" srcOrd="2" destOrd="0" parTransId="{91128023-9798-406F-A5F3-B36B4CFBB222}" sibTransId="{50438CFA-3C35-442E-9B13-BB5F0DAEAB10}"/>
    <dgm:cxn modelId="{4706C61D-6542-4562-B2AD-9311E7EE118F}" type="presParOf" srcId="{57547C6F-98BB-4A48-9685-DCB531E7759C}" destId="{5963A529-3B21-4ABF-BF0F-72A156246882}" srcOrd="0" destOrd="0" presId="urn:microsoft.com/office/officeart/2005/8/layout/process1"/>
    <dgm:cxn modelId="{692C3116-E90F-467C-A33C-5AA6BD0CFD7C}" type="presParOf" srcId="{57547C6F-98BB-4A48-9685-DCB531E7759C}" destId="{2ED67D2B-345E-42DE-99A6-3E71F7AFB0CF}" srcOrd="1" destOrd="0" presId="urn:microsoft.com/office/officeart/2005/8/layout/process1"/>
    <dgm:cxn modelId="{A460A23B-E469-4FFA-84BB-9A9E16DFF689}" type="presParOf" srcId="{2ED67D2B-345E-42DE-99A6-3E71F7AFB0CF}" destId="{FA52B669-3B45-4943-AB6E-50FB55113CF5}" srcOrd="0" destOrd="0" presId="urn:microsoft.com/office/officeart/2005/8/layout/process1"/>
    <dgm:cxn modelId="{8F23F948-21BE-47D9-B2BB-F60C5556802B}" type="presParOf" srcId="{57547C6F-98BB-4A48-9685-DCB531E7759C}" destId="{CD373B32-398B-4053-B777-0326EA5E8179}" srcOrd="2" destOrd="0" presId="urn:microsoft.com/office/officeart/2005/8/layout/process1"/>
    <dgm:cxn modelId="{52986B5C-2B1C-4D36-B5BF-2193D6D3B583}" type="presParOf" srcId="{57547C6F-98BB-4A48-9685-DCB531E7759C}" destId="{2685FDB4-3ECC-4D3E-87B9-CCE8C8609831}" srcOrd="3" destOrd="0" presId="urn:microsoft.com/office/officeart/2005/8/layout/process1"/>
    <dgm:cxn modelId="{3399798E-BAF0-46B0-88D9-A9F9C4D98560}" type="presParOf" srcId="{2685FDB4-3ECC-4D3E-87B9-CCE8C8609831}" destId="{4A4AF063-D757-4818-9DC2-8657C3A5EC74}" srcOrd="0" destOrd="0" presId="urn:microsoft.com/office/officeart/2005/8/layout/process1"/>
    <dgm:cxn modelId="{FDC239ED-923A-41A8-ACCD-55866835FCD6}" type="presParOf" srcId="{57547C6F-98BB-4A48-9685-DCB531E7759C}" destId="{376F99E4-870C-4169-B48B-9555F3DAD5EB}" srcOrd="4" destOrd="0" presId="urn:microsoft.com/office/officeart/2005/8/layout/process1"/>
    <dgm:cxn modelId="{07E7B4C7-7A64-4ED7-9AE5-7D26E56E6EB4}" type="presParOf" srcId="{57547C6F-98BB-4A48-9685-DCB531E7759C}" destId="{CE360EB6-2CC6-4886-A7DE-55BDC8B25E69}" srcOrd="5" destOrd="0" presId="urn:microsoft.com/office/officeart/2005/8/layout/process1"/>
    <dgm:cxn modelId="{520A48EE-D858-4521-8E6F-9FD5D07639A9}" type="presParOf" srcId="{CE360EB6-2CC6-4886-A7DE-55BDC8B25E69}" destId="{EA6ADCCF-9738-4B8D-B87D-ED171D21D7B5}" srcOrd="0" destOrd="0" presId="urn:microsoft.com/office/officeart/2005/8/layout/process1"/>
    <dgm:cxn modelId="{29FD7243-0490-45C9-80FD-23C5D783D615}" type="presParOf" srcId="{57547C6F-98BB-4A48-9685-DCB531E7759C}" destId="{D463E59B-CBE2-4245-B9D4-F2D582BCB77C}" srcOrd="6" destOrd="0" presId="urn:microsoft.com/office/officeart/2005/8/layout/process1"/>
    <dgm:cxn modelId="{99A0B489-0410-43CD-8B08-38F71135A390}" type="presParOf" srcId="{57547C6F-98BB-4A48-9685-DCB531E7759C}" destId="{896EB0F0-6570-44B9-8749-C236D5ED0AA5}" srcOrd="7" destOrd="0" presId="urn:microsoft.com/office/officeart/2005/8/layout/process1"/>
    <dgm:cxn modelId="{886AC50A-BDA5-489B-9675-72510FC06E68}" type="presParOf" srcId="{896EB0F0-6570-44B9-8749-C236D5ED0AA5}" destId="{A1C90C7F-7358-4419-AB89-F149C3E0141C}" srcOrd="0" destOrd="0" presId="urn:microsoft.com/office/officeart/2005/8/layout/process1"/>
    <dgm:cxn modelId="{D59CCC06-4A78-4EF9-B4CE-1F04F971200C}" type="presParOf" srcId="{57547C6F-98BB-4A48-9685-DCB531E7759C}" destId="{2F043B82-15FA-48AB-B8FF-263AE8334E9C}"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1D07AD-0CBE-4645-A04A-A77BA2E9498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38C7E6F-408A-45EF-B111-0613A9BA12AC}">
      <dgm:prSet/>
      <dgm:spPr/>
      <dgm:t>
        <a:bodyPr/>
        <a:lstStyle/>
        <a:p>
          <a:r>
            <a:rPr lang="en-US" b="1" dirty="0"/>
            <a:t>High comorbidity rate between schizophrenia and substance abuse disorders, and it’s suggested that use of various substances can increase the risk of developing schizophrenia</a:t>
          </a:r>
        </a:p>
      </dgm:t>
      <dgm:extLst>
        <a:ext uri="{E40237B7-FDA0-4F09-8148-C483321AD2D9}">
          <dgm14:cNvPr xmlns:dgm14="http://schemas.microsoft.com/office/drawing/2010/diagram" id="0" name="" descr="High comorbidity rate between schizophrenia and substance abuse disorders, and it’s suggested that use of various substances can increase the risk of developing schizophrenia&#10;"/>
        </a:ext>
      </dgm:extLst>
    </dgm:pt>
    <dgm:pt modelId="{237D71D4-97DE-46D0-8744-4C13B175CC7B}" type="parTrans" cxnId="{0CBEA2BF-9F54-4E48-A220-8FE37B21EF20}">
      <dgm:prSet/>
      <dgm:spPr/>
      <dgm:t>
        <a:bodyPr/>
        <a:lstStyle/>
        <a:p>
          <a:endParaRPr lang="en-US"/>
        </a:p>
      </dgm:t>
    </dgm:pt>
    <dgm:pt modelId="{4408FAAC-CE6A-45FE-9887-2E1973C84C49}" type="sibTrans" cxnId="{0CBEA2BF-9F54-4E48-A220-8FE37B21EF20}">
      <dgm:prSet/>
      <dgm:spPr/>
      <dgm:t>
        <a:bodyPr/>
        <a:lstStyle/>
        <a:p>
          <a:endParaRPr lang="en-US"/>
        </a:p>
      </dgm:t>
    </dgm:pt>
    <dgm:pt modelId="{A356546D-D05F-49E0-951B-88EC01F6865E}">
      <dgm:prSet/>
      <dgm:spPr/>
      <dgm:t>
        <a:bodyPr/>
        <a:lstStyle/>
        <a:p>
          <a:r>
            <a:rPr lang="en-US" b="1" dirty="0"/>
            <a:t>Schizophrenia is often found with obsessive-compulsive disorder and panic disorder, as well</a:t>
          </a:r>
        </a:p>
      </dgm:t>
      <dgm:extLst>
        <a:ext uri="{E40237B7-FDA0-4F09-8148-C483321AD2D9}">
          <dgm14:cNvPr xmlns:dgm14="http://schemas.microsoft.com/office/drawing/2010/diagram" id="0" name="" descr="Schizophrenia is often found with obsessive-compulsive disorder and panic disorder, as well&#10;"/>
        </a:ext>
      </dgm:extLst>
    </dgm:pt>
    <dgm:pt modelId="{4B2AD1BF-6D49-4D03-B8D5-8F8116015095}" type="parTrans" cxnId="{D0BABA96-FF2C-4ED1-BD1A-D29F88A24489}">
      <dgm:prSet/>
      <dgm:spPr/>
      <dgm:t>
        <a:bodyPr/>
        <a:lstStyle/>
        <a:p>
          <a:endParaRPr lang="en-US"/>
        </a:p>
      </dgm:t>
    </dgm:pt>
    <dgm:pt modelId="{45E03E5E-CED3-4788-9176-7EC14A19F446}" type="sibTrans" cxnId="{D0BABA96-FF2C-4ED1-BD1A-D29F88A24489}">
      <dgm:prSet/>
      <dgm:spPr/>
      <dgm:t>
        <a:bodyPr/>
        <a:lstStyle/>
        <a:p>
          <a:endParaRPr lang="en-US"/>
        </a:p>
      </dgm:t>
    </dgm:pt>
    <dgm:pt modelId="{F0885C67-91CE-4847-A4F2-2529EBCDD4E7}">
      <dgm:prSet/>
      <dgm:spPr/>
      <dgm:t>
        <a:bodyPr/>
        <a:lstStyle/>
        <a:p>
          <a:r>
            <a:rPr lang="en-US" b="1" dirty="0"/>
            <a:t>Patients are at an increased risk for associated medical conditions (e.g., weight gain, diabetes, metabolic syndrome, and cardiovascular and pulmonary disease) likely due to medications and poor lifestyle choices </a:t>
          </a:r>
        </a:p>
      </dgm:t>
      <dgm:extLst>
        <a:ext uri="{E40237B7-FDA0-4F09-8148-C483321AD2D9}">
          <dgm14:cNvPr xmlns:dgm14="http://schemas.microsoft.com/office/drawing/2010/diagram" id="0" name="" descr="Patients are at an increased risk for associated medical conditions (e.g., weight gain, diabetes, metabolic syndrome, and cardiovascular and pulmonary disease) likely due to medications and poor lifestyle choices &#10;"/>
        </a:ext>
      </dgm:extLst>
    </dgm:pt>
    <dgm:pt modelId="{C12C13E5-1643-41E6-B9AF-AA6873DA3B05}" type="parTrans" cxnId="{593EE809-9F56-4A6D-9EA0-BB36FB11E502}">
      <dgm:prSet/>
      <dgm:spPr/>
      <dgm:t>
        <a:bodyPr/>
        <a:lstStyle/>
        <a:p>
          <a:endParaRPr lang="en-US"/>
        </a:p>
      </dgm:t>
    </dgm:pt>
    <dgm:pt modelId="{2148A39E-E469-4CDE-9BB4-ABB81005F973}" type="sibTrans" cxnId="{593EE809-9F56-4A6D-9EA0-BB36FB11E502}">
      <dgm:prSet/>
      <dgm:spPr/>
      <dgm:t>
        <a:bodyPr/>
        <a:lstStyle/>
        <a:p>
          <a:endParaRPr lang="en-US"/>
        </a:p>
      </dgm:t>
    </dgm:pt>
    <dgm:pt modelId="{BBBEBE91-CA71-45B6-BC06-775A566D16D3}" type="pres">
      <dgm:prSet presAssocID="{D61D07AD-0CBE-4645-A04A-A77BA2E94980}" presName="diagram" presStyleCnt="0">
        <dgm:presLayoutVars>
          <dgm:dir/>
          <dgm:resizeHandles val="exact"/>
        </dgm:presLayoutVars>
      </dgm:prSet>
      <dgm:spPr/>
    </dgm:pt>
    <dgm:pt modelId="{09683688-114F-4784-B8F1-F59FBEFBD620}" type="pres">
      <dgm:prSet presAssocID="{738C7E6F-408A-45EF-B111-0613A9BA12AC}" presName="node" presStyleLbl="node1" presStyleIdx="0" presStyleCnt="3">
        <dgm:presLayoutVars>
          <dgm:bulletEnabled val="1"/>
        </dgm:presLayoutVars>
      </dgm:prSet>
      <dgm:spPr/>
    </dgm:pt>
    <dgm:pt modelId="{CC35AB87-87F3-4506-85A3-0E3FE40629D9}" type="pres">
      <dgm:prSet presAssocID="{4408FAAC-CE6A-45FE-9887-2E1973C84C49}" presName="sibTrans" presStyleCnt="0"/>
      <dgm:spPr/>
    </dgm:pt>
    <dgm:pt modelId="{6952179A-E470-4EAA-9FF1-7CD99320007E}" type="pres">
      <dgm:prSet presAssocID="{A356546D-D05F-49E0-951B-88EC01F6865E}" presName="node" presStyleLbl="node1" presStyleIdx="1" presStyleCnt="3">
        <dgm:presLayoutVars>
          <dgm:bulletEnabled val="1"/>
        </dgm:presLayoutVars>
      </dgm:prSet>
      <dgm:spPr/>
    </dgm:pt>
    <dgm:pt modelId="{55F5B0B9-DCB0-44F6-9E23-45593F56B4BB}" type="pres">
      <dgm:prSet presAssocID="{45E03E5E-CED3-4788-9176-7EC14A19F446}" presName="sibTrans" presStyleCnt="0"/>
      <dgm:spPr/>
    </dgm:pt>
    <dgm:pt modelId="{BC9813DA-F6FD-4D59-9C24-D6EA84B63876}" type="pres">
      <dgm:prSet presAssocID="{F0885C67-91CE-4847-A4F2-2529EBCDD4E7}" presName="node" presStyleLbl="node1" presStyleIdx="2" presStyleCnt="3">
        <dgm:presLayoutVars>
          <dgm:bulletEnabled val="1"/>
        </dgm:presLayoutVars>
      </dgm:prSet>
      <dgm:spPr/>
    </dgm:pt>
  </dgm:ptLst>
  <dgm:cxnLst>
    <dgm:cxn modelId="{593EE809-9F56-4A6D-9EA0-BB36FB11E502}" srcId="{D61D07AD-0CBE-4645-A04A-A77BA2E94980}" destId="{F0885C67-91CE-4847-A4F2-2529EBCDD4E7}" srcOrd="2" destOrd="0" parTransId="{C12C13E5-1643-41E6-B9AF-AA6873DA3B05}" sibTransId="{2148A39E-E469-4CDE-9BB4-ABB81005F973}"/>
    <dgm:cxn modelId="{50A3065B-73FB-4AEF-9795-127424AF078F}" type="presOf" srcId="{A356546D-D05F-49E0-951B-88EC01F6865E}" destId="{6952179A-E470-4EAA-9FF1-7CD99320007E}" srcOrd="0" destOrd="0" presId="urn:microsoft.com/office/officeart/2005/8/layout/default"/>
    <dgm:cxn modelId="{D9199B76-14A5-4CC1-8B02-44199711E4C6}" type="presOf" srcId="{F0885C67-91CE-4847-A4F2-2529EBCDD4E7}" destId="{BC9813DA-F6FD-4D59-9C24-D6EA84B63876}" srcOrd="0" destOrd="0" presId="urn:microsoft.com/office/officeart/2005/8/layout/default"/>
    <dgm:cxn modelId="{3F8F5495-D6A6-4CFA-8A13-5A023C4621F5}" type="presOf" srcId="{738C7E6F-408A-45EF-B111-0613A9BA12AC}" destId="{09683688-114F-4784-B8F1-F59FBEFBD620}" srcOrd="0" destOrd="0" presId="urn:microsoft.com/office/officeart/2005/8/layout/default"/>
    <dgm:cxn modelId="{D0BABA96-FF2C-4ED1-BD1A-D29F88A24489}" srcId="{D61D07AD-0CBE-4645-A04A-A77BA2E94980}" destId="{A356546D-D05F-49E0-951B-88EC01F6865E}" srcOrd="1" destOrd="0" parTransId="{4B2AD1BF-6D49-4D03-B8D5-8F8116015095}" sibTransId="{45E03E5E-CED3-4788-9176-7EC14A19F446}"/>
    <dgm:cxn modelId="{0CBEA2BF-9F54-4E48-A220-8FE37B21EF20}" srcId="{D61D07AD-0CBE-4645-A04A-A77BA2E94980}" destId="{738C7E6F-408A-45EF-B111-0613A9BA12AC}" srcOrd="0" destOrd="0" parTransId="{237D71D4-97DE-46D0-8744-4C13B175CC7B}" sibTransId="{4408FAAC-CE6A-45FE-9887-2E1973C84C49}"/>
    <dgm:cxn modelId="{032ED8EF-9F95-4615-8880-96ADB246C777}" type="presOf" srcId="{D61D07AD-0CBE-4645-A04A-A77BA2E94980}" destId="{BBBEBE91-CA71-45B6-BC06-775A566D16D3}" srcOrd="0" destOrd="0" presId="urn:microsoft.com/office/officeart/2005/8/layout/default"/>
    <dgm:cxn modelId="{914BA70C-97C6-44D5-B3CF-3E751C08A991}" type="presParOf" srcId="{BBBEBE91-CA71-45B6-BC06-775A566D16D3}" destId="{09683688-114F-4784-B8F1-F59FBEFBD620}" srcOrd="0" destOrd="0" presId="urn:microsoft.com/office/officeart/2005/8/layout/default"/>
    <dgm:cxn modelId="{1B55DE50-4EE8-4C8D-985C-FE85597357D5}" type="presParOf" srcId="{BBBEBE91-CA71-45B6-BC06-775A566D16D3}" destId="{CC35AB87-87F3-4506-85A3-0E3FE40629D9}" srcOrd="1" destOrd="0" presId="urn:microsoft.com/office/officeart/2005/8/layout/default"/>
    <dgm:cxn modelId="{9FCBB131-B18D-488F-B811-B3CBF6324FBF}" type="presParOf" srcId="{BBBEBE91-CA71-45B6-BC06-775A566D16D3}" destId="{6952179A-E470-4EAA-9FF1-7CD99320007E}" srcOrd="2" destOrd="0" presId="urn:microsoft.com/office/officeart/2005/8/layout/default"/>
    <dgm:cxn modelId="{E1758DEA-397B-4AA5-AD0F-A040D20B2B2F}" type="presParOf" srcId="{BBBEBE91-CA71-45B6-BC06-775A566D16D3}" destId="{55F5B0B9-DCB0-44F6-9E23-45593F56B4BB}" srcOrd="3" destOrd="0" presId="urn:microsoft.com/office/officeart/2005/8/layout/default"/>
    <dgm:cxn modelId="{A7C02A85-5289-42A4-AD72-BFA7592A7C04}" type="presParOf" srcId="{BBBEBE91-CA71-45B6-BC06-775A566D16D3}" destId="{BC9813DA-F6FD-4D59-9C24-D6EA84B6387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97E874-5C9E-4B10-AD3E-8DF7BC5793C4}"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9C87CA64-51E2-4482-B850-05E1F3917BFC}">
      <dgm:prSet/>
      <dgm:spPr/>
      <dgm:t>
        <a:bodyPr/>
        <a:lstStyle/>
        <a:p>
          <a:r>
            <a:rPr lang="en-US" b="1" dirty="0"/>
            <a:t>Genetics – if one identical twin develops schizophrenia, there is a 48% chance that the other will also develop the disorder; similar brain abnormalities between schizophrenic individuals and their relatives </a:t>
          </a:r>
          <a:endParaRPr lang="en-US" dirty="0"/>
        </a:p>
      </dgm:t>
      <dgm:extLst>
        <a:ext uri="{E40237B7-FDA0-4F09-8148-C483321AD2D9}">
          <dgm14:cNvPr xmlns:dgm14="http://schemas.microsoft.com/office/drawing/2010/diagram" id="0" name="" descr="Genetics – if one identical twin develops schizophrenia, there is a 48% chance that the other will also develop the disorder; similar brain abnormalities between schizophrenic individuals and their relatives &#10;"/>
        </a:ext>
      </dgm:extLst>
    </dgm:pt>
    <dgm:pt modelId="{2E5F20DF-99E7-4E8B-AE7F-8DAD9DF82F3D}" type="parTrans" cxnId="{1B6F1E94-6A66-41A1-AEA4-852DEA2943D3}">
      <dgm:prSet/>
      <dgm:spPr/>
      <dgm:t>
        <a:bodyPr/>
        <a:lstStyle/>
        <a:p>
          <a:endParaRPr lang="en-US"/>
        </a:p>
      </dgm:t>
    </dgm:pt>
    <dgm:pt modelId="{26986EAA-CD4B-42E4-BAD7-D0B2B34BD8A0}" type="sibTrans" cxnId="{1B6F1E94-6A66-41A1-AEA4-852DEA2943D3}">
      <dgm:prSet/>
      <dgm:spPr/>
      <dgm:t>
        <a:bodyPr/>
        <a:lstStyle/>
        <a:p>
          <a:endParaRPr lang="en-US"/>
        </a:p>
      </dgm:t>
    </dgm:pt>
    <dgm:pt modelId="{5252EC0D-99AD-417A-9D56-F9F9631B0364}">
      <dgm:prSet/>
      <dgm:spPr/>
      <dgm:t>
        <a:bodyPr/>
        <a:lstStyle/>
        <a:p>
          <a:r>
            <a:rPr lang="en-US" b="1" dirty="0"/>
            <a:t>Neurobiological – neuroimaging has found… </a:t>
          </a:r>
          <a:endParaRPr lang="en-US" dirty="0"/>
        </a:p>
      </dgm:t>
      <dgm:extLst>
        <a:ext uri="{E40237B7-FDA0-4F09-8148-C483321AD2D9}">
          <dgm14:cNvPr xmlns:dgm14="http://schemas.microsoft.com/office/drawing/2010/diagram" id="0" name="" descr="Neurobiological – neuroimaging has found… &#10;"/>
        </a:ext>
      </dgm:extLst>
    </dgm:pt>
    <dgm:pt modelId="{6B324504-846F-4BC2-8919-1AFF36908B63}" type="parTrans" cxnId="{55EFC5FF-566E-440B-BD76-E2A9962A3E46}">
      <dgm:prSet/>
      <dgm:spPr/>
      <dgm:t>
        <a:bodyPr/>
        <a:lstStyle/>
        <a:p>
          <a:endParaRPr lang="en-US"/>
        </a:p>
      </dgm:t>
    </dgm:pt>
    <dgm:pt modelId="{5F93CC1C-9CDE-4702-A8DB-9677438FEF6A}" type="sibTrans" cxnId="{55EFC5FF-566E-440B-BD76-E2A9962A3E46}">
      <dgm:prSet/>
      <dgm:spPr/>
      <dgm:t>
        <a:bodyPr/>
        <a:lstStyle/>
        <a:p>
          <a:endParaRPr lang="en-US"/>
        </a:p>
      </dgm:t>
    </dgm:pt>
    <dgm:pt modelId="{8AA5E655-79F0-4C1D-B4F0-D740A13C9A6A}">
      <dgm:prSet/>
      <dgm:spPr/>
      <dgm:t>
        <a:bodyPr/>
        <a:lstStyle/>
        <a:p>
          <a:r>
            <a:rPr lang="en-US" b="1" dirty="0"/>
            <a:t>A significant reduction in overall and specific brain regions volumes, as well as tissue density of individuals with schizophrenia</a:t>
          </a:r>
          <a:endParaRPr lang="en-US" dirty="0"/>
        </a:p>
      </dgm:t>
      <dgm:extLst>
        <a:ext uri="{E40237B7-FDA0-4F09-8148-C483321AD2D9}">
          <dgm14:cNvPr xmlns:dgm14="http://schemas.microsoft.com/office/drawing/2010/diagram" id="0" name="" descr="A significant reduction in overall and specific brain regions volumes, as well as tissue density of individuals with schizophrenia&#10;"/>
        </a:ext>
      </dgm:extLst>
    </dgm:pt>
    <dgm:pt modelId="{6B7EB62A-0244-43B4-8501-4D3259E86A7C}" type="parTrans" cxnId="{538FAA83-CBBF-4586-B880-7AA44F98447B}">
      <dgm:prSet/>
      <dgm:spPr/>
      <dgm:t>
        <a:bodyPr/>
        <a:lstStyle/>
        <a:p>
          <a:endParaRPr lang="en-US"/>
        </a:p>
      </dgm:t>
    </dgm:pt>
    <dgm:pt modelId="{47940066-EDD1-46EE-B653-547E65F30923}" type="sibTrans" cxnId="{538FAA83-CBBF-4586-B880-7AA44F98447B}">
      <dgm:prSet/>
      <dgm:spPr/>
      <dgm:t>
        <a:bodyPr/>
        <a:lstStyle/>
        <a:p>
          <a:endParaRPr lang="en-US"/>
        </a:p>
      </dgm:t>
    </dgm:pt>
    <dgm:pt modelId="{F200BB26-A465-4052-BBB7-9D52BE233260}">
      <dgm:prSet/>
      <dgm:spPr/>
      <dgm:t>
        <a:bodyPr/>
        <a:lstStyle/>
        <a:p>
          <a:r>
            <a:rPr lang="en-US" b="1" dirty="0"/>
            <a:t>Evidence of ventricle enlargement as well as volume reductions in the medial temporal lobe (amygdala – emotion regulation; hippocampus – memory); neocortical surface – auditory information processor)</a:t>
          </a:r>
          <a:endParaRPr lang="en-US" dirty="0"/>
        </a:p>
      </dgm:t>
      <dgm:extLst>
        <a:ext uri="{E40237B7-FDA0-4F09-8148-C483321AD2D9}">
          <dgm14:cNvPr xmlns:dgm14="http://schemas.microsoft.com/office/drawing/2010/diagram" id="0" name="" descr="Evidence of ventricle enlargement as well as volume reductions in the medial temporal lobe (amygdala – emotion regulation; hippocampus – memory); neocortical surface – auditory information processor)&#10;"/>
        </a:ext>
      </dgm:extLst>
    </dgm:pt>
    <dgm:pt modelId="{78C65A3D-B3DF-4920-85B0-71E197CAEED9}" type="parTrans" cxnId="{C2EE638B-2E98-4FDC-AA8A-0568B3C9FA02}">
      <dgm:prSet/>
      <dgm:spPr/>
      <dgm:t>
        <a:bodyPr/>
        <a:lstStyle/>
        <a:p>
          <a:endParaRPr lang="en-US"/>
        </a:p>
      </dgm:t>
    </dgm:pt>
    <dgm:pt modelId="{4808C3A3-7143-40A1-84AB-478C59B95907}" type="sibTrans" cxnId="{C2EE638B-2E98-4FDC-AA8A-0568B3C9FA02}">
      <dgm:prSet/>
      <dgm:spPr/>
      <dgm:t>
        <a:bodyPr/>
        <a:lstStyle/>
        <a:p>
          <a:endParaRPr lang="en-US"/>
        </a:p>
      </dgm:t>
    </dgm:pt>
    <dgm:pt modelId="{6CBFB95A-5854-411E-96FA-27563D7B786F}">
      <dgm:prSet/>
      <dgm:spPr/>
      <dgm:t>
        <a:bodyPr/>
        <a:lstStyle/>
        <a:p>
          <a:r>
            <a:rPr lang="en-US" b="1" dirty="0"/>
            <a:t>A reduction in the orbitofrontal regions of the brain (responsible for inhibition)</a:t>
          </a:r>
          <a:endParaRPr lang="en-US" dirty="0"/>
        </a:p>
      </dgm:t>
      <dgm:extLst>
        <a:ext uri="{E40237B7-FDA0-4F09-8148-C483321AD2D9}">
          <dgm14:cNvPr xmlns:dgm14="http://schemas.microsoft.com/office/drawing/2010/diagram" id="0" name="" descr="A reduction in the orbitofrontal regions of the brain (responsible for inhibition)&#10;"/>
        </a:ext>
      </dgm:extLst>
    </dgm:pt>
    <dgm:pt modelId="{B176DAF2-F4BD-45DF-ACF3-9D5C398195C5}" type="parTrans" cxnId="{C0926689-BC3D-48E6-BD30-25A2B015616B}">
      <dgm:prSet/>
      <dgm:spPr/>
      <dgm:t>
        <a:bodyPr/>
        <a:lstStyle/>
        <a:p>
          <a:endParaRPr lang="en-US"/>
        </a:p>
      </dgm:t>
    </dgm:pt>
    <dgm:pt modelId="{B7836866-08FA-49D3-983D-C6D7AA79C0E2}" type="sibTrans" cxnId="{C0926689-BC3D-48E6-BD30-25A2B015616B}">
      <dgm:prSet/>
      <dgm:spPr/>
      <dgm:t>
        <a:bodyPr/>
        <a:lstStyle/>
        <a:p>
          <a:endParaRPr lang="en-US"/>
        </a:p>
      </dgm:t>
    </dgm:pt>
    <dgm:pt modelId="{C241AD61-9831-45AE-AB6A-ADAFDC9B981C}">
      <dgm:prSet/>
      <dgm:spPr/>
      <dgm:t>
        <a:bodyPr/>
        <a:lstStyle/>
        <a:p>
          <a:r>
            <a:rPr lang="en-US" b="1" dirty="0"/>
            <a:t>Stress Cascade – the HPA axis (which mediates stress) doesn’t function properly due to an influx of glucocorticoids</a:t>
          </a:r>
          <a:endParaRPr lang="en-US" dirty="0"/>
        </a:p>
      </dgm:t>
      <dgm:extLst>
        <a:ext uri="{E40237B7-FDA0-4F09-8148-C483321AD2D9}">
          <dgm14:cNvPr xmlns:dgm14="http://schemas.microsoft.com/office/drawing/2010/diagram" id="0" name="" descr="Stress Cascade – the HPA axis (which mediates stress) doesn’t function properly due to an influx of glucocorticoids&#10;"/>
        </a:ext>
      </dgm:extLst>
    </dgm:pt>
    <dgm:pt modelId="{25DD8A45-8197-4822-8C7A-3C432429A06C}" type="parTrans" cxnId="{2FD2E8A5-67FA-426F-AA72-E2B2206B7040}">
      <dgm:prSet/>
      <dgm:spPr/>
      <dgm:t>
        <a:bodyPr/>
        <a:lstStyle/>
        <a:p>
          <a:endParaRPr lang="en-US"/>
        </a:p>
      </dgm:t>
    </dgm:pt>
    <dgm:pt modelId="{57DCDE3B-8F0F-41E8-8F52-CFA55E016C88}" type="sibTrans" cxnId="{2FD2E8A5-67FA-426F-AA72-E2B2206B7040}">
      <dgm:prSet/>
      <dgm:spPr/>
      <dgm:t>
        <a:bodyPr/>
        <a:lstStyle/>
        <a:p>
          <a:endParaRPr lang="en-US"/>
        </a:p>
      </dgm:t>
    </dgm:pt>
    <dgm:pt modelId="{6FA207FE-5939-48A5-9D76-14D098701233}" type="pres">
      <dgm:prSet presAssocID="{E697E874-5C9E-4B10-AD3E-8DF7BC5793C4}" presName="diagram" presStyleCnt="0">
        <dgm:presLayoutVars>
          <dgm:chPref val="1"/>
          <dgm:dir/>
          <dgm:animOne val="branch"/>
          <dgm:animLvl val="lvl"/>
          <dgm:resizeHandles val="exact"/>
        </dgm:presLayoutVars>
      </dgm:prSet>
      <dgm:spPr/>
    </dgm:pt>
    <dgm:pt modelId="{2FDFF8AD-3AB0-49A2-9346-3DFE59AB42BD}" type="pres">
      <dgm:prSet presAssocID="{9C87CA64-51E2-4482-B850-05E1F3917BFC}" presName="root1" presStyleCnt="0"/>
      <dgm:spPr/>
    </dgm:pt>
    <dgm:pt modelId="{7EAE86BF-EB1B-4F64-A56E-6E0D12073310}" type="pres">
      <dgm:prSet presAssocID="{9C87CA64-51E2-4482-B850-05E1F3917BFC}" presName="LevelOneTextNode" presStyleLbl="node0" presStyleIdx="0" presStyleCnt="3">
        <dgm:presLayoutVars>
          <dgm:chPref val="3"/>
        </dgm:presLayoutVars>
      </dgm:prSet>
      <dgm:spPr/>
    </dgm:pt>
    <dgm:pt modelId="{DF033255-B698-4F5E-9912-7949E675901E}" type="pres">
      <dgm:prSet presAssocID="{9C87CA64-51E2-4482-B850-05E1F3917BFC}" presName="level2hierChild" presStyleCnt="0"/>
      <dgm:spPr/>
    </dgm:pt>
    <dgm:pt modelId="{7F262231-B69B-42D5-8374-4008B12B5D21}" type="pres">
      <dgm:prSet presAssocID="{5252EC0D-99AD-417A-9D56-F9F9631B0364}" presName="root1" presStyleCnt="0"/>
      <dgm:spPr/>
    </dgm:pt>
    <dgm:pt modelId="{1A85BCFF-7EC3-4639-916B-565B95957F52}" type="pres">
      <dgm:prSet presAssocID="{5252EC0D-99AD-417A-9D56-F9F9631B0364}" presName="LevelOneTextNode" presStyleLbl="node0" presStyleIdx="1" presStyleCnt="3">
        <dgm:presLayoutVars>
          <dgm:chPref val="3"/>
        </dgm:presLayoutVars>
      </dgm:prSet>
      <dgm:spPr/>
    </dgm:pt>
    <dgm:pt modelId="{6924A958-0A6B-4DA4-A405-65651A7FA4A6}" type="pres">
      <dgm:prSet presAssocID="{5252EC0D-99AD-417A-9D56-F9F9631B0364}" presName="level2hierChild" presStyleCnt="0"/>
      <dgm:spPr/>
    </dgm:pt>
    <dgm:pt modelId="{080F2391-38AD-438B-802E-50E9AE6A7B79}" type="pres">
      <dgm:prSet presAssocID="{6B7EB62A-0244-43B4-8501-4D3259E86A7C}" presName="conn2-1" presStyleLbl="parChTrans1D2" presStyleIdx="0" presStyleCnt="3"/>
      <dgm:spPr/>
    </dgm:pt>
    <dgm:pt modelId="{5182852C-ADCF-480F-86C2-86B6F3EBA009}" type="pres">
      <dgm:prSet presAssocID="{6B7EB62A-0244-43B4-8501-4D3259E86A7C}" presName="connTx" presStyleLbl="parChTrans1D2" presStyleIdx="0" presStyleCnt="3"/>
      <dgm:spPr/>
    </dgm:pt>
    <dgm:pt modelId="{85651F2A-61B1-42D8-A669-0A191BC9F876}" type="pres">
      <dgm:prSet presAssocID="{8AA5E655-79F0-4C1D-B4F0-D740A13C9A6A}" presName="root2" presStyleCnt="0"/>
      <dgm:spPr/>
    </dgm:pt>
    <dgm:pt modelId="{B7EE37E2-B9AA-4097-836F-504652EFF8C9}" type="pres">
      <dgm:prSet presAssocID="{8AA5E655-79F0-4C1D-B4F0-D740A13C9A6A}" presName="LevelTwoTextNode" presStyleLbl="node2" presStyleIdx="0" presStyleCnt="3">
        <dgm:presLayoutVars>
          <dgm:chPref val="3"/>
        </dgm:presLayoutVars>
      </dgm:prSet>
      <dgm:spPr/>
    </dgm:pt>
    <dgm:pt modelId="{A0D12DE8-4AF9-4C4D-BE74-91F3E994432F}" type="pres">
      <dgm:prSet presAssocID="{8AA5E655-79F0-4C1D-B4F0-D740A13C9A6A}" presName="level3hierChild" presStyleCnt="0"/>
      <dgm:spPr/>
    </dgm:pt>
    <dgm:pt modelId="{DBD6803F-3710-4D8C-8C72-0BA268F5E9FA}" type="pres">
      <dgm:prSet presAssocID="{78C65A3D-B3DF-4920-85B0-71E197CAEED9}" presName="conn2-1" presStyleLbl="parChTrans1D2" presStyleIdx="1" presStyleCnt="3"/>
      <dgm:spPr/>
    </dgm:pt>
    <dgm:pt modelId="{D38D7A92-0EEB-44DE-9896-4DA2F4B09E70}" type="pres">
      <dgm:prSet presAssocID="{78C65A3D-B3DF-4920-85B0-71E197CAEED9}" presName="connTx" presStyleLbl="parChTrans1D2" presStyleIdx="1" presStyleCnt="3"/>
      <dgm:spPr/>
    </dgm:pt>
    <dgm:pt modelId="{CE504A71-0561-4BCD-9444-7355492A2DD2}" type="pres">
      <dgm:prSet presAssocID="{F200BB26-A465-4052-BBB7-9D52BE233260}" presName="root2" presStyleCnt="0"/>
      <dgm:spPr/>
    </dgm:pt>
    <dgm:pt modelId="{CB19BD1F-5C1C-4024-A433-489268576DA7}" type="pres">
      <dgm:prSet presAssocID="{F200BB26-A465-4052-BBB7-9D52BE233260}" presName="LevelTwoTextNode" presStyleLbl="node2" presStyleIdx="1" presStyleCnt="3">
        <dgm:presLayoutVars>
          <dgm:chPref val="3"/>
        </dgm:presLayoutVars>
      </dgm:prSet>
      <dgm:spPr/>
    </dgm:pt>
    <dgm:pt modelId="{35F53510-D86E-4360-B5C5-5C364226967D}" type="pres">
      <dgm:prSet presAssocID="{F200BB26-A465-4052-BBB7-9D52BE233260}" presName="level3hierChild" presStyleCnt="0"/>
      <dgm:spPr/>
    </dgm:pt>
    <dgm:pt modelId="{85412634-07B4-4AEF-8D85-EE6322538F09}" type="pres">
      <dgm:prSet presAssocID="{B176DAF2-F4BD-45DF-ACF3-9D5C398195C5}" presName="conn2-1" presStyleLbl="parChTrans1D2" presStyleIdx="2" presStyleCnt="3"/>
      <dgm:spPr/>
    </dgm:pt>
    <dgm:pt modelId="{72EEC65C-A7D5-4F2A-BD34-A95142A91CA8}" type="pres">
      <dgm:prSet presAssocID="{B176DAF2-F4BD-45DF-ACF3-9D5C398195C5}" presName="connTx" presStyleLbl="parChTrans1D2" presStyleIdx="2" presStyleCnt="3"/>
      <dgm:spPr/>
    </dgm:pt>
    <dgm:pt modelId="{EC47BB0E-B881-4B31-804E-29623FE29FBF}" type="pres">
      <dgm:prSet presAssocID="{6CBFB95A-5854-411E-96FA-27563D7B786F}" presName="root2" presStyleCnt="0"/>
      <dgm:spPr/>
    </dgm:pt>
    <dgm:pt modelId="{290D8AE7-2C65-4EEB-AB3B-D543A40358F7}" type="pres">
      <dgm:prSet presAssocID="{6CBFB95A-5854-411E-96FA-27563D7B786F}" presName="LevelTwoTextNode" presStyleLbl="node2" presStyleIdx="2" presStyleCnt="3">
        <dgm:presLayoutVars>
          <dgm:chPref val="3"/>
        </dgm:presLayoutVars>
      </dgm:prSet>
      <dgm:spPr/>
    </dgm:pt>
    <dgm:pt modelId="{144F1D90-F0D3-4450-9BD8-DF479BA12EB8}" type="pres">
      <dgm:prSet presAssocID="{6CBFB95A-5854-411E-96FA-27563D7B786F}" presName="level3hierChild" presStyleCnt="0"/>
      <dgm:spPr/>
    </dgm:pt>
    <dgm:pt modelId="{9C991F32-DD90-4229-8FF3-D4A57670296B}" type="pres">
      <dgm:prSet presAssocID="{C241AD61-9831-45AE-AB6A-ADAFDC9B981C}" presName="root1" presStyleCnt="0"/>
      <dgm:spPr/>
    </dgm:pt>
    <dgm:pt modelId="{B66F5E54-89B1-45EA-AC9F-E6289E2C1035}" type="pres">
      <dgm:prSet presAssocID="{C241AD61-9831-45AE-AB6A-ADAFDC9B981C}" presName="LevelOneTextNode" presStyleLbl="node0" presStyleIdx="2" presStyleCnt="3">
        <dgm:presLayoutVars>
          <dgm:chPref val="3"/>
        </dgm:presLayoutVars>
      </dgm:prSet>
      <dgm:spPr/>
    </dgm:pt>
    <dgm:pt modelId="{8741482A-CEEE-4FC1-99BB-40183B5D4995}" type="pres">
      <dgm:prSet presAssocID="{C241AD61-9831-45AE-AB6A-ADAFDC9B981C}" presName="level2hierChild" presStyleCnt="0"/>
      <dgm:spPr/>
    </dgm:pt>
  </dgm:ptLst>
  <dgm:cxnLst>
    <dgm:cxn modelId="{C9684B05-CD78-4740-BEDB-BAE7B2A1655A}" type="presOf" srcId="{B176DAF2-F4BD-45DF-ACF3-9D5C398195C5}" destId="{85412634-07B4-4AEF-8D85-EE6322538F09}" srcOrd="0" destOrd="0" presId="urn:microsoft.com/office/officeart/2005/8/layout/hierarchy2"/>
    <dgm:cxn modelId="{C6A4FF0A-18E2-4577-8951-521D3A9FCD34}" type="presOf" srcId="{F200BB26-A465-4052-BBB7-9D52BE233260}" destId="{CB19BD1F-5C1C-4024-A433-489268576DA7}" srcOrd="0" destOrd="0" presId="urn:microsoft.com/office/officeart/2005/8/layout/hierarchy2"/>
    <dgm:cxn modelId="{B1B0210F-A373-4617-81A6-FAF5B47AA7F4}" type="presOf" srcId="{5252EC0D-99AD-417A-9D56-F9F9631B0364}" destId="{1A85BCFF-7EC3-4639-916B-565B95957F52}" srcOrd="0" destOrd="0" presId="urn:microsoft.com/office/officeart/2005/8/layout/hierarchy2"/>
    <dgm:cxn modelId="{3F4B003E-9248-4866-A288-C725896AE064}" type="presOf" srcId="{9C87CA64-51E2-4482-B850-05E1F3917BFC}" destId="{7EAE86BF-EB1B-4F64-A56E-6E0D12073310}" srcOrd="0" destOrd="0" presId="urn:microsoft.com/office/officeart/2005/8/layout/hierarchy2"/>
    <dgm:cxn modelId="{9266883F-3CB6-462A-BC5A-1C055341102F}" type="presOf" srcId="{6B7EB62A-0244-43B4-8501-4D3259E86A7C}" destId="{080F2391-38AD-438B-802E-50E9AE6A7B79}" srcOrd="0" destOrd="0" presId="urn:microsoft.com/office/officeart/2005/8/layout/hierarchy2"/>
    <dgm:cxn modelId="{BF216D60-E4A0-40E2-A30A-022EECB63530}" type="presOf" srcId="{C241AD61-9831-45AE-AB6A-ADAFDC9B981C}" destId="{B66F5E54-89B1-45EA-AC9F-E6289E2C1035}" srcOrd="0" destOrd="0" presId="urn:microsoft.com/office/officeart/2005/8/layout/hierarchy2"/>
    <dgm:cxn modelId="{902FB248-64BF-4E37-A0CC-F19A3B365AAF}" type="presOf" srcId="{78C65A3D-B3DF-4920-85B0-71E197CAEED9}" destId="{D38D7A92-0EEB-44DE-9896-4DA2F4B09E70}" srcOrd="1" destOrd="0" presId="urn:microsoft.com/office/officeart/2005/8/layout/hierarchy2"/>
    <dgm:cxn modelId="{538FAA83-CBBF-4586-B880-7AA44F98447B}" srcId="{5252EC0D-99AD-417A-9D56-F9F9631B0364}" destId="{8AA5E655-79F0-4C1D-B4F0-D740A13C9A6A}" srcOrd="0" destOrd="0" parTransId="{6B7EB62A-0244-43B4-8501-4D3259E86A7C}" sibTransId="{47940066-EDD1-46EE-B653-547E65F30923}"/>
    <dgm:cxn modelId="{171F2A84-D2D1-47B0-9326-78CA6DB871B6}" type="presOf" srcId="{8AA5E655-79F0-4C1D-B4F0-D740A13C9A6A}" destId="{B7EE37E2-B9AA-4097-836F-504652EFF8C9}" srcOrd="0" destOrd="0" presId="urn:microsoft.com/office/officeart/2005/8/layout/hierarchy2"/>
    <dgm:cxn modelId="{C0926689-BC3D-48E6-BD30-25A2B015616B}" srcId="{5252EC0D-99AD-417A-9D56-F9F9631B0364}" destId="{6CBFB95A-5854-411E-96FA-27563D7B786F}" srcOrd="2" destOrd="0" parTransId="{B176DAF2-F4BD-45DF-ACF3-9D5C398195C5}" sibTransId="{B7836866-08FA-49D3-983D-C6D7AA79C0E2}"/>
    <dgm:cxn modelId="{C2EE638B-2E98-4FDC-AA8A-0568B3C9FA02}" srcId="{5252EC0D-99AD-417A-9D56-F9F9631B0364}" destId="{F200BB26-A465-4052-BBB7-9D52BE233260}" srcOrd="1" destOrd="0" parTransId="{78C65A3D-B3DF-4920-85B0-71E197CAEED9}" sibTransId="{4808C3A3-7143-40A1-84AB-478C59B95907}"/>
    <dgm:cxn modelId="{FA883490-2C14-4C06-A3E0-C12FAB07E01F}" type="presOf" srcId="{6CBFB95A-5854-411E-96FA-27563D7B786F}" destId="{290D8AE7-2C65-4EEB-AB3B-D543A40358F7}" srcOrd="0" destOrd="0" presId="urn:microsoft.com/office/officeart/2005/8/layout/hierarchy2"/>
    <dgm:cxn modelId="{1B6F1E94-6A66-41A1-AEA4-852DEA2943D3}" srcId="{E697E874-5C9E-4B10-AD3E-8DF7BC5793C4}" destId="{9C87CA64-51E2-4482-B850-05E1F3917BFC}" srcOrd="0" destOrd="0" parTransId="{2E5F20DF-99E7-4E8B-AE7F-8DAD9DF82F3D}" sibTransId="{26986EAA-CD4B-42E4-BAD7-D0B2B34BD8A0}"/>
    <dgm:cxn modelId="{2FD2E8A5-67FA-426F-AA72-E2B2206B7040}" srcId="{E697E874-5C9E-4B10-AD3E-8DF7BC5793C4}" destId="{C241AD61-9831-45AE-AB6A-ADAFDC9B981C}" srcOrd="2" destOrd="0" parTransId="{25DD8A45-8197-4822-8C7A-3C432429A06C}" sibTransId="{57DCDE3B-8F0F-41E8-8F52-CFA55E016C88}"/>
    <dgm:cxn modelId="{1DC9FFA6-0110-4554-B7F7-D50100A9F73B}" type="presOf" srcId="{6B7EB62A-0244-43B4-8501-4D3259E86A7C}" destId="{5182852C-ADCF-480F-86C2-86B6F3EBA009}" srcOrd="1" destOrd="0" presId="urn:microsoft.com/office/officeart/2005/8/layout/hierarchy2"/>
    <dgm:cxn modelId="{3E6187C8-2D23-4E8E-93E4-346B59999BBF}" type="presOf" srcId="{E697E874-5C9E-4B10-AD3E-8DF7BC5793C4}" destId="{6FA207FE-5939-48A5-9D76-14D098701233}" srcOrd="0" destOrd="0" presId="urn:microsoft.com/office/officeart/2005/8/layout/hierarchy2"/>
    <dgm:cxn modelId="{CF0BDAF1-DE65-4A07-82D5-D1DE8C6F77DA}" type="presOf" srcId="{B176DAF2-F4BD-45DF-ACF3-9D5C398195C5}" destId="{72EEC65C-A7D5-4F2A-BD34-A95142A91CA8}" srcOrd="1" destOrd="0" presId="urn:microsoft.com/office/officeart/2005/8/layout/hierarchy2"/>
    <dgm:cxn modelId="{67FDE9F6-72A8-43BF-9EB1-8CE36298BDCC}" type="presOf" srcId="{78C65A3D-B3DF-4920-85B0-71E197CAEED9}" destId="{DBD6803F-3710-4D8C-8C72-0BA268F5E9FA}" srcOrd="0" destOrd="0" presId="urn:microsoft.com/office/officeart/2005/8/layout/hierarchy2"/>
    <dgm:cxn modelId="{55EFC5FF-566E-440B-BD76-E2A9962A3E46}" srcId="{E697E874-5C9E-4B10-AD3E-8DF7BC5793C4}" destId="{5252EC0D-99AD-417A-9D56-F9F9631B0364}" srcOrd="1" destOrd="0" parTransId="{6B324504-846F-4BC2-8919-1AFF36908B63}" sibTransId="{5F93CC1C-9CDE-4702-A8DB-9677438FEF6A}"/>
    <dgm:cxn modelId="{E5841775-273A-4780-A1E8-762F6456E58A}" type="presParOf" srcId="{6FA207FE-5939-48A5-9D76-14D098701233}" destId="{2FDFF8AD-3AB0-49A2-9346-3DFE59AB42BD}" srcOrd="0" destOrd="0" presId="urn:microsoft.com/office/officeart/2005/8/layout/hierarchy2"/>
    <dgm:cxn modelId="{520BF783-0935-41C0-AAE4-4CDF75BC9D96}" type="presParOf" srcId="{2FDFF8AD-3AB0-49A2-9346-3DFE59AB42BD}" destId="{7EAE86BF-EB1B-4F64-A56E-6E0D12073310}" srcOrd="0" destOrd="0" presId="urn:microsoft.com/office/officeart/2005/8/layout/hierarchy2"/>
    <dgm:cxn modelId="{4952F0B9-2682-4DD3-B589-76474A47D73C}" type="presParOf" srcId="{2FDFF8AD-3AB0-49A2-9346-3DFE59AB42BD}" destId="{DF033255-B698-4F5E-9912-7949E675901E}" srcOrd="1" destOrd="0" presId="urn:microsoft.com/office/officeart/2005/8/layout/hierarchy2"/>
    <dgm:cxn modelId="{9F620BE6-6EC2-423F-A8A6-E93BB5EF2170}" type="presParOf" srcId="{6FA207FE-5939-48A5-9D76-14D098701233}" destId="{7F262231-B69B-42D5-8374-4008B12B5D21}" srcOrd="1" destOrd="0" presId="urn:microsoft.com/office/officeart/2005/8/layout/hierarchy2"/>
    <dgm:cxn modelId="{F80108EB-27E4-4379-8C95-D712E87E184F}" type="presParOf" srcId="{7F262231-B69B-42D5-8374-4008B12B5D21}" destId="{1A85BCFF-7EC3-4639-916B-565B95957F52}" srcOrd="0" destOrd="0" presId="urn:microsoft.com/office/officeart/2005/8/layout/hierarchy2"/>
    <dgm:cxn modelId="{71000B9D-8A6F-40EE-A902-E280700FB6B9}" type="presParOf" srcId="{7F262231-B69B-42D5-8374-4008B12B5D21}" destId="{6924A958-0A6B-4DA4-A405-65651A7FA4A6}" srcOrd="1" destOrd="0" presId="urn:microsoft.com/office/officeart/2005/8/layout/hierarchy2"/>
    <dgm:cxn modelId="{E72F2633-047C-4E00-8DE3-335F51E16A01}" type="presParOf" srcId="{6924A958-0A6B-4DA4-A405-65651A7FA4A6}" destId="{080F2391-38AD-438B-802E-50E9AE6A7B79}" srcOrd="0" destOrd="0" presId="urn:microsoft.com/office/officeart/2005/8/layout/hierarchy2"/>
    <dgm:cxn modelId="{4961B8FB-321D-447A-8016-E479AFCD0D56}" type="presParOf" srcId="{080F2391-38AD-438B-802E-50E9AE6A7B79}" destId="{5182852C-ADCF-480F-86C2-86B6F3EBA009}" srcOrd="0" destOrd="0" presId="urn:microsoft.com/office/officeart/2005/8/layout/hierarchy2"/>
    <dgm:cxn modelId="{EBC2ED91-C872-4AE0-B388-3557DC0E90B2}" type="presParOf" srcId="{6924A958-0A6B-4DA4-A405-65651A7FA4A6}" destId="{85651F2A-61B1-42D8-A669-0A191BC9F876}" srcOrd="1" destOrd="0" presId="urn:microsoft.com/office/officeart/2005/8/layout/hierarchy2"/>
    <dgm:cxn modelId="{C06D0948-71FF-4AAF-82CB-88F18B057D9F}" type="presParOf" srcId="{85651F2A-61B1-42D8-A669-0A191BC9F876}" destId="{B7EE37E2-B9AA-4097-836F-504652EFF8C9}" srcOrd="0" destOrd="0" presId="urn:microsoft.com/office/officeart/2005/8/layout/hierarchy2"/>
    <dgm:cxn modelId="{6EF6DA90-BE73-48F3-BEFF-7DBF233F04C7}" type="presParOf" srcId="{85651F2A-61B1-42D8-A669-0A191BC9F876}" destId="{A0D12DE8-4AF9-4C4D-BE74-91F3E994432F}" srcOrd="1" destOrd="0" presId="urn:microsoft.com/office/officeart/2005/8/layout/hierarchy2"/>
    <dgm:cxn modelId="{993B14DA-5949-4BAB-947F-95CD1C728E9D}" type="presParOf" srcId="{6924A958-0A6B-4DA4-A405-65651A7FA4A6}" destId="{DBD6803F-3710-4D8C-8C72-0BA268F5E9FA}" srcOrd="2" destOrd="0" presId="urn:microsoft.com/office/officeart/2005/8/layout/hierarchy2"/>
    <dgm:cxn modelId="{7F3FD3B4-8A9B-4434-AD4B-D8DA07D97DFF}" type="presParOf" srcId="{DBD6803F-3710-4D8C-8C72-0BA268F5E9FA}" destId="{D38D7A92-0EEB-44DE-9896-4DA2F4B09E70}" srcOrd="0" destOrd="0" presId="urn:microsoft.com/office/officeart/2005/8/layout/hierarchy2"/>
    <dgm:cxn modelId="{7DFA9ABB-4DA5-461E-BB4F-9B2135811AF9}" type="presParOf" srcId="{6924A958-0A6B-4DA4-A405-65651A7FA4A6}" destId="{CE504A71-0561-4BCD-9444-7355492A2DD2}" srcOrd="3" destOrd="0" presId="urn:microsoft.com/office/officeart/2005/8/layout/hierarchy2"/>
    <dgm:cxn modelId="{0E62753E-F58A-4416-A569-ECAACF72FABA}" type="presParOf" srcId="{CE504A71-0561-4BCD-9444-7355492A2DD2}" destId="{CB19BD1F-5C1C-4024-A433-489268576DA7}" srcOrd="0" destOrd="0" presId="urn:microsoft.com/office/officeart/2005/8/layout/hierarchy2"/>
    <dgm:cxn modelId="{FCAD4C37-0FB2-4DFD-9350-D5CCF24A75EC}" type="presParOf" srcId="{CE504A71-0561-4BCD-9444-7355492A2DD2}" destId="{35F53510-D86E-4360-B5C5-5C364226967D}" srcOrd="1" destOrd="0" presId="urn:microsoft.com/office/officeart/2005/8/layout/hierarchy2"/>
    <dgm:cxn modelId="{10DE0EC9-C9B4-4A7E-A07E-F2ADC67BD412}" type="presParOf" srcId="{6924A958-0A6B-4DA4-A405-65651A7FA4A6}" destId="{85412634-07B4-4AEF-8D85-EE6322538F09}" srcOrd="4" destOrd="0" presId="urn:microsoft.com/office/officeart/2005/8/layout/hierarchy2"/>
    <dgm:cxn modelId="{5B479462-FD5C-4C3E-9750-B0138964045E}" type="presParOf" srcId="{85412634-07B4-4AEF-8D85-EE6322538F09}" destId="{72EEC65C-A7D5-4F2A-BD34-A95142A91CA8}" srcOrd="0" destOrd="0" presId="urn:microsoft.com/office/officeart/2005/8/layout/hierarchy2"/>
    <dgm:cxn modelId="{3326B0BE-36EA-40AF-87A4-93F7276D0A8E}" type="presParOf" srcId="{6924A958-0A6B-4DA4-A405-65651A7FA4A6}" destId="{EC47BB0E-B881-4B31-804E-29623FE29FBF}" srcOrd="5" destOrd="0" presId="urn:microsoft.com/office/officeart/2005/8/layout/hierarchy2"/>
    <dgm:cxn modelId="{92F9A84D-36C5-48E3-BBA2-21BB44E5D193}" type="presParOf" srcId="{EC47BB0E-B881-4B31-804E-29623FE29FBF}" destId="{290D8AE7-2C65-4EEB-AB3B-D543A40358F7}" srcOrd="0" destOrd="0" presId="urn:microsoft.com/office/officeart/2005/8/layout/hierarchy2"/>
    <dgm:cxn modelId="{956E71C0-D258-4766-A4AE-BEADE3AA7F52}" type="presParOf" srcId="{EC47BB0E-B881-4B31-804E-29623FE29FBF}" destId="{144F1D90-F0D3-4450-9BD8-DF479BA12EB8}" srcOrd="1" destOrd="0" presId="urn:microsoft.com/office/officeart/2005/8/layout/hierarchy2"/>
    <dgm:cxn modelId="{89D5FB48-E6A3-41BE-9F0E-B6394F465BA7}" type="presParOf" srcId="{6FA207FE-5939-48A5-9D76-14D098701233}" destId="{9C991F32-DD90-4229-8FF3-D4A57670296B}" srcOrd="2" destOrd="0" presId="urn:microsoft.com/office/officeart/2005/8/layout/hierarchy2"/>
    <dgm:cxn modelId="{7A31C0DA-A72D-411D-A733-4A1A4F6A76BB}" type="presParOf" srcId="{9C991F32-DD90-4229-8FF3-D4A57670296B}" destId="{B66F5E54-89B1-45EA-AC9F-E6289E2C1035}" srcOrd="0" destOrd="0" presId="urn:microsoft.com/office/officeart/2005/8/layout/hierarchy2"/>
    <dgm:cxn modelId="{F9542ACE-FA04-44A0-BA9D-174D72BC8926}" type="presParOf" srcId="{9C991F32-DD90-4229-8FF3-D4A57670296B}" destId="{8741482A-CEEE-4FC1-99BB-40183B5D499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204886-4F24-46AE-9177-570105131DF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C5E12FA-9AA3-4D84-BC31-26DEA70D6F0D}">
      <dgm:prSet/>
      <dgm:spPr/>
      <dgm:t>
        <a:bodyPr/>
        <a:lstStyle/>
        <a:p>
          <a:r>
            <a:rPr lang="en-US" b="1" dirty="0"/>
            <a:t>Like the diathesis-stress model, cognitive model proposes that premorbid neurocognitive impairment places individuals at risk for aversive work/academic/interpersonal experiences which, in return, lead to dysfunctional beliefs and cognitive appraisals, ultimately leading to maladaptive behaviors such as delusions/hallucinations</a:t>
          </a:r>
        </a:p>
      </dgm:t>
      <dgm:extLst>
        <a:ext uri="{E40237B7-FDA0-4F09-8148-C483321AD2D9}">
          <dgm14:cNvPr xmlns:dgm14="http://schemas.microsoft.com/office/drawing/2010/diagram" id="0" name="" descr="Like the diathesis-stress model, cognitive model proposes that premorbid neurocognitive impairment places individuals at risk for aversive work/academic/interpersonal experiences which, in return, lead to dysfunctional beliefs and cognitive appraisals, ultimately leading to maladaptive behaviors such as delusions/hallucinations&#10;"/>
        </a:ext>
      </dgm:extLst>
    </dgm:pt>
    <dgm:pt modelId="{A552D0A4-C9DD-41C4-B6B4-545964929BAF}" type="parTrans" cxnId="{F56E399B-0EDC-44A9-B3D3-D5F8AE3E59C9}">
      <dgm:prSet/>
      <dgm:spPr/>
      <dgm:t>
        <a:bodyPr/>
        <a:lstStyle/>
        <a:p>
          <a:endParaRPr lang="en-US"/>
        </a:p>
      </dgm:t>
    </dgm:pt>
    <dgm:pt modelId="{52FC5AFC-DEDE-4510-90FB-0E0ABF2BB841}" type="sibTrans" cxnId="{F56E399B-0EDC-44A9-B3D3-D5F8AE3E59C9}">
      <dgm:prSet/>
      <dgm:spPr/>
      <dgm:t>
        <a:bodyPr/>
        <a:lstStyle/>
        <a:p>
          <a:endParaRPr lang="en-US"/>
        </a:p>
      </dgm:t>
    </dgm:pt>
    <dgm:pt modelId="{A6F51FF3-73C3-4C24-9E30-251DCE5FA8C9}">
      <dgm:prSet/>
      <dgm:spPr/>
      <dgm:t>
        <a:bodyPr/>
        <a:lstStyle/>
        <a:p>
          <a:r>
            <a:rPr lang="en-US" b="1" dirty="0"/>
            <a:t>Neurocognitive impairment </a:t>
          </a:r>
          <a:r>
            <a:rPr lang="en-US" b="1" dirty="0">
              <a:sym typeface="Wingdings" panose="05000000000000000000" pitchFamily="2" charset="2"/>
            </a:rPr>
            <a:t></a:t>
          </a:r>
          <a:r>
            <a:rPr lang="en-US" b="1" dirty="0"/>
            <a:t> aversive life events </a:t>
          </a:r>
          <a:r>
            <a:rPr lang="en-US" b="1" dirty="0">
              <a:sym typeface="Wingdings" panose="05000000000000000000" pitchFamily="2" charset="2"/>
            </a:rPr>
            <a:t></a:t>
          </a:r>
          <a:r>
            <a:rPr lang="en-US" b="1" dirty="0"/>
            <a:t> dysfunctional attitudes </a:t>
          </a:r>
          <a:r>
            <a:rPr lang="en-US" b="1" dirty="0">
              <a:sym typeface="Wingdings" panose="05000000000000000000" pitchFamily="2" charset="2"/>
            </a:rPr>
            <a:t></a:t>
          </a:r>
          <a:r>
            <a:rPr lang="en-US" b="1" dirty="0"/>
            <a:t> cognitive distortions </a:t>
          </a:r>
          <a:r>
            <a:rPr lang="en-US" b="1" dirty="0">
              <a:sym typeface="Wingdings" panose="05000000000000000000" pitchFamily="2" charset="2"/>
            </a:rPr>
            <a:t></a:t>
          </a:r>
          <a:r>
            <a:rPr lang="en-US" b="1" dirty="0"/>
            <a:t> hyperactivation of HPA </a:t>
          </a:r>
          <a:r>
            <a:rPr lang="en-US" b="1" dirty="0">
              <a:sym typeface="Wingdings" panose="05000000000000000000" pitchFamily="2" charset="2"/>
            </a:rPr>
            <a:t></a:t>
          </a:r>
          <a:r>
            <a:rPr lang="en-US" b="1" dirty="0"/>
            <a:t> schizophrenia</a:t>
          </a:r>
        </a:p>
      </dgm:t>
      <dgm:extLst>
        <a:ext uri="{E40237B7-FDA0-4F09-8148-C483321AD2D9}">
          <dgm14:cNvPr xmlns:dgm14="http://schemas.microsoft.com/office/drawing/2010/diagram" id="0" name="" descr="Neurocognitive impairment  aversive life events  dysfunctional attitudes  cognitive distortions  hyperactivation of HPA  schizophrenia&#10;"/>
        </a:ext>
      </dgm:extLst>
    </dgm:pt>
    <dgm:pt modelId="{288DE5AB-7201-4740-8D19-2C7E1FCB6812}" type="parTrans" cxnId="{B09CC51C-BE33-4C4D-92E8-BD889D970F67}">
      <dgm:prSet/>
      <dgm:spPr/>
      <dgm:t>
        <a:bodyPr/>
        <a:lstStyle/>
        <a:p>
          <a:endParaRPr lang="en-US"/>
        </a:p>
      </dgm:t>
    </dgm:pt>
    <dgm:pt modelId="{F5A3598D-7391-42C7-BB68-163F88A9CF99}" type="sibTrans" cxnId="{B09CC51C-BE33-4C4D-92E8-BD889D970F67}">
      <dgm:prSet/>
      <dgm:spPr/>
      <dgm:t>
        <a:bodyPr/>
        <a:lstStyle/>
        <a:p>
          <a:endParaRPr lang="en-US"/>
        </a:p>
      </dgm:t>
    </dgm:pt>
    <dgm:pt modelId="{E9600841-80AB-4035-A049-BC6411106B41}" type="pres">
      <dgm:prSet presAssocID="{75204886-4F24-46AE-9177-570105131DF3}" presName="hierChild1" presStyleCnt="0">
        <dgm:presLayoutVars>
          <dgm:chPref val="1"/>
          <dgm:dir/>
          <dgm:animOne val="branch"/>
          <dgm:animLvl val="lvl"/>
          <dgm:resizeHandles/>
        </dgm:presLayoutVars>
      </dgm:prSet>
      <dgm:spPr/>
    </dgm:pt>
    <dgm:pt modelId="{2AC9CE89-E4B0-428E-B69A-D90ADDF294B4}" type="pres">
      <dgm:prSet presAssocID="{EC5E12FA-9AA3-4D84-BC31-26DEA70D6F0D}" presName="hierRoot1" presStyleCnt="0"/>
      <dgm:spPr/>
    </dgm:pt>
    <dgm:pt modelId="{3EDB0F78-9A88-4A62-9C05-2635F0E06FD2}" type="pres">
      <dgm:prSet presAssocID="{EC5E12FA-9AA3-4D84-BC31-26DEA70D6F0D}" presName="composite" presStyleCnt="0"/>
      <dgm:spPr/>
    </dgm:pt>
    <dgm:pt modelId="{1F343C04-8F65-4BFE-AB13-76BFB71B958B}" type="pres">
      <dgm:prSet presAssocID="{EC5E12FA-9AA3-4D84-BC31-26DEA70D6F0D}" presName="background" presStyleLbl="node0" presStyleIdx="0" presStyleCnt="2"/>
      <dgm:spPr/>
    </dgm:pt>
    <dgm:pt modelId="{050BA2A8-EF87-4CCE-9DB8-9433A7F068F1}" type="pres">
      <dgm:prSet presAssocID="{EC5E12FA-9AA3-4D84-BC31-26DEA70D6F0D}" presName="text" presStyleLbl="fgAcc0" presStyleIdx="0" presStyleCnt="2">
        <dgm:presLayoutVars>
          <dgm:chPref val="3"/>
        </dgm:presLayoutVars>
      </dgm:prSet>
      <dgm:spPr/>
    </dgm:pt>
    <dgm:pt modelId="{016431D9-B3AF-405D-AD22-CBE9F82C2512}" type="pres">
      <dgm:prSet presAssocID="{EC5E12FA-9AA3-4D84-BC31-26DEA70D6F0D}" presName="hierChild2" presStyleCnt="0"/>
      <dgm:spPr/>
    </dgm:pt>
    <dgm:pt modelId="{0FFA665C-FE59-44A2-A1D9-02B0220E6CBB}" type="pres">
      <dgm:prSet presAssocID="{A6F51FF3-73C3-4C24-9E30-251DCE5FA8C9}" presName="hierRoot1" presStyleCnt="0"/>
      <dgm:spPr/>
    </dgm:pt>
    <dgm:pt modelId="{D48E1D6D-A265-48BC-B48F-1EBCE47B64B1}" type="pres">
      <dgm:prSet presAssocID="{A6F51FF3-73C3-4C24-9E30-251DCE5FA8C9}" presName="composite" presStyleCnt="0"/>
      <dgm:spPr/>
    </dgm:pt>
    <dgm:pt modelId="{8BF882F0-C1ED-4EF3-B3A7-FC9141978AAB}" type="pres">
      <dgm:prSet presAssocID="{A6F51FF3-73C3-4C24-9E30-251DCE5FA8C9}" presName="background" presStyleLbl="node0" presStyleIdx="1" presStyleCnt="2"/>
      <dgm:spPr/>
    </dgm:pt>
    <dgm:pt modelId="{118A9D5C-E353-418A-A1C4-F174C2EE13E6}" type="pres">
      <dgm:prSet presAssocID="{A6F51FF3-73C3-4C24-9E30-251DCE5FA8C9}" presName="text" presStyleLbl="fgAcc0" presStyleIdx="1" presStyleCnt="2">
        <dgm:presLayoutVars>
          <dgm:chPref val="3"/>
        </dgm:presLayoutVars>
      </dgm:prSet>
      <dgm:spPr/>
    </dgm:pt>
    <dgm:pt modelId="{30C12736-E032-4C31-81F7-BABADF4AE95C}" type="pres">
      <dgm:prSet presAssocID="{A6F51FF3-73C3-4C24-9E30-251DCE5FA8C9}" presName="hierChild2" presStyleCnt="0"/>
      <dgm:spPr/>
    </dgm:pt>
  </dgm:ptLst>
  <dgm:cxnLst>
    <dgm:cxn modelId="{B09CC51C-BE33-4C4D-92E8-BD889D970F67}" srcId="{75204886-4F24-46AE-9177-570105131DF3}" destId="{A6F51FF3-73C3-4C24-9E30-251DCE5FA8C9}" srcOrd="1" destOrd="0" parTransId="{288DE5AB-7201-4740-8D19-2C7E1FCB6812}" sibTransId="{F5A3598D-7391-42C7-BB68-163F88A9CF99}"/>
    <dgm:cxn modelId="{64A7E51E-89B2-462D-B402-0331F90D6275}" type="presOf" srcId="{A6F51FF3-73C3-4C24-9E30-251DCE5FA8C9}" destId="{118A9D5C-E353-418A-A1C4-F174C2EE13E6}" srcOrd="0" destOrd="0" presId="urn:microsoft.com/office/officeart/2005/8/layout/hierarchy1"/>
    <dgm:cxn modelId="{F56E399B-0EDC-44A9-B3D3-D5F8AE3E59C9}" srcId="{75204886-4F24-46AE-9177-570105131DF3}" destId="{EC5E12FA-9AA3-4D84-BC31-26DEA70D6F0D}" srcOrd="0" destOrd="0" parTransId="{A552D0A4-C9DD-41C4-B6B4-545964929BAF}" sibTransId="{52FC5AFC-DEDE-4510-90FB-0E0ABF2BB841}"/>
    <dgm:cxn modelId="{3D6321E5-4AE7-4C07-B82B-CAB6A8FDE300}" type="presOf" srcId="{75204886-4F24-46AE-9177-570105131DF3}" destId="{E9600841-80AB-4035-A049-BC6411106B41}" srcOrd="0" destOrd="0" presId="urn:microsoft.com/office/officeart/2005/8/layout/hierarchy1"/>
    <dgm:cxn modelId="{DC3874F5-7333-4CF9-9CE6-F5FC1D80CE9B}" type="presOf" srcId="{EC5E12FA-9AA3-4D84-BC31-26DEA70D6F0D}" destId="{050BA2A8-EF87-4CCE-9DB8-9433A7F068F1}" srcOrd="0" destOrd="0" presId="urn:microsoft.com/office/officeart/2005/8/layout/hierarchy1"/>
    <dgm:cxn modelId="{80156E0E-80B9-403A-827C-D2BB9FE87325}" type="presParOf" srcId="{E9600841-80AB-4035-A049-BC6411106B41}" destId="{2AC9CE89-E4B0-428E-B69A-D90ADDF294B4}" srcOrd="0" destOrd="0" presId="urn:microsoft.com/office/officeart/2005/8/layout/hierarchy1"/>
    <dgm:cxn modelId="{4122850E-ABD2-40DA-A8E9-123B71F15E13}" type="presParOf" srcId="{2AC9CE89-E4B0-428E-B69A-D90ADDF294B4}" destId="{3EDB0F78-9A88-4A62-9C05-2635F0E06FD2}" srcOrd="0" destOrd="0" presId="urn:microsoft.com/office/officeart/2005/8/layout/hierarchy1"/>
    <dgm:cxn modelId="{F83122AE-25DE-4CF8-9E5A-60C696C2F5A1}" type="presParOf" srcId="{3EDB0F78-9A88-4A62-9C05-2635F0E06FD2}" destId="{1F343C04-8F65-4BFE-AB13-76BFB71B958B}" srcOrd="0" destOrd="0" presId="urn:microsoft.com/office/officeart/2005/8/layout/hierarchy1"/>
    <dgm:cxn modelId="{23DEC2A4-828B-443A-891F-D8AC9CA9639A}" type="presParOf" srcId="{3EDB0F78-9A88-4A62-9C05-2635F0E06FD2}" destId="{050BA2A8-EF87-4CCE-9DB8-9433A7F068F1}" srcOrd="1" destOrd="0" presId="urn:microsoft.com/office/officeart/2005/8/layout/hierarchy1"/>
    <dgm:cxn modelId="{C26847F7-F9B2-4429-A78B-C7DC13B1875C}" type="presParOf" srcId="{2AC9CE89-E4B0-428E-B69A-D90ADDF294B4}" destId="{016431D9-B3AF-405D-AD22-CBE9F82C2512}" srcOrd="1" destOrd="0" presId="urn:microsoft.com/office/officeart/2005/8/layout/hierarchy1"/>
    <dgm:cxn modelId="{7E3A27DF-7ADB-4CBE-8152-F8BF77853B6B}" type="presParOf" srcId="{E9600841-80AB-4035-A049-BC6411106B41}" destId="{0FFA665C-FE59-44A2-A1D9-02B0220E6CBB}" srcOrd="1" destOrd="0" presId="urn:microsoft.com/office/officeart/2005/8/layout/hierarchy1"/>
    <dgm:cxn modelId="{B273EC50-7874-40BF-91A0-ADFCBD0AA778}" type="presParOf" srcId="{0FFA665C-FE59-44A2-A1D9-02B0220E6CBB}" destId="{D48E1D6D-A265-48BC-B48F-1EBCE47B64B1}" srcOrd="0" destOrd="0" presId="urn:microsoft.com/office/officeart/2005/8/layout/hierarchy1"/>
    <dgm:cxn modelId="{89829574-42FC-472E-9496-EB479A0BEE33}" type="presParOf" srcId="{D48E1D6D-A265-48BC-B48F-1EBCE47B64B1}" destId="{8BF882F0-C1ED-4EF3-B3A7-FC9141978AAB}" srcOrd="0" destOrd="0" presId="urn:microsoft.com/office/officeart/2005/8/layout/hierarchy1"/>
    <dgm:cxn modelId="{272F8338-3777-4720-9837-51A216E0E3D8}" type="presParOf" srcId="{D48E1D6D-A265-48BC-B48F-1EBCE47B64B1}" destId="{118A9D5C-E353-418A-A1C4-F174C2EE13E6}" srcOrd="1" destOrd="0" presId="urn:microsoft.com/office/officeart/2005/8/layout/hierarchy1"/>
    <dgm:cxn modelId="{14835E77-D549-44DA-83CF-89B131ADA1C0}" type="presParOf" srcId="{0FFA665C-FE59-44A2-A1D9-02B0220E6CBB}" destId="{30C12736-E032-4C31-81F7-BABADF4AE95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BE487A3-50E4-40BC-89C8-537441F1F911}" type="doc">
      <dgm:prSet loTypeId="urn:microsoft.com/office/officeart/2016/7/layout/BasicLinearProcessNumbered" loCatId="process" qsTypeId="urn:microsoft.com/office/officeart/2005/8/quickstyle/simple1" qsCatId="simple" csTypeId="urn:microsoft.com/office/officeart/2005/8/colors/accent2_2" csCatId="accent2" phldr="1"/>
      <dgm:spPr/>
      <dgm:t>
        <a:bodyPr/>
        <a:lstStyle/>
        <a:p>
          <a:endParaRPr lang="en-US"/>
        </a:p>
      </dgm:t>
    </dgm:pt>
    <dgm:pt modelId="{37032D38-552B-4AFA-9B03-AC34CA8149AB}">
      <dgm:prSet/>
      <dgm:spPr/>
      <dgm:t>
        <a:bodyPr/>
        <a:lstStyle/>
        <a:p>
          <a:r>
            <a:rPr lang="en-US" b="1" dirty="0"/>
            <a:t>Expressed emotion (hostility, criticality, overinvolvement) – patients in this kind of home environment are twice as likely to relapse</a:t>
          </a:r>
        </a:p>
      </dgm:t>
      <dgm:extLst>
        <a:ext uri="{E40237B7-FDA0-4F09-8148-C483321AD2D9}">
          <dgm14:cNvPr xmlns:dgm14="http://schemas.microsoft.com/office/drawing/2010/diagram" id="0" name="" descr="Expressed emotion (hostility, criticality, overinvolvement) – patients in this kind of home environment are twice as likely to relapse&#10;"/>
        </a:ext>
      </dgm:extLst>
    </dgm:pt>
    <dgm:pt modelId="{AC04FE66-8031-443B-BD61-B2D9CE78C133}" type="parTrans" cxnId="{293D8717-4560-4829-BB6B-CC4A3A42B099}">
      <dgm:prSet/>
      <dgm:spPr/>
      <dgm:t>
        <a:bodyPr/>
        <a:lstStyle/>
        <a:p>
          <a:endParaRPr lang="en-US"/>
        </a:p>
      </dgm:t>
    </dgm:pt>
    <dgm:pt modelId="{047A66DB-3AA5-4E0B-AC9D-2136C41AE165}" type="sibTrans" cxnId="{293D8717-4560-4829-BB6B-CC4A3A42B099}">
      <dgm:prSet phldrT="1" phldr="0"/>
      <dgm:spPr/>
      <dgm:t>
        <a:bodyPr/>
        <a:lstStyle/>
        <a:p>
          <a:r>
            <a:rPr lang="en-US"/>
            <a:t>1</a:t>
          </a:r>
        </a:p>
      </dgm:t>
    </dgm:pt>
    <dgm:pt modelId="{2AAD420C-473C-4132-AC61-D08BC166DC30}">
      <dgm:prSet/>
      <dgm:spPr/>
      <dgm:t>
        <a:bodyPr/>
        <a:lstStyle/>
        <a:p>
          <a:r>
            <a:rPr lang="en-US" b="1" dirty="0"/>
            <a:t>Family dysfunction – i.e., conflict, difficulty with communication, overall disruption; all of which do not support the patient’s progress</a:t>
          </a:r>
        </a:p>
      </dgm:t>
      <dgm:extLst>
        <a:ext uri="{E40237B7-FDA0-4F09-8148-C483321AD2D9}">
          <dgm14:cNvPr xmlns:dgm14="http://schemas.microsoft.com/office/drawing/2010/diagram" id="0" name="" descr="Family dysfunction – i.e., conflict, difficulty with communication, overall disruption; all of which do not support the patient’s progress&#10;"/>
        </a:ext>
      </dgm:extLst>
    </dgm:pt>
    <dgm:pt modelId="{586CCA3B-7FBD-4970-8AD9-E15DA544909A}" type="parTrans" cxnId="{A61CB653-E21E-440B-AB41-A7690C0D546C}">
      <dgm:prSet/>
      <dgm:spPr/>
      <dgm:t>
        <a:bodyPr/>
        <a:lstStyle/>
        <a:p>
          <a:endParaRPr lang="en-US"/>
        </a:p>
      </dgm:t>
    </dgm:pt>
    <dgm:pt modelId="{3CD111AF-C877-4963-8C59-A39E6782DBA4}" type="sibTrans" cxnId="{A61CB653-E21E-440B-AB41-A7690C0D546C}">
      <dgm:prSet phldrT="2" phldr="0"/>
      <dgm:spPr/>
      <dgm:t>
        <a:bodyPr/>
        <a:lstStyle/>
        <a:p>
          <a:r>
            <a:rPr lang="en-US"/>
            <a:t>2</a:t>
          </a:r>
        </a:p>
      </dgm:t>
    </dgm:pt>
    <dgm:pt modelId="{393D7364-5AC0-4E7A-98C5-37F8BFD19468}" type="pres">
      <dgm:prSet presAssocID="{FBE487A3-50E4-40BC-89C8-537441F1F911}" presName="Name0" presStyleCnt="0">
        <dgm:presLayoutVars>
          <dgm:animLvl val="lvl"/>
          <dgm:resizeHandles val="exact"/>
        </dgm:presLayoutVars>
      </dgm:prSet>
      <dgm:spPr/>
    </dgm:pt>
    <dgm:pt modelId="{AE3A8E63-9F16-4C94-9149-9D3E1A2590B9}" type="pres">
      <dgm:prSet presAssocID="{37032D38-552B-4AFA-9B03-AC34CA8149AB}" presName="compositeNode" presStyleCnt="0">
        <dgm:presLayoutVars>
          <dgm:bulletEnabled val="1"/>
        </dgm:presLayoutVars>
      </dgm:prSet>
      <dgm:spPr/>
    </dgm:pt>
    <dgm:pt modelId="{89F8F07E-3C7E-4FA7-9EC0-BE47E2A5585A}" type="pres">
      <dgm:prSet presAssocID="{37032D38-552B-4AFA-9B03-AC34CA8149AB}" presName="bgRect" presStyleLbl="bgAccFollowNode1" presStyleIdx="0" presStyleCnt="2"/>
      <dgm:spPr/>
    </dgm:pt>
    <dgm:pt modelId="{28BD04BB-174A-4C7B-94D8-DF656908E9E2}" type="pres">
      <dgm:prSet presAssocID="{047A66DB-3AA5-4E0B-AC9D-2136C41AE165}" presName="sibTransNodeCircle" presStyleLbl="alignNode1" presStyleIdx="0" presStyleCnt="4">
        <dgm:presLayoutVars>
          <dgm:chMax val="0"/>
          <dgm:bulletEnabled/>
        </dgm:presLayoutVars>
      </dgm:prSet>
      <dgm:spPr/>
    </dgm:pt>
    <dgm:pt modelId="{29D71A33-59C8-4EB5-AC8A-9583311927FC}" type="pres">
      <dgm:prSet presAssocID="{37032D38-552B-4AFA-9B03-AC34CA8149AB}" presName="bottomLine" presStyleLbl="alignNode1" presStyleIdx="1" presStyleCnt="4">
        <dgm:presLayoutVars/>
      </dgm:prSet>
      <dgm:spPr/>
    </dgm:pt>
    <dgm:pt modelId="{B2206FCD-C3A9-467F-BE77-642C0EB716C7}" type="pres">
      <dgm:prSet presAssocID="{37032D38-552B-4AFA-9B03-AC34CA8149AB}" presName="nodeText" presStyleLbl="bgAccFollowNode1" presStyleIdx="0" presStyleCnt="2">
        <dgm:presLayoutVars>
          <dgm:bulletEnabled val="1"/>
        </dgm:presLayoutVars>
      </dgm:prSet>
      <dgm:spPr/>
    </dgm:pt>
    <dgm:pt modelId="{B9C76E1A-0162-4D73-BB07-6B1CEBFED210}" type="pres">
      <dgm:prSet presAssocID="{047A66DB-3AA5-4E0B-AC9D-2136C41AE165}" presName="sibTrans" presStyleCnt="0"/>
      <dgm:spPr/>
    </dgm:pt>
    <dgm:pt modelId="{B79C3832-37CF-4AD2-9EBC-1771D0E1A349}" type="pres">
      <dgm:prSet presAssocID="{2AAD420C-473C-4132-AC61-D08BC166DC30}" presName="compositeNode" presStyleCnt="0">
        <dgm:presLayoutVars>
          <dgm:bulletEnabled val="1"/>
        </dgm:presLayoutVars>
      </dgm:prSet>
      <dgm:spPr/>
    </dgm:pt>
    <dgm:pt modelId="{4202ED27-31A6-4248-A9F0-C03293D63177}" type="pres">
      <dgm:prSet presAssocID="{2AAD420C-473C-4132-AC61-D08BC166DC30}" presName="bgRect" presStyleLbl="bgAccFollowNode1" presStyleIdx="1" presStyleCnt="2"/>
      <dgm:spPr/>
    </dgm:pt>
    <dgm:pt modelId="{E7F9627F-BE46-4906-8493-E62A606487CE}" type="pres">
      <dgm:prSet presAssocID="{3CD111AF-C877-4963-8C59-A39E6782DBA4}" presName="sibTransNodeCircle" presStyleLbl="alignNode1" presStyleIdx="2" presStyleCnt="4">
        <dgm:presLayoutVars>
          <dgm:chMax val="0"/>
          <dgm:bulletEnabled/>
        </dgm:presLayoutVars>
      </dgm:prSet>
      <dgm:spPr/>
    </dgm:pt>
    <dgm:pt modelId="{3E36233C-B209-482E-852D-4B1C9C7FB6A1}" type="pres">
      <dgm:prSet presAssocID="{2AAD420C-473C-4132-AC61-D08BC166DC30}" presName="bottomLine" presStyleLbl="alignNode1" presStyleIdx="3" presStyleCnt="4">
        <dgm:presLayoutVars/>
      </dgm:prSet>
      <dgm:spPr/>
    </dgm:pt>
    <dgm:pt modelId="{1D0FE9B4-C3F9-4CEE-92B8-FE560FA2CA89}" type="pres">
      <dgm:prSet presAssocID="{2AAD420C-473C-4132-AC61-D08BC166DC30}" presName="nodeText" presStyleLbl="bgAccFollowNode1" presStyleIdx="1" presStyleCnt="2">
        <dgm:presLayoutVars>
          <dgm:bulletEnabled val="1"/>
        </dgm:presLayoutVars>
      </dgm:prSet>
      <dgm:spPr/>
    </dgm:pt>
  </dgm:ptLst>
  <dgm:cxnLst>
    <dgm:cxn modelId="{EAB04609-C6C8-4F75-B844-06DA991D891D}" type="presOf" srcId="{2AAD420C-473C-4132-AC61-D08BC166DC30}" destId="{1D0FE9B4-C3F9-4CEE-92B8-FE560FA2CA89}" srcOrd="1" destOrd="0" presId="urn:microsoft.com/office/officeart/2016/7/layout/BasicLinearProcessNumbered"/>
    <dgm:cxn modelId="{293D8717-4560-4829-BB6B-CC4A3A42B099}" srcId="{FBE487A3-50E4-40BC-89C8-537441F1F911}" destId="{37032D38-552B-4AFA-9B03-AC34CA8149AB}" srcOrd="0" destOrd="0" parTransId="{AC04FE66-8031-443B-BD61-B2D9CE78C133}" sibTransId="{047A66DB-3AA5-4E0B-AC9D-2136C41AE165}"/>
    <dgm:cxn modelId="{5589171C-A9B1-41D3-9582-8ED37B2D0BD7}" type="presOf" srcId="{37032D38-552B-4AFA-9B03-AC34CA8149AB}" destId="{89F8F07E-3C7E-4FA7-9EC0-BE47E2A5585A}" srcOrd="0" destOrd="0" presId="urn:microsoft.com/office/officeart/2016/7/layout/BasicLinearProcessNumbered"/>
    <dgm:cxn modelId="{A61CB653-E21E-440B-AB41-A7690C0D546C}" srcId="{FBE487A3-50E4-40BC-89C8-537441F1F911}" destId="{2AAD420C-473C-4132-AC61-D08BC166DC30}" srcOrd="1" destOrd="0" parTransId="{586CCA3B-7FBD-4970-8AD9-E15DA544909A}" sibTransId="{3CD111AF-C877-4963-8C59-A39E6782DBA4}"/>
    <dgm:cxn modelId="{CF44A177-2BE4-4412-B70D-716CB2AC2C97}" type="presOf" srcId="{3CD111AF-C877-4963-8C59-A39E6782DBA4}" destId="{E7F9627F-BE46-4906-8493-E62A606487CE}" srcOrd="0" destOrd="0" presId="urn:microsoft.com/office/officeart/2016/7/layout/BasicLinearProcessNumbered"/>
    <dgm:cxn modelId="{11B25095-F0F6-45A6-9CCD-451784CC8E5D}" type="presOf" srcId="{047A66DB-3AA5-4E0B-AC9D-2136C41AE165}" destId="{28BD04BB-174A-4C7B-94D8-DF656908E9E2}" srcOrd="0" destOrd="0" presId="urn:microsoft.com/office/officeart/2016/7/layout/BasicLinearProcessNumbered"/>
    <dgm:cxn modelId="{5A3995B6-C31D-436E-987C-C7733ECDECEE}" type="presOf" srcId="{FBE487A3-50E4-40BC-89C8-537441F1F911}" destId="{393D7364-5AC0-4E7A-98C5-37F8BFD19468}" srcOrd="0" destOrd="0" presId="urn:microsoft.com/office/officeart/2016/7/layout/BasicLinearProcessNumbered"/>
    <dgm:cxn modelId="{5B161BD1-8E36-48AD-8595-978E1951F48D}" type="presOf" srcId="{37032D38-552B-4AFA-9B03-AC34CA8149AB}" destId="{B2206FCD-C3A9-467F-BE77-642C0EB716C7}" srcOrd="1" destOrd="0" presId="urn:microsoft.com/office/officeart/2016/7/layout/BasicLinearProcessNumbered"/>
    <dgm:cxn modelId="{35BFFFFA-A46D-4EEE-BA8A-3539906F332C}" type="presOf" srcId="{2AAD420C-473C-4132-AC61-D08BC166DC30}" destId="{4202ED27-31A6-4248-A9F0-C03293D63177}" srcOrd="0" destOrd="0" presId="urn:microsoft.com/office/officeart/2016/7/layout/BasicLinearProcessNumbered"/>
    <dgm:cxn modelId="{631698C4-6F60-42AF-8D0F-8000BFBA08D0}" type="presParOf" srcId="{393D7364-5AC0-4E7A-98C5-37F8BFD19468}" destId="{AE3A8E63-9F16-4C94-9149-9D3E1A2590B9}" srcOrd="0" destOrd="0" presId="urn:microsoft.com/office/officeart/2016/7/layout/BasicLinearProcessNumbered"/>
    <dgm:cxn modelId="{427982D9-2264-4263-A43E-D276649F65C3}" type="presParOf" srcId="{AE3A8E63-9F16-4C94-9149-9D3E1A2590B9}" destId="{89F8F07E-3C7E-4FA7-9EC0-BE47E2A5585A}" srcOrd="0" destOrd="0" presId="urn:microsoft.com/office/officeart/2016/7/layout/BasicLinearProcessNumbered"/>
    <dgm:cxn modelId="{69B7732B-0B22-452A-972C-08A43E0AFA36}" type="presParOf" srcId="{AE3A8E63-9F16-4C94-9149-9D3E1A2590B9}" destId="{28BD04BB-174A-4C7B-94D8-DF656908E9E2}" srcOrd="1" destOrd="0" presId="urn:microsoft.com/office/officeart/2016/7/layout/BasicLinearProcessNumbered"/>
    <dgm:cxn modelId="{0BBE62A2-E985-469F-A989-DAF52A123052}" type="presParOf" srcId="{AE3A8E63-9F16-4C94-9149-9D3E1A2590B9}" destId="{29D71A33-59C8-4EB5-AC8A-9583311927FC}" srcOrd="2" destOrd="0" presId="urn:microsoft.com/office/officeart/2016/7/layout/BasicLinearProcessNumbered"/>
    <dgm:cxn modelId="{49AB8410-AF4E-46A7-A9AC-C10DD97537D0}" type="presParOf" srcId="{AE3A8E63-9F16-4C94-9149-9D3E1A2590B9}" destId="{B2206FCD-C3A9-467F-BE77-642C0EB716C7}" srcOrd="3" destOrd="0" presId="urn:microsoft.com/office/officeart/2016/7/layout/BasicLinearProcessNumbered"/>
    <dgm:cxn modelId="{C12083BD-69AA-4F1C-9FBB-25212482E211}" type="presParOf" srcId="{393D7364-5AC0-4E7A-98C5-37F8BFD19468}" destId="{B9C76E1A-0162-4D73-BB07-6B1CEBFED210}" srcOrd="1" destOrd="0" presId="urn:microsoft.com/office/officeart/2016/7/layout/BasicLinearProcessNumbered"/>
    <dgm:cxn modelId="{E3E0AE63-BD08-4B4E-B38B-70F749BEA049}" type="presParOf" srcId="{393D7364-5AC0-4E7A-98C5-37F8BFD19468}" destId="{B79C3832-37CF-4AD2-9EBC-1771D0E1A349}" srcOrd="2" destOrd="0" presId="urn:microsoft.com/office/officeart/2016/7/layout/BasicLinearProcessNumbered"/>
    <dgm:cxn modelId="{10464E12-D1D8-4522-AA0A-D812BBD4793C}" type="presParOf" srcId="{B79C3832-37CF-4AD2-9EBC-1771D0E1A349}" destId="{4202ED27-31A6-4248-A9F0-C03293D63177}" srcOrd="0" destOrd="0" presId="urn:microsoft.com/office/officeart/2016/7/layout/BasicLinearProcessNumbered"/>
    <dgm:cxn modelId="{6EA0E364-B880-4A20-B166-B7BE0C1AA0E8}" type="presParOf" srcId="{B79C3832-37CF-4AD2-9EBC-1771D0E1A349}" destId="{E7F9627F-BE46-4906-8493-E62A606487CE}" srcOrd="1" destOrd="0" presId="urn:microsoft.com/office/officeart/2016/7/layout/BasicLinearProcessNumbered"/>
    <dgm:cxn modelId="{5F617992-706D-4622-8506-DA721D0334BC}" type="presParOf" srcId="{B79C3832-37CF-4AD2-9EBC-1771D0E1A349}" destId="{3E36233C-B209-482E-852D-4B1C9C7FB6A1}" srcOrd="2" destOrd="0" presId="urn:microsoft.com/office/officeart/2016/7/layout/BasicLinearProcessNumbered"/>
    <dgm:cxn modelId="{BB22E80A-C717-4DE6-871F-12FFEFB6A72A}" type="presParOf" srcId="{B79C3832-37CF-4AD2-9EBC-1771D0E1A349}" destId="{1D0FE9B4-C3F9-4CEE-92B8-FE560FA2CA89}"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C63DBCF-5441-49DA-8B63-1400F90461B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435AC12-72ED-4561-9E43-E661A99DAC20}">
      <dgm:prSet custT="1"/>
      <dgm:spPr/>
      <dgm:t>
        <a:bodyPr/>
        <a:lstStyle/>
        <a:p>
          <a:r>
            <a:rPr lang="en-US" sz="1800" b="1" dirty="0"/>
            <a:t>Conventional antipsychotics (e.g., Thorazine, Chlorpromazine) – successfully calm agitated patients by acting on dopamine receptors, but come with awful side effects (e.g., muscle tremors; involuntary movements; muscle rigidity; and tardive dyskinesia which includes involuntary movements of the tongue, mouth, and face) which increase the longer an individual takes the medication</a:t>
          </a:r>
          <a:endParaRPr lang="en-US" sz="1800" dirty="0"/>
        </a:p>
      </dgm:t>
      <dgm:extLst>
        <a:ext uri="{E40237B7-FDA0-4F09-8148-C483321AD2D9}">
          <dgm14:cNvPr xmlns:dgm14="http://schemas.microsoft.com/office/drawing/2010/diagram" id="0" name="" descr="Conventional antipsychotics (e.g., Thorazine, Chlorpromazine) – successfully calm agitated patients by acting on dopamine receptors, but come with awful side effects (e.g., muscle tremors; involuntary movements; muscle rigidity; and tardive dyskinesia which includes involuntary movements of the tongue, mouth, and face) which increase the longer an individual takes the medication&#10;"/>
        </a:ext>
      </dgm:extLst>
    </dgm:pt>
    <dgm:pt modelId="{36EBAD37-A88A-4171-8B7B-5328C7435231}" type="parTrans" cxnId="{4903A80B-D48B-4105-BEF4-9CBA25668FAD}">
      <dgm:prSet/>
      <dgm:spPr/>
      <dgm:t>
        <a:bodyPr/>
        <a:lstStyle/>
        <a:p>
          <a:endParaRPr lang="en-US"/>
        </a:p>
      </dgm:t>
    </dgm:pt>
    <dgm:pt modelId="{F721EFB1-1B2F-4DE8-98C6-8515BBE0B6C2}" type="sibTrans" cxnId="{4903A80B-D48B-4105-BEF4-9CBA25668FAD}">
      <dgm:prSet/>
      <dgm:spPr/>
      <dgm:t>
        <a:bodyPr/>
        <a:lstStyle/>
        <a:p>
          <a:endParaRPr lang="en-US"/>
        </a:p>
      </dgm:t>
    </dgm:pt>
    <dgm:pt modelId="{70F58A5A-C81C-4356-B161-FE176811ACE9}">
      <dgm:prSet custT="1"/>
      <dgm:spPr/>
      <dgm:t>
        <a:bodyPr/>
        <a:lstStyle/>
        <a:p>
          <a:r>
            <a:rPr lang="en-US" sz="2400" b="1" dirty="0"/>
            <a:t>Second generation/Atypical antipsychotics (e.g., Clozapine, Risperidone, Aripiprazole) – acts on dopamine and serotonin receptors and manages both positive and negative symptoms; side effects are less likely but still possible </a:t>
          </a:r>
          <a:endParaRPr lang="en-US" sz="2400" dirty="0"/>
        </a:p>
      </dgm:t>
      <dgm:extLst>
        <a:ext uri="{E40237B7-FDA0-4F09-8148-C483321AD2D9}">
          <dgm14:cNvPr xmlns:dgm14="http://schemas.microsoft.com/office/drawing/2010/diagram" id="0" name="" descr="Second generation/Atypical antipsychotics (e.g., Clozapine, Risperidone, Aripiprazole) – acts on dopamine and serotonin receptors and manages both positive and negative symptoms; side effects are less likely but still possible &#10;"/>
        </a:ext>
      </dgm:extLst>
    </dgm:pt>
    <dgm:pt modelId="{D4726952-EBA2-42C3-AEC0-961A4FD5398C}" type="parTrans" cxnId="{7359FC3F-7576-4C1A-A913-F0DC5F97CC41}">
      <dgm:prSet/>
      <dgm:spPr/>
      <dgm:t>
        <a:bodyPr/>
        <a:lstStyle/>
        <a:p>
          <a:endParaRPr lang="en-US"/>
        </a:p>
      </dgm:t>
    </dgm:pt>
    <dgm:pt modelId="{6C8A1571-B3B5-4E7B-A1C3-82CBA197C180}" type="sibTrans" cxnId="{7359FC3F-7576-4C1A-A913-F0DC5F97CC41}">
      <dgm:prSet/>
      <dgm:spPr/>
      <dgm:t>
        <a:bodyPr/>
        <a:lstStyle/>
        <a:p>
          <a:endParaRPr lang="en-US"/>
        </a:p>
      </dgm:t>
    </dgm:pt>
    <dgm:pt modelId="{D6616EFF-59DE-4AE2-BA03-6A30FD02C415}">
      <dgm:prSet custT="1"/>
      <dgm:spPr/>
      <dgm:t>
        <a:bodyPr/>
        <a:lstStyle/>
        <a:p>
          <a:r>
            <a:rPr lang="en-US" sz="2800" b="1" dirty="0"/>
            <a:t>Patients often discontinue medications, which makes it important to incorporate psychological treatment and additional support</a:t>
          </a:r>
          <a:endParaRPr lang="en-US" sz="2800" dirty="0"/>
        </a:p>
      </dgm:t>
      <dgm:extLst>
        <a:ext uri="{E40237B7-FDA0-4F09-8148-C483321AD2D9}">
          <dgm14:cNvPr xmlns:dgm14="http://schemas.microsoft.com/office/drawing/2010/diagram" id="0" name="" descr="Patients often discontinue medications, which makes it important to incorporate psychological treatment and additional support&#10;"/>
        </a:ext>
      </dgm:extLst>
    </dgm:pt>
    <dgm:pt modelId="{A827DF66-FFFE-48A2-B484-57D3D67CFF79}" type="parTrans" cxnId="{665A0D04-C891-4281-8CFB-114202B47279}">
      <dgm:prSet/>
      <dgm:spPr/>
      <dgm:t>
        <a:bodyPr/>
        <a:lstStyle/>
        <a:p>
          <a:endParaRPr lang="en-US"/>
        </a:p>
      </dgm:t>
    </dgm:pt>
    <dgm:pt modelId="{426D6936-44C5-4B63-AC7B-E308482C8497}" type="sibTrans" cxnId="{665A0D04-C891-4281-8CFB-114202B47279}">
      <dgm:prSet/>
      <dgm:spPr/>
      <dgm:t>
        <a:bodyPr/>
        <a:lstStyle/>
        <a:p>
          <a:endParaRPr lang="en-US"/>
        </a:p>
      </dgm:t>
    </dgm:pt>
    <dgm:pt modelId="{C99D1DB7-5D70-43E8-9BE0-84538032462F}" type="pres">
      <dgm:prSet presAssocID="{BC63DBCF-5441-49DA-8B63-1400F90461B8}" presName="root" presStyleCnt="0">
        <dgm:presLayoutVars>
          <dgm:dir/>
          <dgm:resizeHandles val="exact"/>
        </dgm:presLayoutVars>
      </dgm:prSet>
      <dgm:spPr/>
    </dgm:pt>
    <dgm:pt modelId="{02044964-65F2-4DB2-BFF7-A3359D707669}" type="pres">
      <dgm:prSet presAssocID="{9435AC12-72ED-4561-9E43-E661A99DAC20}" presName="compNode" presStyleCnt="0"/>
      <dgm:spPr/>
    </dgm:pt>
    <dgm:pt modelId="{B2F3B486-8A2E-4FEA-A733-CB4694BFD4AF}" type="pres">
      <dgm:prSet presAssocID="{9435AC12-72ED-4561-9E43-E661A99DAC20}" presName="bgRect" presStyleLbl="bgShp" presStyleIdx="0" presStyleCnt="3"/>
      <dgm:spPr/>
    </dgm:pt>
    <dgm:pt modelId="{132573EB-4186-4D0B-B06C-B088BF78D462}" type="pres">
      <dgm:prSet presAssocID="{9435AC12-72ED-4561-9E43-E661A99DAC2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03D26CB9-7729-4BC3-B97A-57DE4DC10B6E}" type="pres">
      <dgm:prSet presAssocID="{9435AC12-72ED-4561-9E43-E661A99DAC20}" presName="spaceRect" presStyleCnt="0"/>
      <dgm:spPr/>
    </dgm:pt>
    <dgm:pt modelId="{EDE4EBC5-C2E1-4A15-BE72-7299FB2F35EA}" type="pres">
      <dgm:prSet presAssocID="{9435AC12-72ED-4561-9E43-E661A99DAC20}" presName="parTx" presStyleLbl="revTx" presStyleIdx="0" presStyleCnt="3">
        <dgm:presLayoutVars>
          <dgm:chMax val="0"/>
          <dgm:chPref val="0"/>
        </dgm:presLayoutVars>
      </dgm:prSet>
      <dgm:spPr/>
    </dgm:pt>
    <dgm:pt modelId="{4765884B-2FBC-426E-9F16-AB4EF70F7AA0}" type="pres">
      <dgm:prSet presAssocID="{F721EFB1-1B2F-4DE8-98C6-8515BBE0B6C2}" presName="sibTrans" presStyleCnt="0"/>
      <dgm:spPr/>
    </dgm:pt>
    <dgm:pt modelId="{B8B75ED7-54C6-414E-8208-69032327B96D}" type="pres">
      <dgm:prSet presAssocID="{70F58A5A-C81C-4356-B161-FE176811ACE9}" presName="compNode" presStyleCnt="0"/>
      <dgm:spPr/>
    </dgm:pt>
    <dgm:pt modelId="{430ADAA1-1725-4491-89DD-16602CB28413}" type="pres">
      <dgm:prSet presAssocID="{70F58A5A-C81C-4356-B161-FE176811ACE9}" presName="bgRect" presStyleLbl="bgShp" presStyleIdx="1" presStyleCnt="3"/>
      <dgm:spPr/>
    </dgm:pt>
    <dgm:pt modelId="{C518F770-8880-453D-9584-CBB22193F8C2}" type="pres">
      <dgm:prSet presAssocID="{70F58A5A-C81C-4356-B161-FE176811ACE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4ABC88BA-7D0C-46EA-BC34-814F30CBE087}" type="pres">
      <dgm:prSet presAssocID="{70F58A5A-C81C-4356-B161-FE176811ACE9}" presName="spaceRect" presStyleCnt="0"/>
      <dgm:spPr/>
    </dgm:pt>
    <dgm:pt modelId="{598CBA73-76A4-4082-9F3E-4973EEE9A6E7}" type="pres">
      <dgm:prSet presAssocID="{70F58A5A-C81C-4356-B161-FE176811ACE9}" presName="parTx" presStyleLbl="revTx" presStyleIdx="1" presStyleCnt="3">
        <dgm:presLayoutVars>
          <dgm:chMax val="0"/>
          <dgm:chPref val="0"/>
        </dgm:presLayoutVars>
      </dgm:prSet>
      <dgm:spPr/>
    </dgm:pt>
    <dgm:pt modelId="{AE9117EC-0DEB-41B3-9438-057F9DF36846}" type="pres">
      <dgm:prSet presAssocID="{6C8A1571-B3B5-4E7B-A1C3-82CBA197C180}" presName="sibTrans" presStyleCnt="0"/>
      <dgm:spPr/>
    </dgm:pt>
    <dgm:pt modelId="{CC20AADE-B50A-489A-B285-B63F1475B0AB}" type="pres">
      <dgm:prSet presAssocID="{D6616EFF-59DE-4AE2-BA03-6A30FD02C415}" presName="compNode" presStyleCnt="0"/>
      <dgm:spPr/>
    </dgm:pt>
    <dgm:pt modelId="{051BBE59-7357-4101-825F-B01B65BF46BD}" type="pres">
      <dgm:prSet presAssocID="{D6616EFF-59DE-4AE2-BA03-6A30FD02C415}" presName="bgRect" presStyleLbl="bgShp" presStyleIdx="2" presStyleCnt="3"/>
      <dgm:spPr/>
    </dgm:pt>
    <dgm:pt modelId="{606E0152-6164-40DB-867A-BD1BEF16C986}" type="pres">
      <dgm:prSet presAssocID="{D6616EFF-59DE-4AE2-BA03-6A30FD02C41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67B3B8E8-49DD-4068-8251-139E6F9BC85B}" type="pres">
      <dgm:prSet presAssocID="{D6616EFF-59DE-4AE2-BA03-6A30FD02C415}" presName="spaceRect" presStyleCnt="0"/>
      <dgm:spPr/>
    </dgm:pt>
    <dgm:pt modelId="{5A578257-B1BA-4B08-B14D-09929ED51DBD}" type="pres">
      <dgm:prSet presAssocID="{D6616EFF-59DE-4AE2-BA03-6A30FD02C415}" presName="parTx" presStyleLbl="revTx" presStyleIdx="2" presStyleCnt="3">
        <dgm:presLayoutVars>
          <dgm:chMax val="0"/>
          <dgm:chPref val="0"/>
        </dgm:presLayoutVars>
      </dgm:prSet>
      <dgm:spPr/>
    </dgm:pt>
  </dgm:ptLst>
  <dgm:cxnLst>
    <dgm:cxn modelId="{665A0D04-C891-4281-8CFB-114202B47279}" srcId="{BC63DBCF-5441-49DA-8B63-1400F90461B8}" destId="{D6616EFF-59DE-4AE2-BA03-6A30FD02C415}" srcOrd="2" destOrd="0" parTransId="{A827DF66-FFFE-48A2-B484-57D3D67CFF79}" sibTransId="{426D6936-44C5-4B63-AC7B-E308482C8497}"/>
    <dgm:cxn modelId="{4903A80B-D48B-4105-BEF4-9CBA25668FAD}" srcId="{BC63DBCF-5441-49DA-8B63-1400F90461B8}" destId="{9435AC12-72ED-4561-9E43-E661A99DAC20}" srcOrd="0" destOrd="0" parTransId="{36EBAD37-A88A-4171-8B7B-5328C7435231}" sibTransId="{F721EFB1-1B2F-4DE8-98C6-8515BBE0B6C2}"/>
    <dgm:cxn modelId="{7359FC3F-7576-4C1A-A913-F0DC5F97CC41}" srcId="{BC63DBCF-5441-49DA-8B63-1400F90461B8}" destId="{70F58A5A-C81C-4356-B161-FE176811ACE9}" srcOrd="1" destOrd="0" parTransId="{D4726952-EBA2-42C3-AEC0-961A4FD5398C}" sibTransId="{6C8A1571-B3B5-4E7B-A1C3-82CBA197C180}"/>
    <dgm:cxn modelId="{AEC77E42-0C2E-4DA2-A106-7A486FB949F9}" type="presOf" srcId="{70F58A5A-C81C-4356-B161-FE176811ACE9}" destId="{598CBA73-76A4-4082-9F3E-4973EEE9A6E7}" srcOrd="0" destOrd="0" presId="urn:microsoft.com/office/officeart/2018/2/layout/IconVerticalSolidList"/>
    <dgm:cxn modelId="{08E8A99D-5A92-41E9-B48B-FD635CC082DE}" type="presOf" srcId="{BC63DBCF-5441-49DA-8B63-1400F90461B8}" destId="{C99D1DB7-5D70-43E8-9BE0-84538032462F}" srcOrd="0" destOrd="0" presId="urn:microsoft.com/office/officeart/2018/2/layout/IconVerticalSolidList"/>
    <dgm:cxn modelId="{89F62EA5-662E-475E-89A9-F817600E5583}" type="presOf" srcId="{9435AC12-72ED-4561-9E43-E661A99DAC20}" destId="{EDE4EBC5-C2E1-4A15-BE72-7299FB2F35EA}" srcOrd="0" destOrd="0" presId="urn:microsoft.com/office/officeart/2018/2/layout/IconVerticalSolidList"/>
    <dgm:cxn modelId="{9E000DD0-27F2-48CA-A588-ABF4ED29F57B}" type="presOf" srcId="{D6616EFF-59DE-4AE2-BA03-6A30FD02C415}" destId="{5A578257-B1BA-4B08-B14D-09929ED51DBD}" srcOrd="0" destOrd="0" presId="urn:microsoft.com/office/officeart/2018/2/layout/IconVerticalSolidList"/>
    <dgm:cxn modelId="{0DC446D1-02BB-4AC1-86A7-7F579B58A8D0}" type="presParOf" srcId="{C99D1DB7-5D70-43E8-9BE0-84538032462F}" destId="{02044964-65F2-4DB2-BFF7-A3359D707669}" srcOrd="0" destOrd="0" presId="urn:microsoft.com/office/officeart/2018/2/layout/IconVerticalSolidList"/>
    <dgm:cxn modelId="{ACE7316F-2807-4EF3-92D9-0DCAD88AAEB9}" type="presParOf" srcId="{02044964-65F2-4DB2-BFF7-A3359D707669}" destId="{B2F3B486-8A2E-4FEA-A733-CB4694BFD4AF}" srcOrd="0" destOrd="0" presId="urn:microsoft.com/office/officeart/2018/2/layout/IconVerticalSolidList"/>
    <dgm:cxn modelId="{46F81271-A8CE-4A2E-8F91-61B17EE86E44}" type="presParOf" srcId="{02044964-65F2-4DB2-BFF7-A3359D707669}" destId="{132573EB-4186-4D0B-B06C-B088BF78D462}" srcOrd="1" destOrd="0" presId="urn:microsoft.com/office/officeart/2018/2/layout/IconVerticalSolidList"/>
    <dgm:cxn modelId="{68746B39-4F7D-450B-A8C5-194A4865077A}" type="presParOf" srcId="{02044964-65F2-4DB2-BFF7-A3359D707669}" destId="{03D26CB9-7729-4BC3-B97A-57DE4DC10B6E}" srcOrd="2" destOrd="0" presId="urn:microsoft.com/office/officeart/2018/2/layout/IconVerticalSolidList"/>
    <dgm:cxn modelId="{750FD2FD-B84F-4E37-BC64-4CF9DC7DDDE8}" type="presParOf" srcId="{02044964-65F2-4DB2-BFF7-A3359D707669}" destId="{EDE4EBC5-C2E1-4A15-BE72-7299FB2F35EA}" srcOrd="3" destOrd="0" presId="urn:microsoft.com/office/officeart/2018/2/layout/IconVerticalSolidList"/>
    <dgm:cxn modelId="{95E13ACF-66B4-49DA-9A67-B9C780F95F44}" type="presParOf" srcId="{C99D1DB7-5D70-43E8-9BE0-84538032462F}" destId="{4765884B-2FBC-426E-9F16-AB4EF70F7AA0}" srcOrd="1" destOrd="0" presId="urn:microsoft.com/office/officeart/2018/2/layout/IconVerticalSolidList"/>
    <dgm:cxn modelId="{7D9885A3-BA8F-47B7-A401-9A26A3107301}" type="presParOf" srcId="{C99D1DB7-5D70-43E8-9BE0-84538032462F}" destId="{B8B75ED7-54C6-414E-8208-69032327B96D}" srcOrd="2" destOrd="0" presId="urn:microsoft.com/office/officeart/2018/2/layout/IconVerticalSolidList"/>
    <dgm:cxn modelId="{775A420D-55D8-4098-AFFA-15E7073078F4}" type="presParOf" srcId="{B8B75ED7-54C6-414E-8208-69032327B96D}" destId="{430ADAA1-1725-4491-89DD-16602CB28413}" srcOrd="0" destOrd="0" presId="urn:microsoft.com/office/officeart/2018/2/layout/IconVerticalSolidList"/>
    <dgm:cxn modelId="{2B809F80-C4A9-4611-B869-BA076A9F85F2}" type="presParOf" srcId="{B8B75ED7-54C6-414E-8208-69032327B96D}" destId="{C518F770-8880-453D-9584-CBB22193F8C2}" srcOrd="1" destOrd="0" presId="urn:microsoft.com/office/officeart/2018/2/layout/IconVerticalSolidList"/>
    <dgm:cxn modelId="{D42E8E20-7AED-4953-AEE0-E69203904051}" type="presParOf" srcId="{B8B75ED7-54C6-414E-8208-69032327B96D}" destId="{4ABC88BA-7D0C-46EA-BC34-814F30CBE087}" srcOrd="2" destOrd="0" presId="urn:microsoft.com/office/officeart/2018/2/layout/IconVerticalSolidList"/>
    <dgm:cxn modelId="{96266CC2-5F30-4483-8C2A-B1AD543517C8}" type="presParOf" srcId="{B8B75ED7-54C6-414E-8208-69032327B96D}" destId="{598CBA73-76A4-4082-9F3E-4973EEE9A6E7}" srcOrd="3" destOrd="0" presId="urn:microsoft.com/office/officeart/2018/2/layout/IconVerticalSolidList"/>
    <dgm:cxn modelId="{3AA02251-391B-44A3-8EB6-3BAAF68A518E}" type="presParOf" srcId="{C99D1DB7-5D70-43E8-9BE0-84538032462F}" destId="{AE9117EC-0DEB-41B3-9438-057F9DF36846}" srcOrd="3" destOrd="0" presId="urn:microsoft.com/office/officeart/2018/2/layout/IconVerticalSolidList"/>
    <dgm:cxn modelId="{E422739B-F57C-471A-8BF8-5EE9D85DE0BB}" type="presParOf" srcId="{C99D1DB7-5D70-43E8-9BE0-84538032462F}" destId="{CC20AADE-B50A-489A-B285-B63F1475B0AB}" srcOrd="4" destOrd="0" presId="urn:microsoft.com/office/officeart/2018/2/layout/IconVerticalSolidList"/>
    <dgm:cxn modelId="{476EE460-F933-48A8-AA5D-2F74AB3C72E3}" type="presParOf" srcId="{CC20AADE-B50A-489A-B285-B63F1475B0AB}" destId="{051BBE59-7357-4101-825F-B01B65BF46BD}" srcOrd="0" destOrd="0" presId="urn:microsoft.com/office/officeart/2018/2/layout/IconVerticalSolidList"/>
    <dgm:cxn modelId="{A14252A4-14AC-4E4A-B8FC-A50AAB19182B}" type="presParOf" srcId="{CC20AADE-B50A-489A-B285-B63F1475B0AB}" destId="{606E0152-6164-40DB-867A-BD1BEF16C986}" srcOrd="1" destOrd="0" presId="urn:microsoft.com/office/officeart/2018/2/layout/IconVerticalSolidList"/>
    <dgm:cxn modelId="{3F52F926-4001-490E-B4E2-41FF817E959C}" type="presParOf" srcId="{CC20AADE-B50A-489A-B285-B63F1475B0AB}" destId="{67B3B8E8-49DD-4068-8251-139E6F9BC85B}" srcOrd="2" destOrd="0" presId="urn:microsoft.com/office/officeart/2018/2/layout/IconVerticalSolidList"/>
    <dgm:cxn modelId="{917DC9EA-78B9-4E0E-99E2-EBC4D997C570}" type="presParOf" srcId="{CC20AADE-B50A-489A-B285-B63F1475B0AB}" destId="{5A578257-B1BA-4B08-B14D-09929ED51DB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D1F2B-AD51-428D-8695-07B7B387176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2F2E734-87C3-42FC-982E-B6F82A35393E}">
      <dgm:prSet/>
      <dgm:spPr/>
      <dgm:t>
        <a:bodyPr/>
        <a:lstStyle/>
        <a:p>
          <a:r>
            <a:rPr lang="en-US" b="1" dirty="0"/>
            <a:t>Fixed beliefs that are not amenable to change considering conflicting evidence</a:t>
          </a:r>
        </a:p>
      </dgm:t>
      <dgm:extLst>
        <a:ext uri="{E40237B7-FDA0-4F09-8148-C483321AD2D9}">
          <dgm14:cNvPr xmlns:dgm14="http://schemas.microsoft.com/office/drawing/2010/diagram" id="0" name="" descr="Fixed beliefs that are not amenable to change considering conflicting evidence&#10;"/>
        </a:ext>
      </dgm:extLst>
    </dgm:pt>
    <dgm:pt modelId="{50B74CA8-3260-46E5-83A1-8619FDF1E381}" type="parTrans" cxnId="{DDAE4AFA-1560-4D9F-A75C-3FA583C9F1C6}">
      <dgm:prSet/>
      <dgm:spPr/>
      <dgm:t>
        <a:bodyPr/>
        <a:lstStyle/>
        <a:p>
          <a:endParaRPr lang="en-US"/>
        </a:p>
      </dgm:t>
    </dgm:pt>
    <dgm:pt modelId="{FA30DC15-3D17-4B72-9E49-EBEAF11504D4}" type="sibTrans" cxnId="{DDAE4AFA-1560-4D9F-A75C-3FA583C9F1C6}">
      <dgm:prSet/>
      <dgm:spPr/>
      <dgm:t>
        <a:bodyPr/>
        <a:lstStyle/>
        <a:p>
          <a:endParaRPr lang="en-US"/>
        </a:p>
      </dgm:t>
    </dgm:pt>
    <dgm:pt modelId="{7B830E70-552A-4FBC-9CFC-4F95711EE223}">
      <dgm:prSet/>
      <dgm:spPr/>
      <dgm:t>
        <a:bodyPr/>
        <a:lstStyle/>
        <a:p>
          <a:r>
            <a:rPr lang="en-US" b="1" dirty="0"/>
            <a:t>Different types of delusions </a:t>
          </a:r>
        </a:p>
      </dgm:t>
      <dgm:extLst>
        <a:ext uri="{E40237B7-FDA0-4F09-8148-C483321AD2D9}">
          <dgm14:cNvPr xmlns:dgm14="http://schemas.microsoft.com/office/drawing/2010/diagram" id="0" name="" descr="Different types of delusions &#10;"/>
        </a:ext>
      </dgm:extLst>
    </dgm:pt>
    <dgm:pt modelId="{E9A3812F-653A-406B-B3F4-DA1E01917818}" type="parTrans" cxnId="{D53DE1A2-F719-45A4-8406-56B37BA097E6}">
      <dgm:prSet/>
      <dgm:spPr/>
      <dgm:t>
        <a:bodyPr/>
        <a:lstStyle/>
        <a:p>
          <a:endParaRPr lang="en-US"/>
        </a:p>
      </dgm:t>
    </dgm:pt>
    <dgm:pt modelId="{76C523A1-8003-4A21-85DC-A1B41A3769AD}" type="sibTrans" cxnId="{D53DE1A2-F719-45A4-8406-56B37BA097E6}">
      <dgm:prSet/>
      <dgm:spPr/>
      <dgm:t>
        <a:bodyPr/>
        <a:lstStyle/>
        <a:p>
          <a:endParaRPr lang="en-US"/>
        </a:p>
      </dgm:t>
    </dgm:pt>
    <dgm:pt modelId="{17EAE070-2B4C-472C-AC9A-758C0459EB33}">
      <dgm:prSet/>
      <dgm:spPr/>
      <dgm:t>
        <a:bodyPr/>
        <a:lstStyle/>
        <a:p>
          <a:r>
            <a:rPr lang="en-US" b="1" dirty="0">
              <a:solidFill>
                <a:schemeClr val="accent4"/>
              </a:solidFill>
            </a:rPr>
            <a:t>Of grandeur </a:t>
          </a:r>
          <a:r>
            <a:rPr lang="en-US" b="1" dirty="0"/>
            <a:t>– belief that they have exceptional abilities, wealth, or fame; belief they are God or another religious savior </a:t>
          </a:r>
        </a:p>
      </dgm:t>
      <dgm:extLst>
        <a:ext uri="{E40237B7-FDA0-4F09-8148-C483321AD2D9}">
          <dgm14:cNvPr xmlns:dgm14="http://schemas.microsoft.com/office/drawing/2010/diagram" id="0" name="" descr="Of grandeur – belief that they have exceptional abilities, wealth, or fame; belief they are God or another religious savior &#10;Of control – belief that their thoughts/feelings/actions are controlled by others &#10;Of thought broadcasting – belief that one’s thoughts are transparent, and everyone knows what they are thinking &#10;Of persecution – belief they are going to be harmed, harassed, plotted or discriminated against by either an individual or an institution ***most common&#10;Of reference – belief that specific gestures, comments, or even larger environmental cues are directed directly to them &#10;Of thought withdrawal – belief that one’s thoughts have been removed by another source&#10;"/>
        </a:ext>
      </dgm:extLst>
    </dgm:pt>
    <dgm:pt modelId="{849E0D0C-B666-4A7D-A447-393DD7B73EB2}" type="parTrans" cxnId="{580D9FE5-C38F-4F3C-9BF2-310876DD2E51}">
      <dgm:prSet/>
      <dgm:spPr/>
      <dgm:t>
        <a:bodyPr/>
        <a:lstStyle/>
        <a:p>
          <a:endParaRPr lang="en-US"/>
        </a:p>
      </dgm:t>
    </dgm:pt>
    <dgm:pt modelId="{74088221-5391-4512-92D0-90CEE852F554}" type="sibTrans" cxnId="{580D9FE5-C38F-4F3C-9BF2-310876DD2E51}">
      <dgm:prSet/>
      <dgm:spPr/>
      <dgm:t>
        <a:bodyPr/>
        <a:lstStyle/>
        <a:p>
          <a:endParaRPr lang="en-US"/>
        </a:p>
      </dgm:t>
    </dgm:pt>
    <dgm:pt modelId="{F1A8C4F2-8490-47EB-9FB6-C150E36AF000}">
      <dgm:prSet/>
      <dgm:spPr/>
      <dgm:t>
        <a:bodyPr/>
        <a:lstStyle/>
        <a:p>
          <a:r>
            <a:rPr lang="en-US" b="1" dirty="0">
              <a:solidFill>
                <a:schemeClr val="accent4"/>
              </a:solidFill>
            </a:rPr>
            <a:t>Of control </a:t>
          </a:r>
          <a:r>
            <a:rPr lang="en-US" b="1" dirty="0"/>
            <a:t>– belief that their thoughts/feelings/actions are controlled by others </a:t>
          </a:r>
        </a:p>
      </dgm:t>
    </dgm:pt>
    <dgm:pt modelId="{C539CC0C-A5D0-47D6-8715-CEAEE79F29DF}" type="parTrans" cxnId="{A60C5D0F-DDEF-4C89-BF68-5F823F461E08}">
      <dgm:prSet/>
      <dgm:spPr/>
      <dgm:t>
        <a:bodyPr/>
        <a:lstStyle/>
        <a:p>
          <a:endParaRPr lang="en-US"/>
        </a:p>
      </dgm:t>
    </dgm:pt>
    <dgm:pt modelId="{2F7DCA7B-962F-45EA-9532-8B83207827E9}" type="sibTrans" cxnId="{A60C5D0F-DDEF-4C89-BF68-5F823F461E08}">
      <dgm:prSet/>
      <dgm:spPr/>
      <dgm:t>
        <a:bodyPr/>
        <a:lstStyle/>
        <a:p>
          <a:endParaRPr lang="en-US"/>
        </a:p>
      </dgm:t>
    </dgm:pt>
    <dgm:pt modelId="{66624CB7-1395-409C-BE5A-5822C11083E8}">
      <dgm:prSet/>
      <dgm:spPr/>
      <dgm:t>
        <a:bodyPr/>
        <a:lstStyle/>
        <a:p>
          <a:r>
            <a:rPr lang="en-US" b="1" dirty="0">
              <a:solidFill>
                <a:schemeClr val="accent4"/>
              </a:solidFill>
            </a:rPr>
            <a:t>Of thought broadcasting </a:t>
          </a:r>
          <a:r>
            <a:rPr lang="en-US" b="1" dirty="0"/>
            <a:t>– belief that one’s thoughts are transparent, and everyone knows what they are thinking </a:t>
          </a:r>
        </a:p>
      </dgm:t>
    </dgm:pt>
    <dgm:pt modelId="{50457F05-9003-4655-98AB-C36EFE6AF35C}" type="parTrans" cxnId="{5417094A-7021-4C29-A895-0FDAA838392C}">
      <dgm:prSet/>
      <dgm:spPr/>
      <dgm:t>
        <a:bodyPr/>
        <a:lstStyle/>
        <a:p>
          <a:endParaRPr lang="en-US"/>
        </a:p>
      </dgm:t>
    </dgm:pt>
    <dgm:pt modelId="{069421B7-CD6C-4189-9878-199294613800}" type="sibTrans" cxnId="{5417094A-7021-4C29-A895-0FDAA838392C}">
      <dgm:prSet/>
      <dgm:spPr/>
      <dgm:t>
        <a:bodyPr/>
        <a:lstStyle/>
        <a:p>
          <a:endParaRPr lang="en-US"/>
        </a:p>
      </dgm:t>
    </dgm:pt>
    <dgm:pt modelId="{6D64F1DD-CCFE-4D5C-B185-A307B182CCFE}">
      <dgm:prSet/>
      <dgm:spPr/>
      <dgm:t>
        <a:bodyPr/>
        <a:lstStyle/>
        <a:p>
          <a:r>
            <a:rPr lang="en-US" b="1" dirty="0">
              <a:solidFill>
                <a:schemeClr val="accent4"/>
              </a:solidFill>
            </a:rPr>
            <a:t>Of persecution </a:t>
          </a:r>
          <a:r>
            <a:rPr lang="en-US" b="1" dirty="0"/>
            <a:t>– belief they are going to be harmed, harassed, plotted or discriminated against by either an individual or an institution ***most common</a:t>
          </a:r>
        </a:p>
      </dgm:t>
    </dgm:pt>
    <dgm:pt modelId="{78ACDFC1-91BC-4037-983D-F00E04DF282D}" type="parTrans" cxnId="{6BBADF01-1135-4D9C-B614-D3552DBB4464}">
      <dgm:prSet/>
      <dgm:spPr/>
      <dgm:t>
        <a:bodyPr/>
        <a:lstStyle/>
        <a:p>
          <a:endParaRPr lang="en-US"/>
        </a:p>
      </dgm:t>
    </dgm:pt>
    <dgm:pt modelId="{5C5E3AC5-4D1F-4E94-9B80-C825049B797D}" type="sibTrans" cxnId="{6BBADF01-1135-4D9C-B614-D3552DBB4464}">
      <dgm:prSet/>
      <dgm:spPr/>
      <dgm:t>
        <a:bodyPr/>
        <a:lstStyle/>
        <a:p>
          <a:endParaRPr lang="en-US"/>
        </a:p>
      </dgm:t>
    </dgm:pt>
    <dgm:pt modelId="{A75533A9-8CF0-4672-8FC9-CDC7B3F3910E}">
      <dgm:prSet/>
      <dgm:spPr/>
      <dgm:t>
        <a:bodyPr/>
        <a:lstStyle/>
        <a:p>
          <a:r>
            <a:rPr lang="en-US" b="1" dirty="0">
              <a:solidFill>
                <a:schemeClr val="accent4"/>
              </a:solidFill>
            </a:rPr>
            <a:t>Of reference </a:t>
          </a:r>
          <a:r>
            <a:rPr lang="en-US" b="1" dirty="0"/>
            <a:t>– belief that specific gestures, comments, or even larger environmental cues are directed directly to them </a:t>
          </a:r>
        </a:p>
      </dgm:t>
    </dgm:pt>
    <dgm:pt modelId="{ADB9340F-D6F3-4228-A224-7CC176F4ACAE}" type="parTrans" cxnId="{0F49D246-E94D-4924-A0F3-CCBF31B3DC2F}">
      <dgm:prSet/>
      <dgm:spPr/>
      <dgm:t>
        <a:bodyPr/>
        <a:lstStyle/>
        <a:p>
          <a:endParaRPr lang="en-US"/>
        </a:p>
      </dgm:t>
    </dgm:pt>
    <dgm:pt modelId="{E7F16B0F-1F04-4C49-88EB-584C72BE2AE1}" type="sibTrans" cxnId="{0F49D246-E94D-4924-A0F3-CCBF31B3DC2F}">
      <dgm:prSet/>
      <dgm:spPr/>
      <dgm:t>
        <a:bodyPr/>
        <a:lstStyle/>
        <a:p>
          <a:endParaRPr lang="en-US"/>
        </a:p>
      </dgm:t>
    </dgm:pt>
    <dgm:pt modelId="{FE4196C5-1314-423A-80EC-54916E5399DD}">
      <dgm:prSet/>
      <dgm:spPr/>
      <dgm:t>
        <a:bodyPr/>
        <a:lstStyle/>
        <a:p>
          <a:r>
            <a:rPr lang="en-US" b="1" dirty="0">
              <a:solidFill>
                <a:schemeClr val="accent4"/>
              </a:solidFill>
            </a:rPr>
            <a:t>Of thought withdrawal </a:t>
          </a:r>
          <a:r>
            <a:rPr lang="en-US" b="1" dirty="0"/>
            <a:t>– belief that one’s thoughts have been removed by another source</a:t>
          </a:r>
        </a:p>
      </dgm:t>
    </dgm:pt>
    <dgm:pt modelId="{EEF92D24-163A-477E-8560-2A3E5B161662}" type="parTrans" cxnId="{36E5CA02-53DB-45AF-887A-EE9DC8DBB703}">
      <dgm:prSet/>
      <dgm:spPr/>
      <dgm:t>
        <a:bodyPr/>
        <a:lstStyle/>
        <a:p>
          <a:endParaRPr lang="en-US"/>
        </a:p>
      </dgm:t>
    </dgm:pt>
    <dgm:pt modelId="{FA41FD48-14AC-4A51-AD73-FB374935769D}" type="sibTrans" cxnId="{36E5CA02-53DB-45AF-887A-EE9DC8DBB703}">
      <dgm:prSet/>
      <dgm:spPr/>
      <dgm:t>
        <a:bodyPr/>
        <a:lstStyle/>
        <a:p>
          <a:endParaRPr lang="en-US"/>
        </a:p>
      </dgm:t>
    </dgm:pt>
    <dgm:pt modelId="{2C843FA8-9F26-4DD2-B4C3-FE9555938E33}" type="pres">
      <dgm:prSet presAssocID="{364D1F2B-AD51-428D-8695-07B7B3871764}" presName="linear" presStyleCnt="0">
        <dgm:presLayoutVars>
          <dgm:dir/>
          <dgm:animLvl val="lvl"/>
          <dgm:resizeHandles val="exact"/>
        </dgm:presLayoutVars>
      </dgm:prSet>
      <dgm:spPr/>
    </dgm:pt>
    <dgm:pt modelId="{01A42881-706A-4C6B-AE53-479578F1FEB1}" type="pres">
      <dgm:prSet presAssocID="{72F2E734-87C3-42FC-982E-B6F82A35393E}" presName="parentLin" presStyleCnt="0"/>
      <dgm:spPr/>
    </dgm:pt>
    <dgm:pt modelId="{4B3E17E2-E9DE-43C0-AB14-ECD4C313039A}" type="pres">
      <dgm:prSet presAssocID="{72F2E734-87C3-42FC-982E-B6F82A35393E}" presName="parentLeftMargin" presStyleLbl="node1" presStyleIdx="0" presStyleCnt="2"/>
      <dgm:spPr/>
    </dgm:pt>
    <dgm:pt modelId="{11CBD2CD-D660-45B2-90C1-AFB90C75A2B4}" type="pres">
      <dgm:prSet presAssocID="{72F2E734-87C3-42FC-982E-B6F82A35393E}" presName="parentText" presStyleLbl="node1" presStyleIdx="0" presStyleCnt="2">
        <dgm:presLayoutVars>
          <dgm:chMax val="0"/>
          <dgm:bulletEnabled val="1"/>
        </dgm:presLayoutVars>
      </dgm:prSet>
      <dgm:spPr/>
    </dgm:pt>
    <dgm:pt modelId="{A28DC977-4155-46BF-844D-5CD7F36A19DA}" type="pres">
      <dgm:prSet presAssocID="{72F2E734-87C3-42FC-982E-B6F82A35393E}" presName="negativeSpace" presStyleCnt="0"/>
      <dgm:spPr/>
    </dgm:pt>
    <dgm:pt modelId="{B375C598-72BA-45E2-86D2-5D9017484516}" type="pres">
      <dgm:prSet presAssocID="{72F2E734-87C3-42FC-982E-B6F82A35393E}" presName="childText" presStyleLbl="conFgAcc1" presStyleIdx="0" presStyleCnt="2">
        <dgm:presLayoutVars>
          <dgm:bulletEnabled val="1"/>
        </dgm:presLayoutVars>
      </dgm:prSet>
      <dgm:spPr/>
    </dgm:pt>
    <dgm:pt modelId="{A5259696-44E0-4700-BEDA-7F7E88FB3D6F}" type="pres">
      <dgm:prSet presAssocID="{FA30DC15-3D17-4B72-9E49-EBEAF11504D4}" presName="spaceBetweenRectangles" presStyleCnt="0"/>
      <dgm:spPr/>
    </dgm:pt>
    <dgm:pt modelId="{BDB933C4-657B-4A14-BC66-C69A43D08464}" type="pres">
      <dgm:prSet presAssocID="{7B830E70-552A-4FBC-9CFC-4F95711EE223}" presName="parentLin" presStyleCnt="0"/>
      <dgm:spPr/>
    </dgm:pt>
    <dgm:pt modelId="{7A5E9232-92F1-4DB6-B856-4C75B8ED203B}" type="pres">
      <dgm:prSet presAssocID="{7B830E70-552A-4FBC-9CFC-4F95711EE223}" presName="parentLeftMargin" presStyleLbl="node1" presStyleIdx="0" presStyleCnt="2"/>
      <dgm:spPr/>
    </dgm:pt>
    <dgm:pt modelId="{3163B440-206B-487C-B5E1-406B3F90F7D2}" type="pres">
      <dgm:prSet presAssocID="{7B830E70-552A-4FBC-9CFC-4F95711EE223}" presName="parentText" presStyleLbl="node1" presStyleIdx="1" presStyleCnt="2">
        <dgm:presLayoutVars>
          <dgm:chMax val="0"/>
          <dgm:bulletEnabled val="1"/>
        </dgm:presLayoutVars>
      </dgm:prSet>
      <dgm:spPr/>
    </dgm:pt>
    <dgm:pt modelId="{A6A14F3C-EE05-4D42-9663-F597EC4AD7AB}" type="pres">
      <dgm:prSet presAssocID="{7B830E70-552A-4FBC-9CFC-4F95711EE223}" presName="negativeSpace" presStyleCnt="0"/>
      <dgm:spPr/>
    </dgm:pt>
    <dgm:pt modelId="{19A3CAA2-DBE7-49F5-A141-2B0C079ED1AD}" type="pres">
      <dgm:prSet presAssocID="{7B830E70-552A-4FBC-9CFC-4F95711EE223}" presName="childText" presStyleLbl="conFgAcc1" presStyleIdx="1" presStyleCnt="2">
        <dgm:presLayoutVars>
          <dgm:bulletEnabled val="1"/>
        </dgm:presLayoutVars>
      </dgm:prSet>
      <dgm:spPr/>
    </dgm:pt>
  </dgm:ptLst>
  <dgm:cxnLst>
    <dgm:cxn modelId="{6BBADF01-1135-4D9C-B614-D3552DBB4464}" srcId="{7B830E70-552A-4FBC-9CFC-4F95711EE223}" destId="{6D64F1DD-CCFE-4D5C-B185-A307B182CCFE}" srcOrd="3" destOrd="0" parTransId="{78ACDFC1-91BC-4037-983D-F00E04DF282D}" sibTransId="{5C5E3AC5-4D1F-4E94-9B80-C825049B797D}"/>
    <dgm:cxn modelId="{36E5CA02-53DB-45AF-887A-EE9DC8DBB703}" srcId="{7B830E70-552A-4FBC-9CFC-4F95711EE223}" destId="{FE4196C5-1314-423A-80EC-54916E5399DD}" srcOrd="5" destOrd="0" parTransId="{EEF92D24-163A-477E-8560-2A3E5B161662}" sibTransId="{FA41FD48-14AC-4A51-AD73-FB374935769D}"/>
    <dgm:cxn modelId="{A60C5D0F-DDEF-4C89-BF68-5F823F461E08}" srcId="{7B830E70-552A-4FBC-9CFC-4F95711EE223}" destId="{F1A8C4F2-8490-47EB-9FB6-C150E36AF000}" srcOrd="1" destOrd="0" parTransId="{C539CC0C-A5D0-47D6-8715-CEAEE79F29DF}" sibTransId="{2F7DCA7B-962F-45EA-9532-8B83207827E9}"/>
    <dgm:cxn modelId="{BBA8C92B-C887-4DC3-877E-CFDF09007B84}" type="presOf" srcId="{72F2E734-87C3-42FC-982E-B6F82A35393E}" destId="{11CBD2CD-D660-45B2-90C1-AFB90C75A2B4}" srcOrd="1" destOrd="0" presId="urn:microsoft.com/office/officeart/2005/8/layout/list1"/>
    <dgm:cxn modelId="{916A453C-13ED-4B25-9B25-4FD253DE40CD}" type="presOf" srcId="{FE4196C5-1314-423A-80EC-54916E5399DD}" destId="{19A3CAA2-DBE7-49F5-A141-2B0C079ED1AD}" srcOrd="0" destOrd="5" presId="urn:microsoft.com/office/officeart/2005/8/layout/list1"/>
    <dgm:cxn modelId="{0F49D246-E94D-4924-A0F3-CCBF31B3DC2F}" srcId="{7B830E70-552A-4FBC-9CFC-4F95711EE223}" destId="{A75533A9-8CF0-4672-8FC9-CDC7B3F3910E}" srcOrd="4" destOrd="0" parTransId="{ADB9340F-D6F3-4228-A224-7CC176F4ACAE}" sibTransId="{E7F16B0F-1F04-4C49-88EB-584C72BE2AE1}"/>
    <dgm:cxn modelId="{5417094A-7021-4C29-A895-0FDAA838392C}" srcId="{7B830E70-552A-4FBC-9CFC-4F95711EE223}" destId="{66624CB7-1395-409C-BE5A-5822C11083E8}" srcOrd="2" destOrd="0" parTransId="{50457F05-9003-4655-98AB-C36EFE6AF35C}" sibTransId="{069421B7-CD6C-4189-9878-199294613800}"/>
    <dgm:cxn modelId="{1349A775-CC7B-4372-B7B2-257AC834959D}" type="presOf" srcId="{7B830E70-552A-4FBC-9CFC-4F95711EE223}" destId="{7A5E9232-92F1-4DB6-B856-4C75B8ED203B}" srcOrd="0" destOrd="0" presId="urn:microsoft.com/office/officeart/2005/8/layout/list1"/>
    <dgm:cxn modelId="{CDE87390-30FA-4A1F-9EC8-A6792DD3D0E5}" type="presOf" srcId="{A75533A9-8CF0-4672-8FC9-CDC7B3F3910E}" destId="{19A3CAA2-DBE7-49F5-A141-2B0C079ED1AD}" srcOrd="0" destOrd="4" presId="urn:microsoft.com/office/officeart/2005/8/layout/list1"/>
    <dgm:cxn modelId="{CCECC493-E3FD-4E0B-B0D3-2B78E2221121}" type="presOf" srcId="{7B830E70-552A-4FBC-9CFC-4F95711EE223}" destId="{3163B440-206B-487C-B5E1-406B3F90F7D2}" srcOrd="1" destOrd="0" presId="urn:microsoft.com/office/officeart/2005/8/layout/list1"/>
    <dgm:cxn modelId="{D53DE1A2-F719-45A4-8406-56B37BA097E6}" srcId="{364D1F2B-AD51-428D-8695-07B7B3871764}" destId="{7B830E70-552A-4FBC-9CFC-4F95711EE223}" srcOrd="1" destOrd="0" parTransId="{E9A3812F-653A-406B-B3F4-DA1E01917818}" sibTransId="{76C523A1-8003-4A21-85DC-A1B41A3769AD}"/>
    <dgm:cxn modelId="{4AA633A3-0BBA-4F69-8153-BA4CD3EAA730}" type="presOf" srcId="{66624CB7-1395-409C-BE5A-5822C11083E8}" destId="{19A3CAA2-DBE7-49F5-A141-2B0C079ED1AD}" srcOrd="0" destOrd="2" presId="urn:microsoft.com/office/officeart/2005/8/layout/list1"/>
    <dgm:cxn modelId="{B1E423BD-6A58-49E2-AC65-F03B9E3F8FAE}" type="presOf" srcId="{17EAE070-2B4C-472C-AC9A-758C0459EB33}" destId="{19A3CAA2-DBE7-49F5-A141-2B0C079ED1AD}" srcOrd="0" destOrd="0" presId="urn:microsoft.com/office/officeart/2005/8/layout/list1"/>
    <dgm:cxn modelId="{8AD4E4C4-5E55-4173-B7E5-0056512D7A9A}" type="presOf" srcId="{364D1F2B-AD51-428D-8695-07B7B3871764}" destId="{2C843FA8-9F26-4DD2-B4C3-FE9555938E33}" srcOrd="0" destOrd="0" presId="urn:microsoft.com/office/officeart/2005/8/layout/list1"/>
    <dgm:cxn modelId="{C0E566CA-5951-4333-86FF-3A1A15A048BD}" type="presOf" srcId="{6D64F1DD-CCFE-4D5C-B185-A307B182CCFE}" destId="{19A3CAA2-DBE7-49F5-A141-2B0C079ED1AD}" srcOrd="0" destOrd="3" presId="urn:microsoft.com/office/officeart/2005/8/layout/list1"/>
    <dgm:cxn modelId="{62E06CCA-AB02-4634-91B3-72719564C032}" type="presOf" srcId="{F1A8C4F2-8490-47EB-9FB6-C150E36AF000}" destId="{19A3CAA2-DBE7-49F5-A141-2B0C079ED1AD}" srcOrd="0" destOrd="1" presId="urn:microsoft.com/office/officeart/2005/8/layout/list1"/>
    <dgm:cxn modelId="{580D9FE5-C38F-4F3C-9BF2-310876DD2E51}" srcId="{7B830E70-552A-4FBC-9CFC-4F95711EE223}" destId="{17EAE070-2B4C-472C-AC9A-758C0459EB33}" srcOrd="0" destOrd="0" parTransId="{849E0D0C-B666-4A7D-A447-393DD7B73EB2}" sibTransId="{74088221-5391-4512-92D0-90CEE852F554}"/>
    <dgm:cxn modelId="{BA20D4F3-771D-427D-9D81-3CF252BB152C}" type="presOf" srcId="{72F2E734-87C3-42FC-982E-B6F82A35393E}" destId="{4B3E17E2-E9DE-43C0-AB14-ECD4C313039A}" srcOrd="0" destOrd="0" presId="urn:microsoft.com/office/officeart/2005/8/layout/list1"/>
    <dgm:cxn modelId="{DDAE4AFA-1560-4D9F-A75C-3FA583C9F1C6}" srcId="{364D1F2B-AD51-428D-8695-07B7B3871764}" destId="{72F2E734-87C3-42FC-982E-B6F82A35393E}" srcOrd="0" destOrd="0" parTransId="{50B74CA8-3260-46E5-83A1-8619FDF1E381}" sibTransId="{FA30DC15-3D17-4B72-9E49-EBEAF11504D4}"/>
    <dgm:cxn modelId="{9FCEDF5C-BE28-4A10-BF4D-C36C56E00C95}" type="presParOf" srcId="{2C843FA8-9F26-4DD2-B4C3-FE9555938E33}" destId="{01A42881-706A-4C6B-AE53-479578F1FEB1}" srcOrd="0" destOrd="0" presId="urn:microsoft.com/office/officeart/2005/8/layout/list1"/>
    <dgm:cxn modelId="{595E04E2-C313-4C24-94E1-D6EEAD895B7A}" type="presParOf" srcId="{01A42881-706A-4C6B-AE53-479578F1FEB1}" destId="{4B3E17E2-E9DE-43C0-AB14-ECD4C313039A}" srcOrd="0" destOrd="0" presId="urn:microsoft.com/office/officeart/2005/8/layout/list1"/>
    <dgm:cxn modelId="{7F393478-4DC5-4CE2-9050-A7A8B92FCB32}" type="presParOf" srcId="{01A42881-706A-4C6B-AE53-479578F1FEB1}" destId="{11CBD2CD-D660-45B2-90C1-AFB90C75A2B4}" srcOrd="1" destOrd="0" presId="urn:microsoft.com/office/officeart/2005/8/layout/list1"/>
    <dgm:cxn modelId="{1AACF22B-1877-41D2-AAF9-2AF0D0D29216}" type="presParOf" srcId="{2C843FA8-9F26-4DD2-B4C3-FE9555938E33}" destId="{A28DC977-4155-46BF-844D-5CD7F36A19DA}" srcOrd="1" destOrd="0" presId="urn:microsoft.com/office/officeart/2005/8/layout/list1"/>
    <dgm:cxn modelId="{35A75B7C-1EC1-4B32-8DE7-554CF375D5D5}" type="presParOf" srcId="{2C843FA8-9F26-4DD2-B4C3-FE9555938E33}" destId="{B375C598-72BA-45E2-86D2-5D9017484516}" srcOrd="2" destOrd="0" presId="urn:microsoft.com/office/officeart/2005/8/layout/list1"/>
    <dgm:cxn modelId="{4A6AC2A1-7376-4EE5-AC0A-826A28A3D1CB}" type="presParOf" srcId="{2C843FA8-9F26-4DD2-B4C3-FE9555938E33}" destId="{A5259696-44E0-4700-BEDA-7F7E88FB3D6F}" srcOrd="3" destOrd="0" presId="urn:microsoft.com/office/officeart/2005/8/layout/list1"/>
    <dgm:cxn modelId="{52A720F7-0150-406E-89B5-D3CDE68952DB}" type="presParOf" srcId="{2C843FA8-9F26-4DD2-B4C3-FE9555938E33}" destId="{BDB933C4-657B-4A14-BC66-C69A43D08464}" srcOrd="4" destOrd="0" presId="urn:microsoft.com/office/officeart/2005/8/layout/list1"/>
    <dgm:cxn modelId="{B039C263-32CB-4533-8284-01C74915D2A9}" type="presParOf" srcId="{BDB933C4-657B-4A14-BC66-C69A43D08464}" destId="{7A5E9232-92F1-4DB6-B856-4C75B8ED203B}" srcOrd="0" destOrd="0" presId="urn:microsoft.com/office/officeart/2005/8/layout/list1"/>
    <dgm:cxn modelId="{B9DD6E80-97F2-48FE-A3DF-7DF98A8EF4B9}" type="presParOf" srcId="{BDB933C4-657B-4A14-BC66-C69A43D08464}" destId="{3163B440-206B-487C-B5E1-406B3F90F7D2}" srcOrd="1" destOrd="0" presId="urn:microsoft.com/office/officeart/2005/8/layout/list1"/>
    <dgm:cxn modelId="{1FDF4069-E4F9-4CFD-AC14-F12DB9265895}" type="presParOf" srcId="{2C843FA8-9F26-4DD2-B4C3-FE9555938E33}" destId="{A6A14F3C-EE05-4D42-9663-F597EC4AD7AB}" srcOrd="5" destOrd="0" presId="urn:microsoft.com/office/officeart/2005/8/layout/list1"/>
    <dgm:cxn modelId="{F2530F0B-3D8A-4442-AA4C-09AA58B27356}" type="presParOf" srcId="{2C843FA8-9F26-4DD2-B4C3-FE9555938E33}" destId="{19A3CAA2-DBE7-49F5-A141-2B0C079ED1A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9150A1-2943-4073-80D3-E597498405C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9BAC586-2BC6-4F32-91BB-0824CD0F0C00}">
      <dgm:prSet/>
      <dgm:spPr/>
      <dgm:t>
        <a:bodyPr/>
        <a:lstStyle/>
        <a:p>
          <a:r>
            <a:rPr lang="en-US" b="1" dirty="0"/>
            <a:t>Disorganized/Abnormal Motor Behavior</a:t>
          </a:r>
          <a:endParaRPr lang="en-US" dirty="0"/>
        </a:p>
      </dgm:t>
      <dgm:extLst>
        <a:ext uri="{E40237B7-FDA0-4F09-8148-C483321AD2D9}">
          <dgm14:cNvPr xmlns:dgm14="http://schemas.microsoft.com/office/drawing/2010/diagram" id="0" name="" descr="Disorganized/Abnormal Motor Behavior&#10;"/>
        </a:ext>
      </dgm:extLst>
    </dgm:pt>
    <dgm:pt modelId="{87585D08-20EB-4B19-A59D-3D2C27EEF150}" type="parTrans" cxnId="{FD320625-774E-4932-A59C-1517B89AD785}">
      <dgm:prSet/>
      <dgm:spPr/>
      <dgm:t>
        <a:bodyPr/>
        <a:lstStyle/>
        <a:p>
          <a:endParaRPr lang="en-US"/>
        </a:p>
      </dgm:t>
    </dgm:pt>
    <dgm:pt modelId="{B6877483-6A02-4B21-BD86-7B2326E50D2F}" type="sibTrans" cxnId="{FD320625-774E-4932-A59C-1517B89AD785}">
      <dgm:prSet/>
      <dgm:spPr/>
      <dgm:t>
        <a:bodyPr/>
        <a:lstStyle/>
        <a:p>
          <a:endParaRPr lang="en-US"/>
        </a:p>
      </dgm:t>
    </dgm:pt>
    <dgm:pt modelId="{1C2A6B0A-D422-4972-9F5C-A0F6521E5B54}">
      <dgm:prSet/>
      <dgm:spPr/>
      <dgm:t>
        <a:bodyPr/>
        <a:lstStyle/>
        <a:p>
          <a:r>
            <a:rPr lang="en-US" b="1" dirty="0"/>
            <a:t>Psychomotor symptoms – include awkward movements or even ritualistic/repetitive behaviors that are often unpredictable and overwhelming </a:t>
          </a:r>
          <a:endParaRPr lang="en-US" dirty="0"/>
        </a:p>
      </dgm:t>
      <dgm:extLst>
        <a:ext uri="{E40237B7-FDA0-4F09-8148-C483321AD2D9}">
          <dgm14:cNvPr xmlns:dgm14="http://schemas.microsoft.com/office/drawing/2010/diagram" id="0" name="" descr="Psychomotor symptoms – include awkward movements or even ritualistic/repetitive behaviors that are often unpredictable and overwhelming &#10;"/>
        </a:ext>
      </dgm:extLst>
    </dgm:pt>
    <dgm:pt modelId="{FFF1AC65-31AE-47EC-9769-BFC8F820039F}" type="parTrans" cxnId="{4E283CC2-BE4E-40EE-BC78-3DBF0285D5A3}">
      <dgm:prSet/>
      <dgm:spPr/>
      <dgm:t>
        <a:bodyPr/>
        <a:lstStyle/>
        <a:p>
          <a:endParaRPr lang="en-US"/>
        </a:p>
      </dgm:t>
    </dgm:pt>
    <dgm:pt modelId="{74EDB03C-C8EB-45D9-B3C5-9884B9A6FD9E}" type="sibTrans" cxnId="{4E283CC2-BE4E-40EE-BC78-3DBF0285D5A3}">
      <dgm:prSet/>
      <dgm:spPr/>
      <dgm:t>
        <a:bodyPr/>
        <a:lstStyle/>
        <a:p>
          <a:endParaRPr lang="en-US"/>
        </a:p>
      </dgm:t>
    </dgm:pt>
    <dgm:pt modelId="{28D7B0A1-B4CF-4FF8-A4AA-2F96BDE3C7B2}">
      <dgm:prSet/>
      <dgm:spPr/>
      <dgm:t>
        <a:bodyPr/>
        <a:lstStyle/>
        <a:p>
          <a:r>
            <a:rPr lang="en-US" b="1" dirty="0"/>
            <a:t>Catatonic Behavior </a:t>
          </a:r>
          <a:endParaRPr lang="en-US" dirty="0"/>
        </a:p>
      </dgm:t>
      <dgm:extLst>
        <a:ext uri="{E40237B7-FDA0-4F09-8148-C483321AD2D9}">
          <dgm14:cNvPr xmlns:dgm14="http://schemas.microsoft.com/office/drawing/2010/diagram" id="0" name="" descr="Catatonic Behavior &#10;"/>
        </a:ext>
      </dgm:extLst>
    </dgm:pt>
    <dgm:pt modelId="{B6F00C95-0F5B-4AF4-B11C-8304CF382B17}" type="parTrans" cxnId="{4AE34AB4-1718-41F4-9E01-64A941B73A57}">
      <dgm:prSet/>
      <dgm:spPr/>
      <dgm:t>
        <a:bodyPr/>
        <a:lstStyle/>
        <a:p>
          <a:endParaRPr lang="en-US"/>
        </a:p>
      </dgm:t>
    </dgm:pt>
    <dgm:pt modelId="{5F0D8880-9D1A-42FC-98AF-40D7DAC17299}" type="sibTrans" cxnId="{4AE34AB4-1718-41F4-9E01-64A941B73A57}">
      <dgm:prSet/>
      <dgm:spPr/>
      <dgm:t>
        <a:bodyPr/>
        <a:lstStyle/>
        <a:p>
          <a:endParaRPr lang="en-US"/>
        </a:p>
      </dgm:t>
    </dgm:pt>
    <dgm:pt modelId="{FE2EFBAB-660D-43CA-BAE2-7FB98EB0677E}">
      <dgm:prSet/>
      <dgm:spPr/>
      <dgm:t>
        <a:bodyPr/>
        <a:lstStyle/>
        <a:p>
          <a:r>
            <a:rPr lang="en-US" b="1" dirty="0"/>
            <a:t>The decrease or even lack of reactivity to the environment</a:t>
          </a:r>
          <a:endParaRPr lang="en-US" dirty="0"/>
        </a:p>
      </dgm:t>
      <dgm:extLst>
        <a:ext uri="{E40237B7-FDA0-4F09-8148-C483321AD2D9}">
          <dgm14:cNvPr xmlns:dgm14="http://schemas.microsoft.com/office/drawing/2010/diagram" id="0" name="" descr="The decrease or even lack of reactivity to the environment&#10;Includes: negativism (resistance to instruction), mutism or stupor (complete lack of verbal and motor responses), rigidity (maintaining a rigid or upright posture while resisting efforts to being moved), posturing (holding odd, awkward postured for long periods of time) and catatonic excitement (hyperactivity of motor behavior)&#10;"/>
        </a:ext>
      </dgm:extLst>
    </dgm:pt>
    <dgm:pt modelId="{3A58DA0D-3A0F-4D14-B7D9-45E008850A53}" type="parTrans" cxnId="{467A0090-C5D2-4874-8932-F4D5AC9F9268}">
      <dgm:prSet/>
      <dgm:spPr/>
      <dgm:t>
        <a:bodyPr/>
        <a:lstStyle/>
        <a:p>
          <a:endParaRPr lang="en-US"/>
        </a:p>
      </dgm:t>
    </dgm:pt>
    <dgm:pt modelId="{6617EE2C-C104-4B65-BAFE-343C7FCEAA80}" type="sibTrans" cxnId="{467A0090-C5D2-4874-8932-F4D5AC9F9268}">
      <dgm:prSet/>
      <dgm:spPr/>
      <dgm:t>
        <a:bodyPr/>
        <a:lstStyle/>
        <a:p>
          <a:endParaRPr lang="en-US"/>
        </a:p>
      </dgm:t>
    </dgm:pt>
    <dgm:pt modelId="{4B7CCABA-78F5-4E05-A827-D657F040448E}">
      <dgm:prSet/>
      <dgm:spPr/>
      <dgm:t>
        <a:bodyPr/>
        <a:lstStyle/>
        <a:p>
          <a:r>
            <a:rPr lang="en-US" b="1" dirty="0"/>
            <a:t>Includes: negativism (resistance to instruction), mutism or stupor (complete lack of verbal and motor responses), rigidity (maintaining a rigid or upright posture while resisting efforts to being moved), posturing (holding odd, awkward postured for long periods of time) and catatonic excitement (hyperactivity of motor behavior)</a:t>
          </a:r>
          <a:endParaRPr lang="en-US" dirty="0"/>
        </a:p>
      </dgm:t>
    </dgm:pt>
    <dgm:pt modelId="{096BF0B8-46CA-4F5D-97AA-C98A74715BBA}" type="parTrans" cxnId="{501C31A1-ED6B-44BB-A958-1350032CE494}">
      <dgm:prSet/>
      <dgm:spPr/>
      <dgm:t>
        <a:bodyPr/>
        <a:lstStyle/>
        <a:p>
          <a:endParaRPr lang="en-US"/>
        </a:p>
      </dgm:t>
    </dgm:pt>
    <dgm:pt modelId="{3A1F71BA-C56C-4818-8CA0-F51059D933FD}" type="sibTrans" cxnId="{501C31A1-ED6B-44BB-A958-1350032CE494}">
      <dgm:prSet/>
      <dgm:spPr/>
      <dgm:t>
        <a:bodyPr/>
        <a:lstStyle/>
        <a:p>
          <a:endParaRPr lang="en-US"/>
        </a:p>
      </dgm:t>
    </dgm:pt>
    <dgm:pt modelId="{65A220B1-E0E2-4E82-9945-B0DF91252AAD}" type="pres">
      <dgm:prSet presAssocID="{039150A1-2943-4073-80D3-E597498405C1}" presName="linear" presStyleCnt="0">
        <dgm:presLayoutVars>
          <dgm:dir/>
          <dgm:animLvl val="lvl"/>
          <dgm:resizeHandles val="exact"/>
        </dgm:presLayoutVars>
      </dgm:prSet>
      <dgm:spPr/>
    </dgm:pt>
    <dgm:pt modelId="{41414B72-2AB7-48ED-BCBF-9D025F5F4D14}" type="pres">
      <dgm:prSet presAssocID="{39BAC586-2BC6-4F32-91BB-0824CD0F0C00}" presName="parentLin" presStyleCnt="0"/>
      <dgm:spPr/>
    </dgm:pt>
    <dgm:pt modelId="{30193086-8C69-4937-B64F-533B1A786E84}" type="pres">
      <dgm:prSet presAssocID="{39BAC586-2BC6-4F32-91BB-0824CD0F0C00}" presName="parentLeftMargin" presStyleLbl="node1" presStyleIdx="0" presStyleCnt="2"/>
      <dgm:spPr/>
    </dgm:pt>
    <dgm:pt modelId="{D9295D19-03F7-4F51-ABB1-7534E5A48F51}" type="pres">
      <dgm:prSet presAssocID="{39BAC586-2BC6-4F32-91BB-0824CD0F0C00}" presName="parentText" presStyleLbl="node1" presStyleIdx="0" presStyleCnt="2">
        <dgm:presLayoutVars>
          <dgm:chMax val="0"/>
          <dgm:bulletEnabled val="1"/>
        </dgm:presLayoutVars>
      </dgm:prSet>
      <dgm:spPr/>
    </dgm:pt>
    <dgm:pt modelId="{E0DDB0F9-6FAB-465B-9A0A-0996A9ED5D80}" type="pres">
      <dgm:prSet presAssocID="{39BAC586-2BC6-4F32-91BB-0824CD0F0C00}" presName="negativeSpace" presStyleCnt="0"/>
      <dgm:spPr/>
    </dgm:pt>
    <dgm:pt modelId="{CC39CE17-4088-4EA2-B679-6A70B0158E60}" type="pres">
      <dgm:prSet presAssocID="{39BAC586-2BC6-4F32-91BB-0824CD0F0C00}" presName="childText" presStyleLbl="conFgAcc1" presStyleIdx="0" presStyleCnt="2">
        <dgm:presLayoutVars>
          <dgm:bulletEnabled val="1"/>
        </dgm:presLayoutVars>
      </dgm:prSet>
      <dgm:spPr/>
    </dgm:pt>
    <dgm:pt modelId="{A28D2BB8-1689-4E1C-9815-105BBA7BA71A}" type="pres">
      <dgm:prSet presAssocID="{B6877483-6A02-4B21-BD86-7B2326E50D2F}" presName="spaceBetweenRectangles" presStyleCnt="0"/>
      <dgm:spPr/>
    </dgm:pt>
    <dgm:pt modelId="{A1E5F343-8D2B-42F6-8E3B-4F30867CFB0B}" type="pres">
      <dgm:prSet presAssocID="{28D7B0A1-B4CF-4FF8-A4AA-2F96BDE3C7B2}" presName="parentLin" presStyleCnt="0"/>
      <dgm:spPr/>
    </dgm:pt>
    <dgm:pt modelId="{B363BDBE-37F9-417E-9D5C-6D0B230A0535}" type="pres">
      <dgm:prSet presAssocID="{28D7B0A1-B4CF-4FF8-A4AA-2F96BDE3C7B2}" presName="parentLeftMargin" presStyleLbl="node1" presStyleIdx="0" presStyleCnt="2"/>
      <dgm:spPr/>
    </dgm:pt>
    <dgm:pt modelId="{BA278536-4D0A-487F-906A-D0596FA1C60F}" type="pres">
      <dgm:prSet presAssocID="{28D7B0A1-B4CF-4FF8-A4AA-2F96BDE3C7B2}" presName="parentText" presStyleLbl="node1" presStyleIdx="1" presStyleCnt="2">
        <dgm:presLayoutVars>
          <dgm:chMax val="0"/>
          <dgm:bulletEnabled val="1"/>
        </dgm:presLayoutVars>
      </dgm:prSet>
      <dgm:spPr/>
    </dgm:pt>
    <dgm:pt modelId="{D9B79C00-3B12-43A7-9DA4-0378D568A12B}" type="pres">
      <dgm:prSet presAssocID="{28D7B0A1-B4CF-4FF8-A4AA-2F96BDE3C7B2}" presName="negativeSpace" presStyleCnt="0"/>
      <dgm:spPr/>
    </dgm:pt>
    <dgm:pt modelId="{A8B1CD71-D21C-45EE-898C-AA81F715B302}" type="pres">
      <dgm:prSet presAssocID="{28D7B0A1-B4CF-4FF8-A4AA-2F96BDE3C7B2}" presName="childText" presStyleLbl="conFgAcc1" presStyleIdx="1" presStyleCnt="2">
        <dgm:presLayoutVars>
          <dgm:bulletEnabled val="1"/>
        </dgm:presLayoutVars>
      </dgm:prSet>
      <dgm:spPr/>
    </dgm:pt>
  </dgm:ptLst>
  <dgm:cxnLst>
    <dgm:cxn modelId="{FD320625-774E-4932-A59C-1517B89AD785}" srcId="{039150A1-2943-4073-80D3-E597498405C1}" destId="{39BAC586-2BC6-4F32-91BB-0824CD0F0C00}" srcOrd="0" destOrd="0" parTransId="{87585D08-20EB-4B19-A59D-3D2C27EEF150}" sibTransId="{B6877483-6A02-4B21-BD86-7B2326E50D2F}"/>
    <dgm:cxn modelId="{2BB7C040-945C-4E0D-99B2-1C40E8ADADD2}" type="presOf" srcId="{39BAC586-2BC6-4F32-91BB-0824CD0F0C00}" destId="{D9295D19-03F7-4F51-ABB1-7534E5A48F51}" srcOrd="1" destOrd="0" presId="urn:microsoft.com/office/officeart/2005/8/layout/list1"/>
    <dgm:cxn modelId="{03694F8F-97AB-44C2-A1B0-475FD9549E49}" type="presOf" srcId="{1C2A6B0A-D422-4972-9F5C-A0F6521E5B54}" destId="{CC39CE17-4088-4EA2-B679-6A70B0158E60}" srcOrd="0" destOrd="0" presId="urn:microsoft.com/office/officeart/2005/8/layout/list1"/>
    <dgm:cxn modelId="{467A0090-C5D2-4874-8932-F4D5AC9F9268}" srcId="{28D7B0A1-B4CF-4FF8-A4AA-2F96BDE3C7B2}" destId="{FE2EFBAB-660D-43CA-BAE2-7FB98EB0677E}" srcOrd="0" destOrd="0" parTransId="{3A58DA0D-3A0F-4D14-B7D9-45E008850A53}" sibTransId="{6617EE2C-C104-4B65-BAFE-343C7FCEAA80}"/>
    <dgm:cxn modelId="{D3DB2B9D-B394-4B29-8DBA-6DDF43BEE518}" type="presOf" srcId="{039150A1-2943-4073-80D3-E597498405C1}" destId="{65A220B1-E0E2-4E82-9945-B0DF91252AAD}" srcOrd="0" destOrd="0" presId="urn:microsoft.com/office/officeart/2005/8/layout/list1"/>
    <dgm:cxn modelId="{501C31A1-ED6B-44BB-A958-1350032CE494}" srcId="{28D7B0A1-B4CF-4FF8-A4AA-2F96BDE3C7B2}" destId="{4B7CCABA-78F5-4E05-A827-D657F040448E}" srcOrd="1" destOrd="0" parTransId="{096BF0B8-46CA-4F5D-97AA-C98A74715BBA}" sibTransId="{3A1F71BA-C56C-4818-8CA0-F51059D933FD}"/>
    <dgm:cxn modelId="{4AE34AB4-1718-41F4-9E01-64A941B73A57}" srcId="{039150A1-2943-4073-80D3-E597498405C1}" destId="{28D7B0A1-B4CF-4FF8-A4AA-2F96BDE3C7B2}" srcOrd="1" destOrd="0" parTransId="{B6F00C95-0F5B-4AF4-B11C-8304CF382B17}" sibTransId="{5F0D8880-9D1A-42FC-98AF-40D7DAC17299}"/>
    <dgm:cxn modelId="{99E8A0B9-3EB1-4228-9819-64AD25160D99}" type="presOf" srcId="{39BAC586-2BC6-4F32-91BB-0824CD0F0C00}" destId="{30193086-8C69-4937-B64F-533B1A786E84}" srcOrd="0" destOrd="0" presId="urn:microsoft.com/office/officeart/2005/8/layout/list1"/>
    <dgm:cxn modelId="{69D33ABF-47DE-454F-943E-073FEC7358D3}" type="presOf" srcId="{28D7B0A1-B4CF-4FF8-A4AA-2F96BDE3C7B2}" destId="{B363BDBE-37F9-417E-9D5C-6D0B230A0535}" srcOrd="0" destOrd="0" presId="urn:microsoft.com/office/officeart/2005/8/layout/list1"/>
    <dgm:cxn modelId="{4E283CC2-BE4E-40EE-BC78-3DBF0285D5A3}" srcId="{39BAC586-2BC6-4F32-91BB-0824CD0F0C00}" destId="{1C2A6B0A-D422-4972-9F5C-A0F6521E5B54}" srcOrd="0" destOrd="0" parTransId="{FFF1AC65-31AE-47EC-9769-BFC8F820039F}" sibTransId="{74EDB03C-C8EB-45D9-B3C5-9884B9A6FD9E}"/>
    <dgm:cxn modelId="{FF882CC9-C69E-4CF8-AE70-1C88A8C37D35}" type="presOf" srcId="{28D7B0A1-B4CF-4FF8-A4AA-2F96BDE3C7B2}" destId="{BA278536-4D0A-487F-906A-D0596FA1C60F}" srcOrd="1" destOrd="0" presId="urn:microsoft.com/office/officeart/2005/8/layout/list1"/>
    <dgm:cxn modelId="{16EAB6E8-6A74-4EF6-881C-ED1C672D90EA}" type="presOf" srcId="{FE2EFBAB-660D-43CA-BAE2-7FB98EB0677E}" destId="{A8B1CD71-D21C-45EE-898C-AA81F715B302}" srcOrd="0" destOrd="0" presId="urn:microsoft.com/office/officeart/2005/8/layout/list1"/>
    <dgm:cxn modelId="{2BDF7BF2-E4CD-4E1A-B5B4-D200988B42CF}" type="presOf" srcId="{4B7CCABA-78F5-4E05-A827-D657F040448E}" destId="{A8B1CD71-D21C-45EE-898C-AA81F715B302}" srcOrd="0" destOrd="1" presId="urn:microsoft.com/office/officeart/2005/8/layout/list1"/>
    <dgm:cxn modelId="{09FBFCB0-8869-498D-860C-9B2E1153895A}" type="presParOf" srcId="{65A220B1-E0E2-4E82-9945-B0DF91252AAD}" destId="{41414B72-2AB7-48ED-BCBF-9D025F5F4D14}" srcOrd="0" destOrd="0" presId="urn:microsoft.com/office/officeart/2005/8/layout/list1"/>
    <dgm:cxn modelId="{12751AAF-1A3C-4957-88A0-C898718213C2}" type="presParOf" srcId="{41414B72-2AB7-48ED-BCBF-9D025F5F4D14}" destId="{30193086-8C69-4937-B64F-533B1A786E84}" srcOrd="0" destOrd="0" presId="urn:microsoft.com/office/officeart/2005/8/layout/list1"/>
    <dgm:cxn modelId="{45772F51-A9A5-4510-A28F-AF6AD486B09A}" type="presParOf" srcId="{41414B72-2AB7-48ED-BCBF-9D025F5F4D14}" destId="{D9295D19-03F7-4F51-ABB1-7534E5A48F51}" srcOrd="1" destOrd="0" presId="urn:microsoft.com/office/officeart/2005/8/layout/list1"/>
    <dgm:cxn modelId="{667E3299-97CA-4174-8DBF-05C487E664E1}" type="presParOf" srcId="{65A220B1-E0E2-4E82-9945-B0DF91252AAD}" destId="{E0DDB0F9-6FAB-465B-9A0A-0996A9ED5D80}" srcOrd="1" destOrd="0" presId="urn:microsoft.com/office/officeart/2005/8/layout/list1"/>
    <dgm:cxn modelId="{A353F7BB-BBF2-4FDE-8824-57CAE3B83C14}" type="presParOf" srcId="{65A220B1-E0E2-4E82-9945-B0DF91252AAD}" destId="{CC39CE17-4088-4EA2-B679-6A70B0158E60}" srcOrd="2" destOrd="0" presId="urn:microsoft.com/office/officeart/2005/8/layout/list1"/>
    <dgm:cxn modelId="{A20E6D3A-3967-49B7-9BEF-DEAF376E9DA0}" type="presParOf" srcId="{65A220B1-E0E2-4E82-9945-B0DF91252AAD}" destId="{A28D2BB8-1689-4E1C-9815-105BBA7BA71A}" srcOrd="3" destOrd="0" presId="urn:microsoft.com/office/officeart/2005/8/layout/list1"/>
    <dgm:cxn modelId="{6C59D073-CB8C-4443-A06C-80B9843C0183}" type="presParOf" srcId="{65A220B1-E0E2-4E82-9945-B0DF91252AAD}" destId="{A1E5F343-8D2B-42F6-8E3B-4F30867CFB0B}" srcOrd="4" destOrd="0" presId="urn:microsoft.com/office/officeart/2005/8/layout/list1"/>
    <dgm:cxn modelId="{0E9B9D71-AD8C-42DA-B641-564BF12D17D5}" type="presParOf" srcId="{A1E5F343-8D2B-42F6-8E3B-4F30867CFB0B}" destId="{B363BDBE-37F9-417E-9D5C-6D0B230A0535}" srcOrd="0" destOrd="0" presId="urn:microsoft.com/office/officeart/2005/8/layout/list1"/>
    <dgm:cxn modelId="{7A671F9F-04B4-498F-B808-122131B2B277}" type="presParOf" srcId="{A1E5F343-8D2B-42F6-8E3B-4F30867CFB0B}" destId="{BA278536-4D0A-487F-906A-D0596FA1C60F}" srcOrd="1" destOrd="0" presId="urn:microsoft.com/office/officeart/2005/8/layout/list1"/>
    <dgm:cxn modelId="{E5A8E6CC-48CD-4D73-BDCA-1C614871515D}" type="presParOf" srcId="{65A220B1-E0E2-4E82-9945-B0DF91252AAD}" destId="{D9B79C00-3B12-43A7-9DA4-0378D568A12B}" srcOrd="5" destOrd="0" presId="urn:microsoft.com/office/officeart/2005/8/layout/list1"/>
    <dgm:cxn modelId="{1605A899-91C8-410F-9BDF-DDD1282757A9}" type="presParOf" srcId="{65A220B1-E0E2-4E82-9945-B0DF91252AAD}" destId="{A8B1CD71-D21C-45EE-898C-AA81F715B3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AAB2B5-E25C-4C22-BA62-17B48C0DCB6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5BBAF90-7B8D-4B24-AA20-7ECF3AD47C60}">
      <dgm:prSet/>
      <dgm:spPr/>
      <dgm:t>
        <a:bodyPr/>
        <a:lstStyle/>
        <a:p>
          <a:r>
            <a:rPr lang="en-US" b="1" dirty="0"/>
            <a:t>What we’ve discussed so far are positive symptoms. </a:t>
          </a:r>
          <a:endParaRPr lang="en-US" dirty="0"/>
        </a:p>
      </dgm:t>
      <dgm:extLst>
        <a:ext uri="{E40237B7-FDA0-4F09-8148-C483321AD2D9}">
          <dgm14:cNvPr xmlns:dgm14="http://schemas.microsoft.com/office/drawing/2010/diagram" id="0" name="" descr="What we’ve discussed so far are positive symptoms. &#10;"/>
        </a:ext>
      </dgm:extLst>
    </dgm:pt>
    <dgm:pt modelId="{C27A92CA-EB74-4F97-9DD9-DA726C532DFA}" type="parTrans" cxnId="{988B280E-1402-4B46-80A3-05E6FAC67B8B}">
      <dgm:prSet/>
      <dgm:spPr/>
      <dgm:t>
        <a:bodyPr/>
        <a:lstStyle/>
        <a:p>
          <a:endParaRPr lang="en-US"/>
        </a:p>
      </dgm:t>
    </dgm:pt>
    <dgm:pt modelId="{D92A3366-B0CC-41BD-9635-8353BD9DC016}" type="sibTrans" cxnId="{988B280E-1402-4B46-80A3-05E6FAC67B8B}">
      <dgm:prSet/>
      <dgm:spPr/>
      <dgm:t>
        <a:bodyPr/>
        <a:lstStyle/>
        <a:p>
          <a:endParaRPr lang="en-US"/>
        </a:p>
      </dgm:t>
    </dgm:pt>
    <dgm:pt modelId="{2D1A5A3E-F6C8-41B5-9EDE-0F4FCF399CF5}">
      <dgm:prSet/>
      <dgm:spPr/>
      <dgm:t>
        <a:bodyPr/>
        <a:lstStyle/>
        <a:p>
          <a:r>
            <a:rPr lang="en-US" b="1" dirty="0"/>
            <a:t>Negative symptoms are defined as the inability or decreased ability to initiate actions, speech, expressed emotion, or to feel pleasure. </a:t>
          </a:r>
          <a:endParaRPr lang="en-US" dirty="0"/>
        </a:p>
      </dgm:t>
      <dgm:extLst>
        <a:ext uri="{E40237B7-FDA0-4F09-8148-C483321AD2D9}">
          <dgm14:cNvPr xmlns:dgm14="http://schemas.microsoft.com/office/drawing/2010/diagram" id="0" name="" descr="Negative symptoms are defined as the inability or decreased ability to initiate actions, speech, expressed emotion, or to feel pleasure. &#10;"/>
        </a:ext>
      </dgm:extLst>
    </dgm:pt>
    <dgm:pt modelId="{833E7308-6D92-467E-85A9-8C3DA5429A8E}" type="parTrans" cxnId="{3E8ECF66-1564-4579-9EEF-7144CD8F88BD}">
      <dgm:prSet/>
      <dgm:spPr/>
      <dgm:t>
        <a:bodyPr/>
        <a:lstStyle/>
        <a:p>
          <a:endParaRPr lang="en-US"/>
        </a:p>
      </dgm:t>
    </dgm:pt>
    <dgm:pt modelId="{70717137-E4D1-4AA4-8ED5-BF527146F1D4}" type="sibTrans" cxnId="{3E8ECF66-1564-4579-9EEF-7144CD8F88BD}">
      <dgm:prSet/>
      <dgm:spPr/>
      <dgm:t>
        <a:bodyPr/>
        <a:lstStyle/>
        <a:p>
          <a:endParaRPr lang="en-US"/>
        </a:p>
      </dgm:t>
    </dgm:pt>
    <dgm:pt modelId="{5D7CEF5C-7998-4788-9801-5CDEA8C4EAF1}">
      <dgm:prSet/>
      <dgm:spPr/>
      <dgm:t>
        <a:bodyPr/>
        <a:lstStyle/>
        <a:p>
          <a:r>
            <a:rPr lang="en-US" b="1" dirty="0"/>
            <a:t>More negative symptoms come with a poorer diagnosis due to a lack of targeted medications</a:t>
          </a:r>
          <a:endParaRPr lang="en-US" dirty="0"/>
        </a:p>
      </dgm:t>
      <dgm:extLst>
        <a:ext uri="{E40237B7-FDA0-4F09-8148-C483321AD2D9}">
          <dgm14:cNvPr xmlns:dgm14="http://schemas.microsoft.com/office/drawing/2010/diagram" id="0" name="" descr="More negative symptoms come with a poorer diagnosis due to a lack of targeted medications&#10;"/>
        </a:ext>
      </dgm:extLst>
    </dgm:pt>
    <dgm:pt modelId="{4C28FE23-98F0-49B5-9DB6-15692EDEE274}" type="parTrans" cxnId="{3432563B-2444-40BD-B069-D2C1059C915E}">
      <dgm:prSet/>
      <dgm:spPr/>
      <dgm:t>
        <a:bodyPr/>
        <a:lstStyle/>
        <a:p>
          <a:endParaRPr lang="en-US"/>
        </a:p>
      </dgm:t>
    </dgm:pt>
    <dgm:pt modelId="{BABD0B71-1467-41BE-96E5-03799F858E90}" type="sibTrans" cxnId="{3432563B-2444-40BD-B069-D2C1059C915E}">
      <dgm:prSet/>
      <dgm:spPr/>
      <dgm:t>
        <a:bodyPr/>
        <a:lstStyle/>
        <a:p>
          <a:endParaRPr lang="en-US"/>
        </a:p>
      </dgm:t>
    </dgm:pt>
    <dgm:pt modelId="{79C16103-9CBC-4A24-9C67-C8C3B4E7FCF0}">
      <dgm:prSet/>
      <dgm:spPr/>
      <dgm:t>
        <a:bodyPr/>
        <a:lstStyle/>
        <a:p>
          <a:r>
            <a:rPr lang="en-US" b="1" dirty="0"/>
            <a:t>Examples</a:t>
          </a:r>
          <a:endParaRPr lang="en-US" dirty="0"/>
        </a:p>
      </dgm:t>
      <dgm:extLst>
        <a:ext uri="{E40237B7-FDA0-4F09-8148-C483321AD2D9}">
          <dgm14:cNvPr xmlns:dgm14="http://schemas.microsoft.com/office/drawing/2010/diagram" id="0" name="" descr="Examples"/>
        </a:ext>
      </dgm:extLst>
    </dgm:pt>
    <dgm:pt modelId="{E3625618-0232-4FF4-B4B7-2AA44A406FE6}" type="parTrans" cxnId="{04E8C421-FB39-4020-9D96-22FBD9FB62D2}">
      <dgm:prSet/>
      <dgm:spPr/>
      <dgm:t>
        <a:bodyPr/>
        <a:lstStyle/>
        <a:p>
          <a:endParaRPr lang="en-US"/>
        </a:p>
      </dgm:t>
    </dgm:pt>
    <dgm:pt modelId="{6D4F4D9C-FC12-420B-8FBC-3ED5F2F9FD3B}" type="sibTrans" cxnId="{04E8C421-FB39-4020-9D96-22FBD9FB62D2}">
      <dgm:prSet/>
      <dgm:spPr/>
      <dgm:t>
        <a:bodyPr/>
        <a:lstStyle/>
        <a:p>
          <a:endParaRPr lang="en-US"/>
        </a:p>
      </dgm:t>
    </dgm:pt>
    <dgm:pt modelId="{0C652CA1-C2A6-46D0-B18D-FB510B004E3F}">
      <dgm:prSet/>
      <dgm:spPr/>
      <dgm:t>
        <a:bodyPr/>
        <a:lstStyle/>
        <a:p>
          <a:r>
            <a:rPr lang="en-US" b="1" dirty="0"/>
            <a:t>Affective flattening – reduction in emotional expression; reduced display of emotional expression </a:t>
          </a:r>
          <a:endParaRPr lang="en-US" dirty="0"/>
        </a:p>
      </dgm:t>
      <dgm:extLst>
        <a:ext uri="{E40237B7-FDA0-4F09-8148-C483321AD2D9}">
          <dgm14:cNvPr xmlns:dgm14="http://schemas.microsoft.com/office/drawing/2010/diagram" id="0" name="" descr="Affective flattening – reduction in emotional expression; reduced display of emotional expression &#10;Alogia – poverty of speech or speech content&#10;Anhedonia – inability to experience pleasure &#10;Apathy – general lack of interest&#10;Asociality – lack of interest in social relationships&#10;Avolition – lack of motivation of goal-directed behavior &#10;"/>
        </a:ext>
      </dgm:extLst>
    </dgm:pt>
    <dgm:pt modelId="{99E2F771-BBE2-4FAD-A05B-E3E7DFC32004}" type="parTrans" cxnId="{038C9A00-292C-418F-B5FD-507A1D21734E}">
      <dgm:prSet/>
      <dgm:spPr/>
      <dgm:t>
        <a:bodyPr/>
        <a:lstStyle/>
        <a:p>
          <a:endParaRPr lang="en-US"/>
        </a:p>
      </dgm:t>
    </dgm:pt>
    <dgm:pt modelId="{89E70B14-0B02-483E-93F7-24DE57B341E1}" type="sibTrans" cxnId="{038C9A00-292C-418F-B5FD-507A1D21734E}">
      <dgm:prSet/>
      <dgm:spPr/>
      <dgm:t>
        <a:bodyPr/>
        <a:lstStyle/>
        <a:p>
          <a:endParaRPr lang="en-US"/>
        </a:p>
      </dgm:t>
    </dgm:pt>
    <dgm:pt modelId="{6A3FD249-C418-4C84-A6E6-8C85665AC5E9}">
      <dgm:prSet/>
      <dgm:spPr/>
      <dgm:t>
        <a:bodyPr/>
        <a:lstStyle/>
        <a:p>
          <a:r>
            <a:rPr lang="en-US" b="1" dirty="0"/>
            <a:t>Alogia – poverty of speech or speech content</a:t>
          </a:r>
          <a:endParaRPr lang="en-US" dirty="0"/>
        </a:p>
      </dgm:t>
    </dgm:pt>
    <dgm:pt modelId="{98173F4F-5E01-418E-9731-26F32C196DC4}" type="parTrans" cxnId="{A0BB0874-552B-49E3-B933-366D6DAF5479}">
      <dgm:prSet/>
      <dgm:spPr/>
      <dgm:t>
        <a:bodyPr/>
        <a:lstStyle/>
        <a:p>
          <a:endParaRPr lang="en-US"/>
        </a:p>
      </dgm:t>
    </dgm:pt>
    <dgm:pt modelId="{69F18F13-AD7F-426B-8E08-947FA4D8C8C5}" type="sibTrans" cxnId="{A0BB0874-552B-49E3-B933-366D6DAF5479}">
      <dgm:prSet/>
      <dgm:spPr/>
      <dgm:t>
        <a:bodyPr/>
        <a:lstStyle/>
        <a:p>
          <a:endParaRPr lang="en-US"/>
        </a:p>
      </dgm:t>
    </dgm:pt>
    <dgm:pt modelId="{799224A7-2575-439D-A118-F049CFDA19E9}">
      <dgm:prSet/>
      <dgm:spPr/>
      <dgm:t>
        <a:bodyPr/>
        <a:lstStyle/>
        <a:p>
          <a:r>
            <a:rPr lang="en-US" b="1" dirty="0"/>
            <a:t>Anhedonia – inability to experience pleasure </a:t>
          </a:r>
          <a:endParaRPr lang="en-US" dirty="0"/>
        </a:p>
      </dgm:t>
    </dgm:pt>
    <dgm:pt modelId="{A72B4AA7-37DD-4195-965D-D889C56A2961}" type="parTrans" cxnId="{7D6F301E-9904-4BA2-A397-C0B3C8F15C2F}">
      <dgm:prSet/>
      <dgm:spPr/>
      <dgm:t>
        <a:bodyPr/>
        <a:lstStyle/>
        <a:p>
          <a:endParaRPr lang="en-US"/>
        </a:p>
      </dgm:t>
    </dgm:pt>
    <dgm:pt modelId="{FE732121-9F3E-488C-8046-A6CC3AFAD5BF}" type="sibTrans" cxnId="{7D6F301E-9904-4BA2-A397-C0B3C8F15C2F}">
      <dgm:prSet/>
      <dgm:spPr/>
      <dgm:t>
        <a:bodyPr/>
        <a:lstStyle/>
        <a:p>
          <a:endParaRPr lang="en-US"/>
        </a:p>
      </dgm:t>
    </dgm:pt>
    <dgm:pt modelId="{4037CAD0-19A5-409B-976F-E08E3D9E94E6}">
      <dgm:prSet/>
      <dgm:spPr/>
      <dgm:t>
        <a:bodyPr/>
        <a:lstStyle/>
        <a:p>
          <a:r>
            <a:rPr lang="en-US" b="1" dirty="0"/>
            <a:t>Apathy – general lack of interest</a:t>
          </a:r>
          <a:endParaRPr lang="en-US" dirty="0"/>
        </a:p>
      </dgm:t>
    </dgm:pt>
    <dgm:pt modelId="{3C3B2B1D-E30D-49D6-93FF-8B4B6DDF957B}" type="parTrans" cxnId="{DF97B09E-A93E-40C3-850F-1E7BE4AEB083}">
      <dgm:prSet/>
      <dgm:spPr/>
      <dgm:t>
        <a:bodyPr/>
        <a:lstStyle/>
        <a:p>
          <a:endParaRPr lang="en-US"/>
        </a:p>
      </dgm:t>
    </dgm:pt>
    <dgm:pt modelId="{7D12DA8E-2C11-4A23-AE54-0FA2D51B288B}" type="sibTrans" cxnId="{DF97B09E-A93E-40C3-850F-1E7BE4AEB083}">
      <dgm:prSet/>
      <dgm:spPr/>
      <dgm:t>
        <a:bodyPr/>
        <a:lstStyle/>
        <a:p>
          <a:endParaRPr lang="en-US"/>
        </a:p>
      </dgm:t>
    </dgm:pt>
    <dgm:pt modelId="{A8469093-B1A6-4A29-ADA6-AE4508D90FAC}">
      <dgm:prSet/>
      <dgm:spPr/>
      <dgm:t>
        <a:bodyPr/>
        <a:lstStyle/>
        <a:p>
          <a:r>
            <a:rPr lang="en-US" b="1" dirty="0"/>
            <a:t>Asociality – lack of interest in social relationships</a:t>
          </a:r>
          <a:endParaRPr lang="en-US" dirty="0"/>
        </a:p>
      </dgm:t>
    </dgm:pt>
    <dgm:pt modelId="{CA9CF8E1-BF19-43CA-B00A-0A5B35BAA450}" type="parTrans" cxnId="{C8081499-9FB5-4561-B973-6EEFBE403226}">
      <dgm:prSet/>
      <dgm:spPr/>
      <dgm:t>
        <a:bodyPr/>
        <a:lstStyle/>
        <a:p>
          <a:endParaRPr lang="en-US"/>
        </a:p>
      </dgm:t>
    </dgm:pt>
    <dgm:pt modelId="{2E03D9D6-B2B5-45C6-B7D3-79DF16F20E2C}" type="sibTrans" cxnId="{C8081499-9FB5-4561-B973-6EEFBE403226}">
      <dgm:prSet/>
      <dgm:spPr/>
      <dgm:t>
        <a:bodyPr/>
        <a:lstStyle/>
        <a:p>
          <a:endParaRPr lang="en-US"/>
        </a:p>
      </dgm:t>
    </dgm:pt>
    <dgm:pt modelId="{C3CD47C8-3C77-4B2F-9F38-7382F3E784F3}">
      <dgm:prSet/>
      <dgm:spPr/>
      <dgm:t>
        <a:bodyPr/>
        <a:lstStyle/>
        <a:p>
          <a:r>
            <a:rPr lang="en-US" b="1" dirty="0"/>
            <a:t>Avolition – lack of motivation of goal-directed behavior </a:t>
          </a:r>
          <a:endParaRPr lang="en-US" dirty="0"/>
        </a:p>
      </dgm:t>
    </dgm:pt>
    <dgm:pt modelId="{7CEC9730-C9FF-4145-968B-EEE2C0A3524C}" type="parTrans" cxnId="{FCE9811D-939E-486E-ABF8-1950AD1FA7B9}">
      <dgm:prSet/>
      <dgm:spPr/>
      <dgm:t>
        <a:bodyPr/>
        <a:lstStyle/>
        <a:p>
          <a:endParaRPr lang="en-US"/>
        </a:p>
      </dgm:t>
    </dgm:pt>
    <dgm:pt modelId="{5CE13FD3-35BD-478B-8EA6-1951D3FFAB40}" type="sibTrans" cxnId="{FCE9811D-939E-486E-ABF8-1950AD1FA7B9}">
      <dgm:prSet/>
      <dgm:spPr/>
      <dgm:t>
        <a:bodyPr/>
        <a:lstStyle/>
        <a:p>
          <a:endParaRPr lang="en-US"/>
        </a:p>
      </dgm:t>
    </dgm:pt>
    <dgm:pt modelId="{997B4070-AAC1-4ABE-AFF7-ACBA2698CB4A}" type="pres">
      <dgm:prSet presAssocID="{0DAAB2B5-E25C-4C22-BA62-17B48C0DCB64}" presName="linear" presStyleCnt="0">
        <dgm:presLayoutVars>
          <dgm:animLvl val="lvl"/>
          <dgm:resizeHandles val="exact"/>
        </dgm:presLayoutVars>
      </dgm:prSet>
      <dgm:spPr/>
    </dgm:pt>
    <dgm:pt modelId="{05CDFEE9-979A-4D5D-A4C2-06F2F3EDABFE}" type="pres">
      <dgm:prSet presAssocID="{15BBAF90-7B8D-4B24-AA20-7ECF3AD47C60}" presName="parentText" presStyleLbl="node1" presStyleIdx="0" presStyleCnt="3">
        <dgm:presLayoutVars>
          <dgm:chMax val="0"/>
          <dgm:bulletEnabled val="1"/>
        </dgm:presLayoutVars>
      </dgm:prSet>
      <dgm:spPr/>
    </dgm:pt>
    <dgm:pt modelId="{8F231F49-087D-4005-868F-15998F68CB8E}" type="pres">
      <dgm:prSet presAssocID="{D92A3366-B0CC-41BD-9635-8353BD9DC016}" presName="spacer" presStyleCnt="0"/>
      <dgm:spPr/>
    </dgm:pt>
    <dgm:pt modelId="{B29DA826-DD58-497D-BE49-20E71D84B4AA}" type="pres">
      <dgm:prSet presAssocID="{2D1A5A3E-F6C8-41B5-9EDE-0F4FCF399CF5}" presName="parentText" presStyleLbl="node1" presStyleIdx="1" presStyleCnt="3">
        <dgm:presLayoutVars>
          <dgm:chMax val="0"/>
          <dgm:bulletEnabled val="1"/>
        </dgm:presLayoutVars>
      </dgm:prSet>
      <dgm:spPr/>
    </dgm:pt>
    <dgm:pt modelId="{2AB2BB86-DB49-4414-B9A6-D1F091AFABD8}" type="pres">
      <dgm:prSet presAssocID="{2D1A5A3E-F6C8-41B5-9EDE-0F4FCF399CF5}" presName="childText" presStyleLbl="revTx" presStyleIdx="0" presStyleCnt="2">
        <dgm:presLayoutVars>
          <dgm:bulletEnabled val="1"/>
        </dgm:presLayoutVars>
      </dgm:prSet>
      <dgm:spPr/>
    </dgm:pt>
    <dgm:pt modelId="{EBEEF308-EAF3-4FB8-80F7-219A7D24307E}" type="pres">
      <dgm:prSet presAssocID="{79C16103-9CBC-4A24-9C67-C8C3B4E7FCF0}" presName="parentText" presStyleLbl="node1" presStyleIdx="2" presStyleCnt="3">
        <dgm:presLayoutVars>
          <dgm:chMax val="0"/>
          <dgm:bulletEnabled val="1"/>
        </dgm:presLayoutVars>
      </dgm:prSet>
      <dgm:spPr/>
    </dgm:pt>
    <dgm:pt modelId="{8F42ED78-BC31-44A1-980D-A6B12536F85F}" type="pres">
      <dgm:prSet presAssocID="{79C16103-9CBC-4A24-9C67-C8C3B4E7FCF0}" presName="childText" presStyleLbl="revTx" presStyleIdx="1" presStyleCnt="2">
        <dgm:presLayoutVars>
          <dgm:bulletEnabled val="1"/>
        </dgm:presLayoutVars>
      </dgm:prSet>
      <dgm:spPr/>
    </dgm:pt>
  </dgm:ptLst>
  <dgm:cxnLst>
    <dgm:cxn modelId="{038C9A00-292C-418F-B5FD-507A1D21734E}" srcId="{79C16103-9CBC-4A24-9C67-C8C3B4E7FCF0}" destId="{0C652CA1-C2A6-46D0-B18D-FB510B004E3F}" srcOrd="0" destOrd="0" parTransId="{99E2F771-BBE2-4FAD-A05B-E3E7DFC32004}" sibTransId="{89E70B14-0B02-483E-93F7-24DE57B341E1}"/>
    <dgm:cxn modelId="{988B280E-1402-4B46-80A3-05E6FAC67B8B}" srcId="{0DAAB2B5-E25C-4C22-BA62-17B48C0DCB64}" destId="{15BBAF90-7B8D-4B24-AA20-7ECF3AD47C60}" srcOrd="0" destOrd="0" parTransId="{C27A92CA-EB74-4F97-9DD9-DA726C532DFA}" sibTransId="{D92A3366-B0CC-41BD-9635-8353BD9DC016}"/>
    <dgm:cxn modelId="{574FD412-4E0C-47C4-84AE-B627F650D3FE}" type="presOf" srcId="{0C652CA1-C2A6-46D0-B18D-FB510B004E3F}" destId="{8F42ED78-BC31-44A1-980D-A6B12536F85F}" srcOrd="0" destOrd="0" presId="urn:microsoft.com/office/officeart/2005/8/layout/vList2"/>
    <dgm:cxn modelId="{6711CB13-7A85-4491-85B9-4EA44159E304}" type="presOf" srcId="{6A3FD249-C418-4C84-A6E6-8C85665AC5E9}" destId="{8F42ED78-BC31-44A1-980D-A6B12536F85F}" srcOrd="0" destOrd="1" presId="urn:microsoft.com/office/officeart/2005/8/layout/vList2"/>
    <dgm:cxn modelId="{FCE9811D-939E-486E-ABF8-1950AD1FA7B9}" srcId="{79C16103-9CBC-4A24-9C67-C8C3B4E7FCF0}" destId="{C3CD47C8-3C77-4B2F-9F38-7382F3E784F3}" srcOrd="5" destOrd="0" parTransId="{7CEC9730-C9FF-4145-968B-EEE2C0A3524C}" sibTransId="{5CE13FD3-35BD-478B-8EA6-1951D3FFAB40}"/>
    <dgm:cxn modelId="{7D6F301E-9904-4BA2-A397-C0B3C8F15C2F}" srcId="{79C16103-9CBC-4A24-9C67-C8C3B4E7FCF0}" destId="{799224A7-2575-439D-A118-F049CFDA19E9}" srcOrd="2" destOrd="0" parTransId="{A72B4AA7-37DD-4195-965D-D889C56A2961}" sibTransId="{FE732121-9F3E-488C-8046-A6CC3AFAD5BF}"/>
    <dgm:cxn modelId="{04E8C421-FB39-4020-9D96-22FBD9FB62D2}" srcId="{0DAAB2B5-E25C-4C22-BA62-17B48C0DCB64}" destId="{79C16103-9CBC-4A24-9C67-C8C3B4E7FCF0}" srcOrd="2" destOrd="0" parTransId="{E3625618-0232-4FF4-B4B7-2AA44A406FE6}" sibTransId="{6D4F4D9C-FC12-420B-8FBC-3ED5F2F9FD3B}"/>
    <dgm:cxn modelId="{7B7FA82C-F73A-44A3-936E-683EBCDD1966}" type="presOf" srcId="{5D7CEF5C-7998-4788-9801-5CDEA8C4EAF1}" destId="{2AB2BB86-DB49-4414-B9A6-D1F091AFABD8}" srcOrd="0" destOrd="0" presId="urn:microsoft.com/office/officeart/2005/8/layout/vList2"/>
    <dgm:cxn modelId="{BDFDF437-BCF9-4FE1-85F0-356A0FC7595D}" type="presOf" srcId="{A8469093-B1A6-4A29-ADA6-AE4508D90FAC}" destId="{8F42ED78-BC31-44A1-980D-A6B12536F85F}" srcOrd="0" destOrd="4" presId="urn:microsoft.com/office/officeart/2005/8/layout/vList2"/>
    <dgm:cxn modelId="{3432563B-2444-40BD-B069-D2C1059C915E}" srcId="{2D1A5A3E-F6C8-41B5-9EDE-0F4FCF399CF5}" destId="{5D7CEF5C-7998-4788-9801-5CDEA8C4EAF1}" srcOrd="0" destOrd="0" parTransId="{4C28FE23-98F0-49B5-9DB6-15692EDEE274}" sibTransId="{BABD0B71-1467-41BE-96E5-03799F858E90}"/>
    <dgm:cxn modelId="{F2A5F73B-5E62-48EB-96D7-0EF50355A1EE}" type="presOf" srcId="{2D1A5A3E-F6C8-41B5-9EDE-0F4FCF399CF5}" destId="{B29DA826-DD58-497D-BE49-20E71D84B4AA}" srcOrd="0" destOrd="0" presId="urn:microsoft.com/office/officeart/2005/8/layout/vList2"/>
    <dgm:cxn modelId="{3E8ECF66-1564-4579-9EEF-7144CD8F88BD}" srcId="{0DAAB2B5-E25C-4C22-BA62-17B48C0DCB64}" destId="{2D1A5A3E-F6C8-41B5-9EDE-0F4FCF399CF5}" srcOrd="1" destOrd="0" parTransId="{833E7308-6D92-467E-85A9-8C3DA5429A8E}" sibTransId="{70717137-E4D1-4AA4-8ED5-BF527146F1D4}"/>
    <dgm:cxn modelId="{A0BB0874-552B-49E3-B933-366D6DAF5479}" srcId="{79C16103-9CBC-4A24-9C67-C8C3B4E7FCF0}" destId="{6A3FD249-C418-4C84-A6E6-8C85665AC5E9}" srcOrd="1" destOrd="0" parTransId="{98173F4F-5E01-418E-9731-26F32C196DC4}" sibTransId="{69F18F13-AD7F-426B-8E08-947FA4D8C8C5}"/>
    <dgm:cxn modelId="{3DB25C88-C532-4776-933D-B0864E610A23}" type="presOf" srcId="{4037CAD0-19A5-409B-976F-E08E3D9E94E6}" destId="{8F42ED78-BC31-44A1-980D-A6B12536F85F}" srcOrd="0" destOrd="3" presId="urn:microsoft.com/office/officeart/2005/8/layout/vList2"/>
    <dgm:cxn modelId="{C8081499-9FB5-4561-B973-6EEFBE403226}" srcId="{79C16103-9CBC-4A24-9C67-C8C3B4E7FCF0}" destId="{A8469093-B1A6-4A29-ADA6-AE4508D90FAC}" srcOrd="4" destOrd="0" parTransId="{CA9CF8E1-BF19-43CA-B00A-0A5B35BAA450}" sibTransId="{2E03D9D6-B2B5-45C6-B7D3-79DF16F20E2C}"/>
    <dgm:cxn modelId="{DF97B09E-A93E-40C3-850F-1E7BE4AEB083}" srcId="{79C16103-9CBC-4A24-9C67-C8C3B4E7FCF0}" destId="{4037CAD0-19A5-409B-976F-E08E3D9E94E6}" srcOrd="3" destOrd="0" parTransId="{3C3B2B1D-E30D-49D6-93FF-8B4B6DDF957B}" sibTransId="{7D12DA8E-2C11-4A23-AE54-0FA2D51B288B}"/>
    <dgm:cxn modelId="{0A60A2A3-0040-4452-BDB5-77BC8AABDF84}" type="presOf" srcId="{799224A7-2575-439D-A118-F049CFDA19E9}" destId="{8F42ED78-BC31-44A1-980D-A6B12536F85F}" srcOrd="0" destOrd="2" presId="urn:microsoft.com/office/officeart/2005/8/layout/vList2"/>
    <dgm:cxn modelId="{C12D64A5-A4F5-41B7-A23B-C726506E7095}" type="presOf" srcId="{79C16103-9CBC-4A24-9C67-C8C3B4E7FCF0}" destId="{EBEEF308-EAF3-4FB8-80F7-219A7D24307E}" srcOrd="0" destOrd="0" presId="urn:microsoft.com/office/officeart/2005/8/layout/vList2"/>
    <dgm:cxn modelId="{C17CDEA8-C780-4789-AA2F-A6F46A5925D4}" type="presOf" srcId="{C3CD47C8-3C77-4B2F-9F38-7382F3E784F3}" destId="{8F42ED78-BC31-44A1-980D-A6B12536F85F}" srcOrd="0" destOrd="5" presId="urn:microsoft.com/office/officeart/2005/8/layout/vList2"/>
    <dgm:cxn modelId="{988599C9-8EE8-4F81-854C-500874F311AB}" type="presOf" srcId="{0DAAB2B5-E25C-4C22-BA62-17B48C0DCB64}" destId="{997B4070-AAC1-4ABE-AFF7-ACBA2698CB4A}" srcOrd="0" destOrd="0" presId="urn:microsoft.com/office/officeart/2005/8/layout/vList2"/>
    <dgm:cxn modelId="{C01285E1-E664-4675-B832-67C2941E8B92}" type="presOf" srcId="{15BBAF90-7B8D-4B24-AA20-7ECF3AD47C60}" destId="{05CDFEE9-979A-4D5D-A4C2-06F2F3EDABFE}" srcOrd="0" destOrd="0" presId="urn:microsoft.com/office/officeart/2005/8/layout/vList2"/>
    <dgm:cxn modelId="{09FCC2D9-4AF9-49F6-93BF-3C6A64A8E6D6}" type="presParOf" srcId="{997B4070-AAC1-4ABE-AFF7-ACBA2698CB4A}" destId="{05CDFEE9-979A-4D5D-A4C2-06F2F3EDABFE}" srcOrd="0" destOrd="0" presId="urn:microsoft.com/office/officeart/2005/8/layout/vList2"/>
    <dgm:cxn modelId="{A7A507DD-17F7-4C91-877D-00D25B73E55A}" type="presParOf" srcId="{997B4070-AAC1-4ABE-AFF7-ACBA2698CB4A}" destId="{8F231F49-087D-4005-868F-15998F68CB8E}" srcOrd="1" destOrd="0" presId="urn:microsoft.com/office/officeart/2005/8/layout/vList2"/>
    <dgm:cxn modelId="{56EA59C2-302B-4179-BFFF-B30392CFADDD}" type="presParOf" srcId="{997B4070-AAC1-4ABE-AFF7-ACBA2698CB4A}" destId="{B29DA826-DD58-497D-BE49-20E71D84B4AA}" srcOrd="2" destOrd="0" presId="urn:microsoft.com/office/officeart/2005/8/layout/vList2"/>
    <dgm:cxn modelId="{9D9F4381-28FE-4EFF-A5C5-3AE3755E9039}" type="presParOf" srcId="{997B4070-AAC1-4ABE-AFF7-ACBA2698CB4A}" destId="{2AB2BB86-DB49-4414-B9A6-D1F091AFABD8}" srcOrd="3" destOrd="0" presId="urn:microsoft.com/office/officeart/2005/8/layout/vList2"/>
    <dgm:cxn modelId="{5D010403-BB8D-429A-9C91-19305BA17B7E}" type="presParOf" srcId="{997B4070-AAC1-4ABE-AFF7-ACBA2698CB4A}" destId="{EBEEF308-EAF3-4FB8-80F7-219A7D24307E}" srcOrd="4" destOrd="0" presId="urn:microsoft.com/office/officeart/2005/8/layout/vList2"/>
    <dgm:cxn modelId="{9D3B19EC-CF91-4CFC-84C4-F1BD745DDC19}" type="presParOf" srcId="{997B4070-AAC1-4ABE-AFF7-ACBA2698CB4A}" destId="{8F42ED78-BC31-44A1-980D-A6B12536F85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4BCEFE-D86E-4E77-9A68-737B4F7C2BF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89089F3-1195-4748-B59B-953C8AA48943}">
      <dgm:prSet custT="1"/>
      <dgm:spPr/>
      <dgm:t>
        <a:bodyPr/>
        <a:lstStyle/>
        <a:p>
          <a:pPr>
            <a:lnSpc>
              <a:spcPct val="100000"/>
            </a:lnSpc>
          </a:pPr>
          <a:r>
            <a:rPr lang="en-US" sz="2000" b="1" dirty="0"/>
            <a:t>Requires the presentation of at least two of the following for at least one month: </a:t>
          </a:r>
          <a:r>
            <a:rPr lang="en-US" sz="2000" b="1" dirty="0">
              <a:solidFill>
                <a:schemeClr val="accent2"/>
              </a:solidFill>
            </a:rPr>
            <a:t>delusions, hallucinations, disorganized speech, disorganized/abnormal behavior, and/or negative symptoms </a:t>
          </a:r>
          <a:endParaRPr lang="en-US" sz="2000" dirty="0">
            <a:solidFill>
              <a:schemeClr val="accent2"/>
            </a:solidFill>
          </a:endParaRPr>
        </a:p>
      </dgm:t>
      <dgm:extLst>
        <a:ext uri="{E40237B7-FDA0-4F09-8148-C483321AD2D9}">
          <dgm14:cNvPr xmlns:dgm14="http://schemas.microsoft.com/office/drawing/2010/diagram" id="0" name="" descr="Requires the presentation of at least two of the following for at least one month: delusions, hallucinations, disorganized speech, disorganized/abnormal behavior, and/or negative symptoms &#10;"/>
        </a:ext>
      </dgm:extLst>
    </dgm:pt>
    <dgm:pt modelId="{4831EB30-334B-4920-A6EB-DCCDE94BF2FE}" type="parTrans" cxnId="{8D1A745F-8FFA-49DA-88DB-36C1B5CCBC35}">
      <dgm:prSet/>
      <dgm:spPr/>
      <dgm:t>
        <a:bodyPr/>
        <a:lstStyle/>
        <a:p>
          <a:endParaRPr lang="en-US"/>
        </a:p>
      </dgm:t>
    </dgm:pt>
    <dgm:pt modelId="{6D991761-D631-4170-8416-DAD9E2991AAE}" type="sibTrans" cxnId="{8D1A745F-8FFA-49DA-88DB-36C1B5CCBC35}">
      <dgm:prSet/>
      <dgm:spPr/>
      <dgm:t>
        <a:bodyPr/>
        <a:lstStyle/>
        <a:p>
          <a:pPr>
            <a:lnSpc>
              <a:spcPct val="100000"/>
            </a:lnSpc>
          </a:pPr>
          <a:endParaRPr lang="en-US"/>
        </a:p>
      </dgm:t>
    </dgm:pt>
    <dgm:pt modelId="{40A4268E-CE8A-436E-A0AF-83B3046A7342}">
      <dgm:prSet custT="1"/>
      <dgm:spPr/>
      <dgm:t>
        <a:bodyPr/>
        <a:lstStyle/>
        <a:p>
          <a:pPr>
            <a:lnSpc>
              <a:spcPct val="100000"/>
            </a:lnSpc>
          </a:pPr>
          <a:r>
            <a:rPr lang="en-US" sz="2000" b="1" dirty="0"/>
            <a:t>Also requires the presence of symptoms for a </a:t>
          </a:r>
          <a:r>
            <a:rPr lang="en-US" sz="2000" b="1" dirty="0">
              <a:solidFill>
                <a:schemeClr val="accent3"/>
              </a:solidFill>
            </a:rPr>
            <a:t>minimum of 6 months </a:t>
          </a:r>
          <a:endParaRPr lang="en-US" sz="2000" dirty="0">
            <a:solidFill>
              <a:schemeClr val="accent3"/>
            </a:solidFill>
          </a:endParaRPr>
        </a:p>
      </dgm:t>
      <dgm:extLst>
        <a:ext uri="{E40237B7-FDA0-4F09-8148-C483321AD2D9}">
          <dgm14:cNvPr xmlns:dgm14="http://schemas.microsoft.com/office/drawing/2010/diagram" id="0" name="" descr="Also requires the presence of symptoms for a minimum of 6 months &#10;"/>
        </a:ext>
      </dgm:extLst>
    </dgm:pt>
    <dgm:pt modelId="{39B6CD2E-A5B8-4CD3-9248-7FCA8701849F}" type="parTrans" cxnId="{CF24029F-B509-4E88-9573-5F28AB17A05D}">
      <dgm:prSet/>
      <dgm:spPr/>
      <dgm:t>
        <a:bodyPr/>
        <a:lstStyle/>
        <a:p>
          <a:endParaRPr lang="en-US"/>
        </a:p>
      </dgm:t>
    </dgm:pt>
    <dgm:pt modelId="{FB110212-6429-4299-A101-67E39088DADC}" type="sibTrans" cxnId="{CF24029F-B509-4E88-9573-5F28AB17A05D}">
      <dgm:prSet/>
      <dgm:spPr/>
      <dgm:t>
        <a:bodyPr/>
        <a:lstStyle/>
        <a:p>
          <a:pPr>
            <a:lnSpc>
              <a:spcPct val="100000"/>
            </a:lnSpc>
          </a:pPr>
          <a:endParaRPr lang="en-US"/>
        </a:p>
      </dgm:t>
    </dgm:pt>
    <dgm:pt modelId="{586962BA-0B04-4F51-A774-2BFAD2926E5B}">
      <dgm:prSet custT="1"/>
      <dgm:spPr/>
      <dgm:t>
        <a:bodyPr/>
        <a:lstStyle/>
        <a:p>
          <a:pPr>
            <a:lnSpc>
              <a:spcPct val="100000"/>
            </a:lnSpc>
          </a:pPr>
          <a:r>
            <a:rPr lang="en-US" sz="2000" b="1" dirty="0"/>
            <a:t>However, it is common to see </a:t>
          </a:r>
          <a:r>
            <a:rPr lang="en-US" sz="2000" b="1" dirty="0">
              <a:solidFill>
                <a:schemeClr val="accent4"/>
              </a:solidFill>
            </a:rPr>
            <a:t>prodromal symptoms </a:t>
          </a:r>
          <a:r>
            <a:rPr lang="en-US" sz="2000" b="1" dirty="0"/>
            <a:t>(which precede the active phase of the disorder) and residual symptoms (which follow this phase) which do not cause significant impairment in functioning, apart from negative symptoms </a:t>
          </a:r>
          <a:endParaRPr lang="en-US" sz="2000" dirty="0"/>
        </a:p>
      </dgm:t>
      <dgm:extLst>
        <a:ext uri="{E40237B7-FDA0-4F09-8148-C483321AD2D9}">
          <dgm14:cNvPr xmlns:dgm14="http://schemas.microsoft.com/office/drawing/2010/diagram" id="0" name="" descr="However, it is common to see prodromal symptoms (which precede the active phase of the disorder) and residual symptoms (which follow this phase) which do not cause significant impairment in functioning, apart from negative symptoms &#10;"/>
        </a:ext>
      </dgm:extLst>
    </dgm:pt>
    <dgm:pt modelId="{EDC02C9E-10D4-48C9-96CA-BE36DA301E25}" type="parTrans" cxnId="{EDC8AC3C-B120-421E-B96D-C8973FDFAA0E}">
      <dgm:prSet/>
      <dgm:spPr/>
      <dgm:t>
        <a:bodyPr/>
        <a:lstStyle/>
        <a:p>
          <a:endParaRPr lang="en-US"/>
        </a:p>
      </dgm:t>
    </dgm:pt>
    <dgm:pt modelId="{E7475C27-EB65-4E6E-8BDA-E8204AE153A7}" type="sibTrans" cxnId="{EDC8AC3C-B120-421E-B96D-C8973FDFAA0E}">
      <dgm:prSet/>
      <dgm:spPr/>
      <dgm:t>
        <a:bodyPr/>
        <a:lstStyle/>
        <a:p>
          <a:pPr>
            <a:lnSpc>
              <a:spcPct val="100000"/>
            </a:lnSpc>
          </a:pPr>
          <a:endParaRPr lang="en-US"/>
        </a:p>
      </dgm:t>
    </dgm:pt>
    <dgm:pt modelId="{6E3310E3-D31D-4C4F-BA8B-C0C47F1FFAC2}">
      <dgm:prSet custT="1"/>
      <dgm:spPr/>
      <dgm:t>
        <a:bodyPr/>
        <a:lstStyle/>
        <a:p>
          <a:pPr>
            <a:lnSpc>
              <a:spcPct val="100000"/>
            </a:lnSpc>
          </a:pPr>
          <a:r>
            <a:rPr lang="en-US" sz="2000" b="1" dirty="0">
              <a:solidFill>
                <a:schemeClr val="accent6"/>
              </a:solidFill>
            </a:rPr>
            <a:t>Mood disorder symptoms commonly coexist </a:t>
          </a:r>
          <a:r>
            <a:rPr lang="en-US" sz="2000" b="1" dirty="0"/>
            <a:t>but they constitute a separate, schizophrenic diagnosis due to the accompanying psychotic features</a:t>
          </a:r>
          <a:endParaRPr lang="en-US" sz="2000" dirty="0"/>
        </a:p>
      </dgm:t>
      <dgm:extLst>
        <a:ext uri="{E40237B7-FDA0-4F09-8148-C483321AD2D9}">
          <dgm14:cNvPr xmlns:dgm14="http://schemas.microsoft.com/office/drawing/2010/diagram" id="0" name="" descr="Mood disorder symptoms commonly coexist but they constitute a separate, schizophrenic diagnosis due to the accompanying psychotic features&#10;"/>
        </a:ext>
      </dgm:extLst>
    </dgm:pt>
    <dgm:pt modelId="{962EBF62-CA33-42F4-BAC8-4617F3725141}" type="parTrans" cxnId="{046722AB-EE5F-4ECE-9EF2-3698B12C5A1B}">
      <dgm:prSet/>
      <dgm:spPr/>
      <dgm:t>
        <a:bodyPr/>
        <a:lstStyle/>
        <a:p>
          <a:endParaRPr lang="en-US"/>
        </a:p>
      </dgm:t>
    </dgm:pt>
    <dgm:pt modelId="{8902914A-F87E-44C0-98DB-A2B3C2C715D1}" type="sibTrans" cxnId="{046722AB-EE5F-4ECE-9EF2-3698B12C5A1B}">
      <dgm:prSet/>
      <dgm:spPr/>
      <dgm:t>
        <a:bodyPr/>
        <a:lstStyle/>
        <a:p>
          <a:endParaRPr lang="en-US"/>
        </a:p>
      </dgm:t>
    </dgm:pt>
    <dgm:pt modelId="{79ED67B7-9162-4C94-8994-131DC94A1E3F}" type="pres">
      <dgm:prSet presAssocID="{5A4BCEFE-D86E-4E77-9A68-737B4F7C2BFD}" presName="root" presStyleCnt="0">
        <dgm:presLayoutVars>
          <dgm:dir/>
          <dgm:resizeHandles val="exact"/>
        </dgm:presLayoutVars>
      </dgm:prSet>
      <dgm:spPr/>
    </dgm:pt>
    <dgm:pt modelId="{1D449E86-5E76-45BE-9ECB-17AED1F770A5}" type="pres">
      <dgm:prSet presAssocID="{5A4BCEFE-D86E-4E77-9A68-737B4F7C2BFD}" presName="container" presStyleCnt="0">
        <dgm:presLayoutVars>
          <dgm:dir/>
          <dgm:resizeHandles val="exact"/>
        </dgm:presLayoutVars>
      </dgm:prSet>
      <dgm:spPr/>
    </dgm:pt>
    <dgm:pt modelId="{5B2628C3-45A4-4342-8006-9822394D9E98}" type="pres">
      <dgm:prSet presAssocID="{B89089F3-1195-4748-B59B-953C8AA48943}" presName="compNode" presStyleCnt="0"/>
      <dgm:spPr/>
    </dgm:pt>
    <dgm:pt modelId="{E1351B4D-1D9C-4B17-B179-6543B40EA52A}" type="pres">
      <dgm:prSet presAssocID="{B89089F3-1195-4748-B59B-953C8AA48943}" presName="iconBgRect" presStyleLbl="bgShp" presStyleIdx="0" presStyleCnt="4"/>
      <dgm:spPr/>
    </dgm:pt>
    <dgm:pt modelId="{A0DA5E08-1E52-40A2-B38E-97712684F635}" type="pres">
      <dgm:prSet presAssocID="{B89089F3-1195-4748-B59B-953C8AA4894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2A02E760-0FE6-47B4-B6C5-08DD82AD07FB}" type="pres">
      <dgm:prSet presAssocID="{B89089F3-1195-4748-B59B-953C8AA48943}" presName="spaceRect" presStyleCnt="0"/>
      <dgm:spPr/>
    </dgm:pt>
    <dgm:pt modelId="{74F52944-F3DD-454E-BB7D-3E3EACE8ABB2}" type="pres">
      <dgm:prSet presAssocID="{B89089F3-1195-4748-B59B-953C8AA48943}" presName="textRect" presStyleLbl="revTx" presStyleIdx="0" presStyleCnt="4" custLinFactNeighborX="-2641" custLinFactNeighborY="-27022">
        <dgm:presLayoutVars>
          <dgm:chMax val="1"/>
          <dgm:chPref val="1"/>
        </dgm:presLayoutVars>
      </dgm:prSet>
      <dgm:spPr/>
    </dgm:pt>
    <dgm:pt modelId="{A4CB1123-9092-4CA8-B342-3EAEC6C63987}" type="pres">
      <dgm:prSet presAssocID="{6D991761-D631-4170-8416-DAD9E2991AAE}" presName="sibTrans" presStyleLbl="sibTrans2D1" presStyleIdx="0" presStyleCnt="0"/>
      <dgm:spPr/>
    </dgm:pt>
    <dgm:pt modelId="{51C1E6D7-B810-4F42-BF43-EBB155E9CB7E}" type="pres">
      <dgm:prSet presAssocID="{40A4268E-CE8A-436E-A0AF-83B3046A7342}" presName="compNode" presStyleCnt="0"/>
      <dgm:spPr/>
    </dgm:pt>
    <dgm:pt modelId="{9DF15885-3B42-4E08-9321-3E9E51452618}" type="pres">
      <dgm:prSet presAssocID="{40A4268E-CE8A-436E-A0AF-83B3046A7342}" presName="iconBgRect" presStyleLbl="bgShp" presStyleIdx="1" presStyleCnt="4"/>
      <dgm:spPr/>
    </dgm:pt>
    <dgm:pt modelId="{1CC625B9-4934-4E89-AE74-DCD47AE69130}" type="pres">
      <dgm:prSet presAssocID="{40A4268E-CE8A-436E-A0AF-83B3046A734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al"/>
        </a:ext>
      </dgm:extLst>
    </dgm:pt>
    <dgm:pt modelId="{3242438A-24AA-406E-ADB5-FDBD44F55804}" type="pres">
      <dgm:prSet presAssocID="{40A4268E-CE8A-436E-A0AF-83B3046A7342}" presName="spaceRect" presStyleCnt="0"/>
      <dgm:spPr/>
    </dgm:pt>
    <dgm:pt modelId="{D0A585C7-89DC-4CF0-8792-58A2D9E3F99D}" type="pres">
      <dgm:prSet presAssocID="{40A4268E-CE8A-436E-A0AF-83B3046A7342}" presName="textRect" presStyleLbl="revTx" presStyleIdx="1" presStyleCnt="4" custLinFactNeighborX="624" custLinFactNeighborY="-7349">
        <dgm:presLayoutVars>
          <dgm:chMax val="1"/>
          <dgm:chPref val="1"/>
        </dgm:presLayoutVars>
      </dgm:prSet>
      <dgm:spPr/>
    </dgm:pt>
    <dgm:pt modelId="{E02BDE4D-EB4A-4004-8C2A-0B62413D5E65}" type="pres">
      <dgm:prSet presAssocID="{FB110212-6429-4299-A101-67E39088DADC}" presName="sibTrans" presStyleLbl="sibTrans2D1" presStyleIdx="0" presStyleCnt="0"/>
      <dgm:spPr/>
    </dgm:pt>
    <dgm:pt modelId="{B4DC94D9-798A-4AAE-9712-5B66E9B0EA7E}" type="pres">
      <dgm:prSet presAssocID="{586962BA-0B04-4F51-A774-2BFAD2926E5B}" presName="compNode" presStyleCnt="0"/>
      <dgm:spPr/>
    </dgm:pt>
    <dgm:pt modelId="{9313F93C-D202-46A6-9EFB-DCB6A398048F}" type="pres">
      <dgm:prSet presAssocID="{586962BA-0B04-4F51-A774-2BFAD2926E5B}" presName="iconBgRect" presStyleLbl="bgShp" presStyleIdx="2" presStyleCnt="4"/>
      <dgm:spPr/>
    </dgm:pt>
    <dgm:pt modelId="{D2441B66-849D-4C99-8E92-B40718DDC305}" type="pres">
      <dgm:prSet presAssocID="{586962BA-0B04-4F51-A774-2BFAD2926E5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ed Bump"/>
        </a:ext>
      </dgm:extLst>
    </dgm:pt>
    <dgm:pt modelId="{B4A996FA-D1F1-499A-9DE8-63E82B1F785F}" type="pres">
      <dgm:prSet presAssocID="{586962BA-0B04-4F51-A774-2BFAD2926E5B}" presName="spaceRect" presStyleCnt="0"/>
      <dgm:spPr/>
    </dgm:pt>
    <dgm:pt modelId="{E38664EC-2466-4558-9852-3A0AE782BFAF}" type="pres">
      <dgm:prSet presAssocID="{586962BA-0B04-4F51-A774-2BFAD2926E5B}" presName="textRect" presStyleLbl="revTx" presStyleIdx="2" presStyleCnt="4" custLinFactNeighborX="-2641" custLinFactNeighborY="40419">
        <dgm:presLayoutVars>
          <dgm:chMax val="1"/>
          <dgm:chPref val="1"/>
        </dgm:presLayoutVars>
      </dgm:prSet>
      <dgm:spPr/>
    </dgm:pt>
    <dgm:pt modelId="{5E1890F1-B6EF-4307-B8FD-FD6DD25D9299}" type="pres">
      <dgm:prSet presAssocID="{E7475C27-EB65-4E6E-8BDA-E8204AE153A7}" presName="sibTrans" presStyleLbl="sibTrans2D1" presStyleIdx="0" presStyleCnt="0"/>
      <dgm:spPr/>
    </dgm:pt>
    <dgm:pt modelId="{81AC5D8A-6EBC-46DB-889B-3605630297BA}" type="pres">
      <dgm:prSet presAssocID="{6E3310E3-D31D-4C4F-BA8B-C0C47F1FFAC2}" presName="compNode" presStyleCnt="0"/>
      <dgm:spPr/>
    </dgm:pt>
    <dgm:pt modelId="{67AB4A8D-7B2A-49E3-BFA9-F7209D4737BF}" type="pres">
      <dgm:prSet presAssocID="{6E3310E3-D31D-4C4F-BA8B-C0C47F1FFAC2}" presName="iconBgRect" presStyleLbl="bgShp" presStyleIdx="3" presStyleCnt="4"/>
      <dgm:spPr/>
    </dgm:pt>
    <dgm:pt modelId="{AABFE50D-052B-4D68-8EB9-76D706373D74}" type="pres">
      <dgm:prSet presAssocID="{6E3310E3-D31D-4C4F-BA8B-C0C47F1FFAC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AC84ED44-6242-4B1F-8B6C-7EA9AA3F5B05}" type="pres">
      <dgm:prSet presAssocID="{6E3310E3-D31D-4C4F-BA8B-C0C47F1FFAC2}" presName="spaceRect" presStyleCnt="0"/>
      <dgm:spPr/>
    </dgm:pt>
    <dgm:pt modelId="{AA1C14BD-2332-4BE7-B1DC-0EA3A37003B0}" type="pres">
      <dgm:prSet presAssocID="{6E3310E3-D31D-4C4F-BA8B-C0C47F1FFAC2}" presName="textRect" presStyleLbl="revTx" presStyleIdx="3" presStyleCnt="4">
        <dgm:presLayoutVars>
          <dgm:chMax val="1"/>
          <dgm:chPref val="1"/>
        </dgm:presLayoutVars>
      </dgm:prSet>
      <dgm:spPr/>
    </dgm:pt>
  </dgm:ptLst>
  <dgm:cxnLst>
    <dgm:cxn modelId="{A9BC3502-83FA-4F64-A595-117494626A74}" type="presOf" srcId="{FB110212-6429-4299-A101-67E39088DADC}" destId="{E02BDE4D-EB4A-4004-8C2A-0B62413D5E65}" srcOrd="0" destOrd="0" presId="urn:microsoft.com/office/officeart/2018/2/layout/IconCircleList"/>
    <dgm:cxn modelId="{62B5980C-9386-4B81-A688-81A075479D58}" type="presOf" srcId="{5A4BCEFE-D86E-4E77-9A68-737B4F7C2BFD}" destId="{79ED67B7-9162-4C94-8994-131DC94A1E3F}" srcOrd="0" destOrd="0" presId="urn:microsoft.com/office/officeart/2018/2/layout/IconCircleList"/>
    <dgm:cxn modelId="{45D43812-E99E-4D38-9C88-9FEEF12E3DA4}" type="presOf" srcId="{6E3310E3-D31D-4C4F-BA8B-C0C47F1FFAC2}" destId="{AA1C14BD-2332-4BE7-B1DC-0EA3A37003B0}" srcOrd="0" destOrd="0" presId="urn:microsoft.com/office/officeart/2018/2/layout/IconCircleList"/>
    <dgm:cxn modelId="{E914AA2B-08C6-432E-B0E2-944161D2DEAB}" type="presOf" srcId="{586962BA-0B04-4F51-A774-2BFAD2926E5B}" destId="{E38664EC-2466-4558-9852-3A0AE782BFAF}" srcOrd="0" destOrd="0" presId="urn:microsoft.com/office/officeart/2018/2/layout/IconCircleList"/>
    <dgm:cxn modelId="{D7361F35-FAD5-495C-9828-7CBC95064091}" type="presOf" srcId="{B89089F3-1195-4748-B59B-953C8AA48943}" destId="{74F52944-F3DD-454E-BB7D-3E3EACE8ABB2}" srcOrd="0" destOrd="0" presId="urn:microsoft.com/office/officeart/2018/2/layout/IconCircleList"/>
    <dgm:cxn modelId="{EDC8AC3C-B120-421E-B96D-C8973FDFAA0E}" srcId="{5A4BCEFE-D86E-4E77-9A68-737B4F7C2BFD}" destId="{586962BA-0B04-4F51-A774-2BFAD2926E5B}" srcOrd="2" destOrd="0" parTransId="{EDC02C9E-10D4-48C9-96CA-BE36DA301E25}" sibTransId="{E7475C27-EB65-4E6E-8BDA-E8204AE153A7}"/>
    <dgm:cxn modelId="{8D1A745F-8FFA-49DA-88DB-36C1B5CCBC35}" srcId="{5A4BCEFE-D86E-4E77-9A68-737B4F7C2BFD}" destId="{B89089F3-1195-4748-B59B-953C8AA48943}" srcOrd="0" destOrd="0" parTransId="{4831EB30-334B-4920-A6EB-DCCDE94BF2FE}" sibTransId="{6D991761-D631-4170-8416-DAD9E2991AAE}"/>
    <dgm:cxn modelId="{4BC57B64-7F8A-40B8-8C89-D451499C0A5D}" type="presOf" srcId="{E7475C27-EB65-4E6E-8BDA-E8204AE153A7}" destId="{5E1890F1-B6EF-4307-B8FD-FD6DD25D9299}" srcOrd="0" destOrd="0" presId="urn:microsoft.com/office/officeart/2018/2/layout/IconCircleList"/>
    <dgm:cxn modelId="{98B5CA4F-ED01-4275-BD4D-0802F1AFABF9}" type="presOf" srcId="{40A4268E-CE8A-436E-A0AF-83B3046A7342}" destId="{D0A585C7-89DC-4CF0-8792-58A2D9E3F99D}" srcOrd="0" destOrd="0" presId="urn:microsoft.com/office/officeart/2018/2/layout/IconCircleList"/>
    <dgm:cxn modelId="{0233C755-D4F1-4CE6-8F38-C468FB39BAC9}" type="presOf" srcId="{6D991761-D631-4170-8416-DAD9E2991AAE}" destId="{A4CB1123-9092-4CA8-B342-3EAEC6C63987}" srcOrd="0" destOrd="0" presId="urn:microsoft.com/office/officeart/2018/2/layout/IconCircleList"/>
    <dgm:cxn modelId="{CF24029F-B509-4E88-9573-5F28AB17A05D}" srcId="{5A4BCEFE-D86E-4E77-9A68-737B4F7C2BFD}" destId="{40A4268E-CE8A-436E-A0AF-83B3046A7342}" srcOrd="1" destOrd="0" parTransId="{39B6CD2E-A5B8-4CD3-9248-7FCA8701849F}" sibTransId="{FB110212-6429-4299-A101-67E39088DADC}"/>
    <dgm:cxn modelId="{046722AB-EE5F-4ECE-9EF2-3698B12C5A1B}" srcId="{5A4BCEFE-D86E-4E77-9A68-737B4F7C2BFD}" destId="{6E3310E3-D31D-4C4F-BA8B-C0C47F1FFAC2}" srcOrd="3" destOrd="0" parTransId="{962EBF62-CA33-42F4-BAC8-4617F3725141}" sibTransId="{8902914A-F87E-44C0-98DB-A2B3C2C715D1}"/>
    <dgm:cxn modelId="{C5FC4458-71FF-4FE6-82D9-5DDD3AD9827B}" type="presParOf" srcId="{79ED67B7-9162-4C94-8994-131DC94A1E3F}" destId="{1D449E86-5E76-45BE-9ECB-17AED1F770A5}" srcOrd="0" destOrd="0" presId="urn:microsoft.com/office/officeart/2018/2/layout/IconCircleList"/>
    <dgm:cxn modelId="{7A2C9A51-F472-4E6D-8CE1-E2CDE2399BCB}" type="presParOf" srcId="{1D449E86-5E76-45BE-9ECB-17AED1F770A5}" destId="{5B2628C3-45A4-4342-8006-9822394D9E98}" srcOrd="0" destOrd="0" presId="urn:microsoft.com/office/officeart/2018/2/layout/IconCircleList"/>
    <dgm:cxn modelId="{81B667AA-E1D9-435F-8697-EFCAF4301C97}" type="presParOf" srcId="{5B2628C3-45A4-4342-8006-9822394D9E98}" destId="{E1351B4D-1D9C-4B17-B179-6543B40EA52A}" srcOrd="0" destOrd="0" presId="urn:microsoft.com/office/officeart/2018/2/layout/IconCircleList"/>
    <dgm:cxn modelId="{D0DDC8A8-6713-4591-991B-703E700A22DC}" type="presParOf" srcId="{5B2628C3-45A4-4342-8006-9822394D9E98}" destId="{A0DA5E08-1E52-40A2-B38E-97712684F635}" srcOrd="1" destOrd="0" presId="urn:microsoft.com/office/officeart/2018/2/layout/IconCircleList"/>
    <dgm:cxn modelId="{A9D707C4-A5AF-4B4B-9604-B435756B67C0}" type="presParOf" srcId="{5B2628C3-45A4-4342-8006-9822394D9E98}" destId="{2A02E760-0FE6-47B4-B6C5-08DD82AD07FB}" srcOrd="2" destOrd="0" presId="urn:microsoft.com/office/officeart/2018/2/layout/IconCircleList"/>
    <dgm:cxn modelId="{4732F09A-E746-44CA-895A-3666CB6A731C}" type="presParOf" srcId="{5B2628C3-45A4-4342-8006-9822394D9E98}" destId="{74F52944-F3DD-454E-BB7D-3E3EACE8ABB2}" srcOrd="3" destOrd="0" presId="urn:microsoft.com/office/officeart/2018/2/layout/IconCircleList"/>
    <dgm:cxn modelId="{29AC1EFA-F7FD-481E-8AB3-C981A6A7C9CB}" type="presParOf" srcId="{1D449E86-5E76-45BE-9ECB-17AED1F770A5}" destId="{A4CB1123-9092-4CA8-B342-3EAEC6C63987}" srcOrd="1" destOrd="0" presId="urn:microsoft.com/office/officeart/2018/2/layout/IconCircleList"/>
    <dgm:cxn modelId="{49BE54BC-AEDB-40B8-8417-0749A90E9583}" type="presParOf" srcId="{1D449E86-5E76-45BE-9ECB-17AED1F770A5}" destId="{51C1E6D7-B810-4F42-BF43-EBB155E9CB7E}" srcOrd="2" destOrd="0" presId="urn:microsoft.com/office/officeart/2018/2/layout/IconCircleList"/>
    <dgm:cxn modelId="{A557D4A9-4B46-4697-A3D6-53E37EF7E2F4}" type="presParOf" srcId="{51C1E6D7-B810-4F42-BF43-EBB155E9CB7E}" destId="{9DF15885-3B42-4E08-9321-3E9E51452618}" srcOrd="0" destOrd="0" presId="urn:microsoft.com/office/officeart/2018/2/layout/IconCircleList"/>
    <dgm:cxn modelId="{3B519D86-5BFA-41C9-A09D-C9064EE36F69}" type="presParOf" srcId="{51C1E6D7-B810-4F42-BF43-EBB155E9CB7E}" destId="{1CC625B9-4934-4E89-AE74-DCD47AE69130}" srcOrd="1" destOrd="0" presId="urn:microsoft.com/office/officeart/2018/2/layout/IconCircleList"/>
    <dgm:cxn modelId="{D1DE6A71-077E-4B70-BE08-5862466CB2DD}" type="presParOf" srcId="{51C1E6D7-B810-4F42-BF43-EBB155E9CB7E}" destId="{3242438A-24AA-406E-ADB5-FDBD44F55804}" srcOrd="2" destOrd="0" presId="urn:microsoft.com/office/officeart/2018/2/layout/IconCircleList"/>
    <dgm:cxn modelId="{5B41A671-1D0E-467A-BDA0-F59F1C2C2F57}" type="presParOf" srcId="{51C1E6D7-B810-4F42-BF43-EBB155E9CB7E}" destId="{D0A585C7-89DC-4CF0-8792-58A2D9E3F99D}" srcOrd="3" destOrd="0" presId="urn:microsoft.com/office/officeart/2018/2/layout/IconCircleList"/>
    <dgm:cxn modelId="{BDE95B1A-D699-4519-9458-678426DDA06A}" type="presParOf" srcId="{1D449E86-5E76-45BE-9ECB-17AED1F770A5}" destId="{E02BDE4D-EB4A-4004-8C2A-0B62413D5E65}" srcOrd="3" destOrd="0" presId="urn:microsoft.com/office/officeart/2018/2/layout/IconCircleList"/>
    <dgm:cxn modelId="{0911E2F4-39FB-4EAA-B65B-861028365393}" type="presParOf" srcId="{1D449E86-5E76-45BE-9ECB-17AED1F770A5}" destId="{B4DC94D9-798A-4AAE-9712-5B66E9B0EA7E}" srcOrd="4" destOrd="0" presId="urn:microsoft.com/office/officeart/2018/2/layout/IconCircleList"/>
    <dgm:cxn modelId="{E8822EF7-9D1A-4B62-8357-8815CB6D1E70}" type="presParOf" srcId="{B4DC94D9-798A-4AAE-9712-5B66E9B0EA7E}" destId="{9313F93C-D202-46A6-9EFB-DCB6A398048F}" srcOrd="0" destOrd="0" presId="urn:microsoft.com/office/officeart/2018/2/layout/IconCircleList"/>
    <dgm:cxn modelId="{63CF383E-612E-42E7-B952-D12B2180C494}" type="presParOf" srcId="{B4DC94D9-798A-4AAE-9712-5B66E9B0EA7E}" destId="{D2441B66-849D-4C99-8E92-B40718DDC305}" srcOrd="1" destOrd="0" presId="urn:microsoft.com/office/officeart/2018/2/layout/IconCircleList"/>
    <dgm:cxn modelId="{D76A94FE-3B2F-4FC6-A082-C7FB8ECC595C}" type="presParOf" srcId="{B4DC94D9-798A-4AAE-9712-5B66E9B0EA7E}" destId="{B4A996FA-D1F1-499A-9DE8-63E82B1F785F}" srcOrd="2" destOrd="0" presId="urn:microsoft.com/office/officeart/2018/2/layout/IconCircleList"/>
    <dgm:cxn modelId="{8C155AF0-82BB-4843-86C4-AC487CC21F40}" type="presParOf" srcId="{B4DC94D9-798A-4AAE-9712-5B66E9B0EA7E}" destId="{E38664EC-2466-4558-9852-3A0AE782BFAF}" srcOrd="3" destOrd="0" presId="urn:microsoft.com/office/officeart/2018/2/layout/IconCircleList"/>
    <dgm:cxn modelId="{E3546AE2-DCB0-4FC0-9F33-8444C85F5EBF}" type="presParOf" srcId="{1D449E86-5E76-45BE-9ECB-17AED1F770A5}" destId="{5E1890F1-B6EF-4307-B8FD-FD6DD25D9299}" srcOrd="5" destOrd="0" presId="urn:microsoft.com/office/officeart/2018/2/layout/IconCircleList"/>
    <dgm:cxn modelId="{AA7A277D-8082-4855-ACC3-BD14A8AEF62E}" type="presParOf" srcId="{1D449E86-5E76-45BE-9ECB-17AED1F770A5}" destId="{81AC5D8A-6EBC-46DB-889B-3605630297BA}" srcOrd="6" destOrd="0" presId="urn:microsoft.com/office/officeart/2018/2/layout/IconCircleList"/>
    <dgm:cxn modelId="{2376DA00-B348-4D3F-BBBF-17006DD5D3BE}" type="presParOf" srcId="{81AC5D8A-6EBC-46DB-889B-3605630297BA}" destId="{67AB4A8D-7B2A-49E3-BFA9-F7209D4737BF}" srcOrd="0" destOrd="0" presId="urn:microsoft.com/office/officeart/2018/2/layout/IconCircleList"/>
    <dgm:cxn modelId="{B473BD4F-F04B-4A9F-9FB9-4E122D7C7339}" type="presParOf" srcId="{81AC5D8A-6EBC-46DB-889B-3605630297BA}" destId="{AABFE50D-052B-4D68-8EB9-76D706373D74}" srcOrd="1" destOrd="0" presId="urn:microsoft.com/office/officeart/2018/2/layout/IconCircleList"/>
    <dgm:cxn modelId="{77F621C1-927B-4A28-932A-2A5442236735}" type="presParOf" srcId="{81AC5D8A-6EBC-46DB-889B-3605630297BA}" destId="{AC84ED44-6242-4B1F-8B6C-7EA9AA3F5B05}" srcOrd="2" destOrd="0" presId="urn:microsoft.com/office/officeart/2018/2/layout/IconCircleList"/>
    <dgm:cxn modelId="{1E3FC12B-2641-41A9-A8D1-C25B72FEDBA5}" type="presParOf" srcId="{81AC5D8A-6EBC-46DB-889B-3605630297BA}" destId="{AA1C14BD-2332-4BE7-B1DC-0EA3A37003B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962653-FA6E-475B-AD8D-9C6FB05E5A2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DDFD911-B231-4387-80A2-211A4E6995B4}">
      <dgm:prSet/>
      <dgm:spPr/>
      <dgm:t>
        <a:bodyPr/>
        <a:lstStyle/>
        <a:p>
          <a:pPr>
            <a:lnSpc>
              <a:spcPct val="100000"/>
            </a:lnSpc>
          </a:pPr>
          <a:r>
            <a:rPr lang="en-US" b="1" dirty="0"/>
            <a:t>Considered an “intermediate disorder” because the symptoms are present for at least one month but no longer than 6 months </a:t>
          </a:r>
          <a:endParaRPr lang="en-US" dirty="0"/>
        </a:p>
      </dgm:t>
      <dgm:extLst>
        <a:ext uri="{E40237B7-FDA0-4F09-8148-C483321AD2D9}">
          <dgm14:cNvPr xmlns:dgm14="http://schemas.microsoft.com/office/drawing/2010/diagram" id="0" name="" descr="Considered an “intermediate disorder” because the symptoms are present for at least one month but no longer than 6 months &#10;"/>
        </a:ext>
      </dgm:extLst>
    </dgm:pt>
    <dgm:pt modelId="{0F2D9572-A21C-4A3D-91B8-26F98774C57E}" type="parTrans" cxnId="{4DFB19FE-BF86-482F-823C-816AD4167FD4}">
      <dgm:prSet/>
      <dgm:spPr/>
      <dgm:t>
        <a:bodyPr/>
        <a:lstStyle/>
        <a:p>
          <a:endParaRPr lang="en-US"/>
        </a:p>
      </dgm:t>
    </dgm:pt>
    <dgm:pt modelId="{D2F26CE8-D5AE-460C-BF09-FB7A3F461255}" type="sibTrans" cxnId="{4DFB19FE-BF86-482F-823C-816AD4167FD4}">
      <dgm:prSet/>
      <dgm:spPr/>
      <dgm:t>
        <a:bodyPr/>
        <a:lstStyle/>
        <a:p>
          <a:pPr>
            <a:lnSpc>
              <a:spcPct val="100000"/>
            </a:lnSpc>
          </a:pPr>
          <a:endParaRPr lang="en-US"/>
        </a:p>
      </dgm:t>
    </dgm:pt>
    <dgm:pt modelId="{94843AF3-1E12-4E74-BACA-AE408FB729CC}">
      <dgm:prSet/>
      <dgm:spPr/>
      <dgm:t>
        <a:bodyPr/>
        <a:lstStyle/>
        <a:p>
          <a:pPr>
            <a:lnSpc>
              <a:spcPct val="100000"/>
            </a:lnSpc>
          </a:pPr>
          <a:r>
            <a:rPr lang="en-US" b="1" dirty="0"/>
            <a:t>About 2/3 of individuals go on to develop schizophrenia </a:t>
          </a:r>
          <a:endParaRPr lang="en-US" dirty="0"/>
        </a:p>
      </dgm:t>
      <dgm:extLst>
        <a:ext uri="{E40237B7-FDA0-4F09-8148-C483321AD2D9}">
          <dgm14:cNvPr xmlns:dgm14="http://schemas.microsoft.com/office/drawing/2010/diagram" id="0" name="" descr="About 2/3 of individuals go on to develop schizophrenia &#10;"/>
        </a:ext>
      </dgm:extLst>
    </dgm:pt>
    <dgm:pt modelId="{D95A8C46-A73F-45AB-8E0D-6934B94F2128}" type="parTrans" cxnId="{7A5038C3-4A89-4723-B78C-8DF58D12FDAC}">
      <dgm:prSet/>
      <dgm:spPr/>
      <dgm:t>
        <a:bodyPr/>
        <a:lstStyle/>
        <a:p>
          <a:endParaRPr lang="en-US"/>
        </a:p>
      </dgm:t>
    </dgm:pt>
    <dgm:pt modelId="{3A27FAB0-7BCF-4218-A2FD-F0BE2CC34C22}" type="sibTrans" cxnId="{7A5038C3-4A89-4723-B78C-8DF58D12FDAC}">
      <dgm:prSet/>
      <dgm:spPr/>
      <dgm:t>
        <a:bodyPr/>
        <a:lstStyle/>
        <a:p>
          <a:pPr>
            <a:lnSpc>
              <a:spcPct val="100000"/>
            </a:lnSpc>
          </a:pPr>
          <a:endParaRPr lang="en-US"/>
        </a:p>
      </dgm:t>
    </dgm:pt>
    <dgm:pt modelId="{B0BDA9AD-96DB-4306-AF0A-EC381D2280B9}">
      <dgm:prSet/>
      <dgm:spPr/>
      <dgm:t>
        <a:bodyPr/>
        <a:lstStyle/>
        <a:p>
          <a:pPr>
            <a:lnSpc>
              <a:spcPct val="100000"/>
            </a:lnSpc>
          </a:pPr>
          <a:r>
            <a:rPr lang="en-US" b="1" dirty="0"/>
            <a:t>Impaired functioning is not essential for diagnosis </a:t>
          </a:r>
          <a:endParaRPr lang="en-US" dirty="0"/>
        </a:p>
      </dgm:t>
      <dgm:extLst>
        <a:ext uri="{E40237B7-FDA0-4F09-8148-C483321AD2D9}">
          <dgm14:cNvPr xmlns:dgm14="http://schemas.microsoft.com/office/drawing/2010/diagram" id="0" name="" descr="Impaired functioning is not essential for diagnosis &#10;"/>
        </a:ext>
      </dgm:extLst>
    </dgm:pt>
    <dgm:pt modelId="{986236E4-041B-4338-AB99-30BEB2B390C1}" type="parTrans" cxnId="{2A2AD3FB-92ED-4D5E-A3C0-54671641CC68}">
      <dgm:prSet/>
      <dgm:spPr/>
      <dgm:t>
        <a:bodyPr/>
        <a:lstStyle/>
        <a:p>
          <a:endParaRPr lang="en-US"/>
        </a:p>
      </dgm:t>
    </dgm:pt>
    <dgm:pt modelId="{5BD76D87-B57D-4A91-801C-6B63FDABBB01}" type="sibTrans" cxnId="{2A2AD3FB-92ED-4D5E-A3C0-54671641CC68}">
      <dgm:prSet/>
      <dgm:spPr/>
      <dgm:t>
        <a:bodyPr/>
        <a:lstStyle/>
        <a:p>
          <a:pPr>
            <a:lnSpc>
              <a:spcPct val="100000"/>
            </a:lnSpc>
          </a:pPr>
          <a:endParaRPr lang="en-US"/>
        </a:p>
      </dgm:t>
    </dgm:pt>
    <dgm:pt modelId="{EA80B710-FA91-45F5-B775-619A1BD884D3}">
      <dgm:prSet/>
      <dgm:spPr/>
      <dgm:t>
        <a:bodyPr/>
        <a:lstStyle/>
        <a:p>
          <a:pPr>
            <a:lnSpc>
              <a:spcPct val="100000"/>
            </a:lnSpc>
          </a:pPr>
          <a:r>
            <a:rPr lang="en-US" b="1" dirty="0"/>
            <a:t>Any major mood episodes present concurrently must only be present for a small period of time (otherwise, the individual may be diagnosed with schizoaffective disorder) </a:t>
          </a:r>
          <a:endParaRPr lang="en-US" dirty="0"/>
        </a:p>
      </dgm:t>
      <dgm:extLst>
        <a:ext uri="{E40237B7-FDA0-4F09-8148-C483321AD2D9}">
          <dgm14:cNvPr xmlns:dgm14="http://schemas.microsoft.com/office/drawing/2010/diagram" id="0" name="" descr="Any major mood episodes present concurrently must only be present for a small period of time (otherwise, the individual may be diagnosed with schizoaffective disorder) &#10;"/>
        </a:ext>
      </dgm:extLst>
    </dgm:pt>
    <dgm:pt modelId="{434FEEB0-823C-4251-8901-8D906A2954D7}" type="parTrans" cxnId="{7CF6820C-2DBF-4270-BC4B-FFD9B2FA2AF4}">
      <dgm:prSet/>
      <dgm:spPr/>
      <dgm:t>
        <a:bodyPr/>
        <a:lstStyle/>
        <a:p>
          <a:endParaRPr lang="en-US"/>
        </a:p>
      </dgm:t>
    </dgm:pt>
    <dgm:pt modelId="{934E5190-73BB-4F16-BE80-A22037D268ED}" type="sibTrans" cxnId="{7CF6820C-2DBF-4270-BC4B-FFD9B2FA2AF4}">
      <dgm:prSet/>
      <dgm:spPr/>
      <dgm:t>
        <a:bodyPr/>
        <a:lstStyle/>
        <a:p>
          <a:endParaRPr lang="en-US"/>
        </a:p>
      </dgm:t>
    </dgm:pt>
    <dgm:pt modelId="{A958229D-A1C6-49CF-9989-CA0A84A066BC}" type="pres">
      <dgm:prSet presAssocID="{F5962653-FA6E-475B-AD8D-9C6FB05E5A24}" presName="root" presStyleCnt="0">
        <dgm:presLayoutVars>
          <dgm:dir/>
          <dgm:resizeHandles val="exact"/>
        </dgm:presLayoutVars>
      </dgm:prSet>
      <dgm:spPr/>
    </dgm:pt>
    <dgm:pt modelId="{D6445FD1-C5ED-4DA7-8B3C-C60E26E09F55}" type="pres">
      <dgm:prSet presAssocID="{F5962653-FA6E-475B-AD8D-9C6FB05E5A24}" presName="container" presStyleCnt="0">
        <dgm:presLayoutVars>
          <dgm:dir/>
          <dgm:resizeHandles val="exact"/>
        </dgm:presLayoutVars>
      </dgm:prSet>
      <dgm:spPr/>
    </dgm:pt>
    <dgm:pt modelId="{26ECA62A-7CEB-4C97-9DFA-2086ABABC2F2}" type="pres">
      <dgm:prSet presAssocID="{9DDFD911-B231-4387-80A2-211A4E6995B4}" presName="compNode" presStyleCnt="0"/>
      <dgm:spPr/>
    </dgm:pt>
    <dgm:pt modelId="{E25410C7-CC06-4278-8EAB-47EF35DD49F4}" type="pres">
      <dgm:prSet presAssocID="{9DDFD911-B231-4387-80A2-211A4E6995B4}" presName="iconBgRect" presStyleLbl="bgShp" presStyleIdx="0" presStyleCnt="4"/>
      <dgm:spPr/>
    </dgm:pt>
    <dgm:pt modelId="{6F375848-FF17-4A4D-A815-651FE87D2E75}" type="pres">
      <dgm:prSet presAssocID="{9DDFD911-B231-4387-80A2-211A4E6995B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F3E9576D-3B2B-45D3-BA40-F2792BBC8EC2}" type="pres">
      <dgm:prSet presAssocID="{9DDFD911-B231-4387-80A2-211A4E6995B4}" presName="spaceRect" presStyleCnt="0"/>
      <dgm:spPr/>
    </dgm:pt>
    <dgm:pt modelId="{2EB9AC3B-0765-4ECD-A7AE-BC09C2CC4222}" type="pres">
      <dgm:prSet presAssocID="{9DDFD911-B231-4387-80A2-211A4E6995B4}" presName="textRect" presStyleLbl="revTx" presStyleIdx="0" presStyleCnt="4">
        <dgm:presLayoutVars>
          <dgm:chMax val="1"/>
          <dgm:chPref val="1"/>
        </dgm:presLayoutVars>
      </dgm:prSet>
      <dgm:spPr/>
    </dgm:pt>
    <dgm:pt modelId="{6571FDFF-578C-4F99-9A4D-4DF11E4D92B9}" type="pres">
      <dgm:prSet presAssocID="{D2F26CE8-D5AE-460C-BF09-FB7A3F461255}" presName="sibTrans" presStyleLbl="sibTrans2D1" presStyleIdx="0" presStyleCnt="0"/>
      <dgm:spPr/>
    </dgm:pt>
    <dgm:pt modelId="{72BBCA02-2519-4DE6-BAB5-38DD58B25374}" type="pres">
      <dgm:prSet presAssocID="{94843AF3-1E12-4E74-BACA-AE408FB729CC}" presName="compNode" presStyleCnt="0"/>
      <dgm:spPr/>
    </dgm:pt>
    <dgm:pt modelId="{72341490-43A2-4F2F-A3ED-6A51221D6C83}" type="pres">
      <dgm:prSet presAssocID="{94843AF3-1E12-4E74-BACA-AE408FB729CC}" presName="iconBgRect" presStyleLbl="bgShp" presStyleIdx="1" presStyleCnt="4"/>
      <dgm:spPr/>
    </dgm:pt>
    <dgm:pt modelId="{E0E89216-0058-4499-A6D1-6B1F2B977CA3}" type="pres">
      <dgm:prSet presAssocID="{94843AF3-1E12-4E74-BACA-AE408FB729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38E46E61-2193-4083-81E5-167594FBBC3A}" type="pres">
      <dgm:prSet presAssocID="{94843AF3-1E12-4E74-BACA-AE408FB729CC}" presName="spaceRect" presStyleCnt="0"/>
      <dgm:spPr/>
    </dgm:pt>
    <dgm:pt modelId="{2D905A84-B4E5-4DDD-ACE4-A0C49C8B9E07}" type="pres">
      <dgm:prSet presAssocID="{94843AF3-1E12-4E74-BACA-AE408FB729CC}" presName="textRect" presStyleLbl="revTx" presStyleIdx="1" presStyleCnt="4">
        <dgm:presLayoutVars>
          <dgm:chMax val="1"/>
          <dgm:chPref val="1"/>
        </dgm:presLayoutVars>
      </dgm:prSet>
      <dgm:spPr/>
    </dgm:pt>
    <dgm:pt modelId="{60AE5FEF-4D69-47AB-9713-61DBC9C6960E}" type="pres">
      <dgm:prSet presAssocID="{3A27FAB0-7BCF-4218-A2FD-F0BE2CC34C22}" presName="sibTrans" presStyleLbl="sibTrans2D1" presStyleIdx="0" presStyleCnt="0"/>
      <dgm:spPr/>
    </dgm:pt>
    <dgm:pt modelId="{7DFA8CB7-C410-4764-AC4B-0836C914605B}" type="pres">
      <dgm:prSet presAssocID="{B0BDA9AD-96DB-4306-AF0A-EC381D2280B9}" presName="compNode" presStyleCnt="0"/>
      <dgm:spPr/>
    </dgm:pt>
    <dgm:pt modelId="{CE690983-6B36-44DB-AAFB-B8462387AFBE}" type="pres">
      <dgm:prSet presAssocID="{B0BDA9AD-96DB-4306-AF0A-EC381D2280B9}" presName="iconBgRect" presStyleLbl="bgShp" presStyleIdx="2" presStyleCnt="4"/>
      <dgm:spPr/>
    </dgm:pt>
    <dgm:pt modelId="{B28BF460-4601-450D-9D5E-C63607DCCA26}" type="pres">
      <dgm:prSet presAssocID="{B0BDA9AD-96DB-4306-AF0A-EC381D2280B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heelchair Access"/>
        </a:ext>
      </dgm:extLst>
    </dgm:pt>
    <dgm:pt modelId="{6C122130-97CD-4F40-ABA6-8A8BF9105308}" type="pres">
      <dgm:prSet presAssocID="{B0BDA9AD-96DB-4306-AF0A-EC381D2280B9}" presName="spaceRect" presStyleCnt="0"/>
      <dgm:spPr/>
    </dgm:pt>
    <dgm:pt modelId="{BE95E464-BCF2-4897-AFA0-B1BB14E59198}" type="pres">
      <dgm:prSet presAssocID="{B0BDA9AD-96DB-4306-AF0A-EC381D2280B9}" presName="textRect" presStyleLbl="revTx" presStyleIdx="2" presStyleCnt="4">
        <dgm:presLayoutVars>
          <dgm:chMax val="1"/>
          <dgm:chPref val="1"/>
        </dgm:presLayoutVars>
      </dgm:prSet>
      <dgm:spPr/>
    </dgm:pt>
    <dgm:pt modelId="{CFD63E13-FF34-431F-8E60-0358121FC3A4}" type="pres">
      <dgm:prSet presAssocID="{5BD76D87-B57D-4A91-801C-6B63FDABBB01}" presName="sibTrans" presStyleLbl="sibTrans2D1" presStyleIdx="0" presStyleCnt="0"/>
      <dgm:spPr/>
    </dgm:pt>
    <dgm:pt modelId="{3763E7F2-0FF9-43D4-AAF1-3394B4C451C2}" type="pres">
      <dgm:prSet presAssocID="{EA80B710-FA91-45F5-B775-619A1BD884D3}" presName="compNode" presStyleCnt="0"/>
      <dgm:spPr/>
    </dgm:pt>
    <dgm:pt modelId="{4A0C30FB-4331-47E3-A97B-0BEC204212A1}" type="pres">
      <dgm:prSet presAssocID="{EA80B710-FA91-45F5-B775-619A1BD884D3}" presName="iconBgRect" presStyleLbl="bgShp" presStyleIdx="3" presStyleCnt="4"/>
      <dgm:spPr/>
    </dgm:pt>
    <dgm:pt modelId="{BF57AFF0-51B9-46BB-8080-EA0855E74C42}" type="pres">
      <dgm:prSet presAssocID="{EA80B710-FA91-45F5-B775-619A1BD884D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9E378091-8999-4767-A4A4-E64F030CD5AF}" type="pres">
      <dgm:prSet presAssocID="{EA80B710-FA91-45F5-B775-619A1BD884D3}" presName="spaceRect" presStyleCnt="0"/>
      <dgm:spPr/>
    </dgm:pt>
    <dgm:pt modelId="{8188B939-635C-4E2B-A9BB-3707EC347DA7}" type="pres">
      <dgm:prSet presAssocID="{EA80B710-FA91-45F5-B775-619A1BD884D3}" presName="textRect" presStyleLbl="revTx" presStyleIdx="3" presStyleCnt="4">
        <dgm:presLayoutVars>
          <dgm:chMax val="1"/>
          <dgm:chPref val="1"/>
        </dgm:presLayoutVars>
      </dgm:prSet>
      <dgm:spPr/>
    </dgm:pt>
  </dgm:ptLst>
  <dgm:cxnLst>
    <dgm:cxn modelId="{7CF6820C-2DBF-4270-BC4B-FFD9B2FA2AF4}" srcId="{F5962653-FA6E-475B-AD8D-9C6FB05E5A24}" destId="{EA80B710-FA91-45F5-B775-619A1BD884D3}" srcOrd="3" destOrd="0" parTransId="{434FEEB0-823C-4251-8901-8D906A2954D7}" sibTransId="{934E5190-73BB-4F16-BE80-A22037D268ED}"/>
    <dgm:cxn modelId="{7236095E-45CE-47B7-9501-03F7922AE86D}" type="presOf" srcId="{B0BDA9AD-96DB-4306-AF0A-EC381D2280B9}" destId="{BE95E464-BCF2-4897-AFA0-B1BB14E59198}" srcOrd="0" destOrd="0" presId="urn:microsoft.com/office/officeart/2018/2/layout/IconCircleList"/>
    <dgm:cxn modelId="{8E22444A-5AD5-4E3D-BCFF-02FF2D9F94D8}" type="presOf" srcId="{EA80B710-FA91-45F5-B775-619A1BD884D3}" destId="{8188B939-635C-4E2B-A9BB-3707EC347DA7}" srcOrd="0" destOrd="0" presId="urn:microsoft.com/office/officeart/2018/2/layout/IconCircleList"/>
    <dgm:cxn modelId="{469FB051-CD19-49F9-B4B5-3714F40DBE06}" type="presOf" srcId="{D2F26CE8-D5AE-460C-BF09-FB7A3F461255}" destId="{6571FDFF-578C-4F99-9A4D-4DF11E4D92B9}" srcOrd="0" destOrd="0" presId="urn:microsoft.com/office/officeart/2018/2/layout/IconCircleList"/>
    <dgm:cxn modelId="{05BB0172-7EF8-4CF3-B34D-971499D5D952}" type="presOf" srcId="{9DDFD911-B231-4387-80A2-211A4E6995B4}" destId="{2EB9AC3B-0765-4ECD-A7AE-BC09C2CC4222}" srcOrd="0" destOrd="0" presId="urn:microsoft.com/office/officeart/2018/2/layout/IconCircleList"/>
    <dgm:cxn modelId="{6E3ACFAF-50CE-4AEA-BBD2-9B830A3EBE50}" type="presOf" srcId="{F5962653-FA6E-475B-AD8D-9C6FB05E5A24}" destId="{A958229D-A1C6-49CF-9989-CA0A84A066BC}" srcOrd="0" destOrd="0" presId="urn:microsoft.com/office/officeart/2018/2/layout/IconCircleList"/>
    <dgm:cxn modelId="{D977EBC2-616A-4471-A6B6-965CD56E5DC3}" type="presOf" srcId="{94843AF3-1E12-4E74-BACA-AE408FB729CC}" destId="{2D905A84-B4E5-4DDD-ACE4-A0C49C8B9E07}" srcOrd="0" destOrd="0" presId="urn:microsoft.com/office/officeart/2018/2/layout/IconCircleList"/>
    <dgm:cxn modelId="{7A5038C3-4A89-4723-B78C-8DF58D12FDAC}" srcId="{F5962653-FA6E-475B-AD8D-9C6FB05E5A24}" destId="{94843AF3-1E12-4E74-BACA-AE408FB729CC}" srcOrd="1" destOrd="0" parTransId="{D95A8C46-A73F-45AB-8E0D-6934B94F2128}" sibTransId="{3A27FAB0-7BCF-4218-A2FD-F0BE2CC34C22}"/>
    <dgm:cxn modelId="{EC7488DD-A339-4FED-B0CA-80CCB68F31EE}" type="presOf" srcId="{3A27FAB0-7BCF-4218-A2FD-F0BE2CC34C22}" destId="{60AE5FEF-4D69-47AB-9713-61DBC9C6960E}" srcOrd="0" destOrd="0" presId="urn:microsoft.com/office/officeart/2018/2/layout/IconCircleList"/>
    <dgm:cxn modelId="{66635BEF-CE2D-4923-9B3C-8427EED0F844}" type="presOf" srcId="{5BD76D87-B57D-4A91-801C-6B63FDABBB01}" destId="{CFD63E13-FF34-431F-8E60-0358121FC3A4}" srcOrd="0" destOrd="0" presId="urn:microsoft.com/office/officeart/2018/2/layout/IconCircleList"/>
    <dgm:cxn modelId="{2A2AD3FB-92ED-4D5E-A3C0-54671641CC68}" srcId="{F5962653-FA6E-475B-AD8D-9C6FB05E5A24}" destId="{B0BDA9AD-96DB-4306-AF0A-EC381D2280B9}" srcOrd="2" destOrd="0" parTransId="{986236E4-041B-4338-AB99-30BEB2B390C1}" sibTransId="{5BD76D87-B57D-4A91-801C-6B63FDABBB01}"/>
    <dgm:cxn modelId="{4DFB19FE-BF86-482F-823C-816AD4167FD4}" srcId="{F5962653-FA6E-475B-AD8D-9C6FB05E5A24}" destId="{9DDFD911-B231-4387-80A2-211A4E6995B4}" srcOrd="0" destOrd="0" parTransId="{0F2D9572-A21C-4A3D-91B8-26F98774C57E}" sibTransId="{D2F26CE8-D5AE-460C-BF09-FB7A3F461255}"/>
    <dgm:cxn modelId="{47445661-B5BD-4F87-B809-9F7D6B854BE7}" type="presParOf" srcId="{A958229D-A1C6-49CF-9989-CA0A84A066BC}" destId="{D6445FD1-C5ED-4DA7-8B3C-C60E26E09F55}" srcOrd="0" destOrd="0" presId="urn:microsoft.com/office/officeart/2018/2/layout/IconCircleList"/>
    <dgm:cxn modelId="{51BE7CF2-6D3E-4B4D-AD37-DE4A24B10F9A}" type="presParOf" srcId="{D6445FD1-C5ED-4DA7-8B3C-C60E26E09F55}" destId="{26ECA62A-7CEB-4C97-9DFA-2086ABABC2F2}" srcOrd="0" destOrd="0" presId="urn:microsoft.com/office/officeart/2018/2/layout/IconCircleList"/>
    <dgm:cxn modelId="{88A9B2BB-4B46-4BC9-93CA-69DF4C40198E}" type="presParOf" srcId="{26ECA62A-7CEB-4C97-9DFA-2086ABABC2F2}" destId="{E25410C7-CC06-4278-8EAB-47EF35DD49F4}" srcOrd="0" destOrd="0" presId="urn:microsoft.com/office/officeart/2018/2/layout/IconCircleList"/>
    <dgm:cxn modelId="{AD576D3C-FB82-4C77-A3ED-B1E99B786FBF}" type="presParOf" srcId="{26ECA62A-7CEB-4C97-9DFA-2086ABABC2F2}" destId="{6F375848-FF17-4A4D-A815-651FE87D2E75}" srcOrd="1" destOrd="0" presId="urn:microsoft.com/office/officeart/2018/2/layout/IconCircleList"/>
    <dgm:cxn modelId="{51273E5B-06D5-48E3-B5C2-F9DE0CD18429}" type="presParOf" srcId="{26ECA62A-7CEB-4C97-9DFA-2086ABABC2F2}" destId="{F3E9576D-3B2B-45D3-BA40-F2792BBC8EC2}" srcOrd="2" destOrd="0" presId="urn:microsoft.com/office/officeart/2018/2/layout/IconCircleList"/>
    <dgm:cxn modelId="{277E47FB-94C0-4612-A81E-9DE0B3BA4E64}" type="presParOf" srcId="{26ECA62A-7CEB-4C97-9DFA-2086ABABC2F2}" destId="{2EB9AC3B-0765-4ECD-A7AE-BC09C2CC4222}" srcOrd="3" destOrd="0" presId="urn:microsoft.com/office/officeart/2018/2/layout/IconCircleList"/>
    <dgm:cxn modelId="{C50BB683-C2CC-42B8-81A3-7D17B9127FE2}" type="presParOf" srcId="{D6445FD1-C5ED-4DA7-8B3C-C60E26E09F55}" destId="{6571FDFF-578C-4F99-9A4D-4DF11E4D92B9}" srcOrd="1" destOrd="0" presId="urn:microsoft.com/office/officeart/2018/2/layout/IconCircleList"/>
    <dgm:cxn modelId="{E3F7D19D-DE9E-4B6A-B04F-015DCFBF5DF1}" type="presParOf" srcId="{D6445FD1-C5ED-4DA7-8B3C-C60E26E09F55}" destId="{72BBCA02-2519-4DE6-BAB5-38DD58B25374}" srcOrd="2" destOrd="0" presId="urn:microsoft.com/office/officeart/2018/2/layout/IconCircleList"/>
    <dgm:cxn modelId="{DB0F0A9D-E6F4-4D70-B39E-8AF7CBE7C2EF}" type="presParOf" srcId="{72BBCA02-2519-4DE6-BAB5-38DD58B25374}" destId="{72341490-43A2-4F2F-A3ED-6A51221D6C83}" srcOrd="0" destOrd="0" presId="urn:microsoft.com/office/officeart/2018/2/layout/IconCircleList"/>
    <dgm:cxn modelId="{B4F8E633-7192-481F-94B4-7D6792A48A27}" type="presParOf" srcId="{72BBCA02-2519-4DE6-BAB5-38DD58B25374}" destId="{E0E89216-0058-4499-A6D1-6B1F2B977CA3}" srcOrd="1" destOrd="0" presId="urn:microsoft.com/office/officeart/2018/2/layout/IconCircleList"/>
    <dgm:cxn modelId="{1F153D4A-4CB9-4406-85A1-1581B95E26E7}" type="presParOf" srcId="{72BBCA02-2519-4DE6-BAB5-38DD58B25374}" destId="{38E46E61-2193-4083-81E5-167594FBBC3A}" srcOrd="2" destOrd="0" presId="urn:microsoft.com/office/officeart/2018/2/layout/IconCircleList"/>
    <dgm:cxn modelId="{BC5DFBD8-0044-4042-AB15-99E7C7117F00}" type="presParOf" srcId="{72BBCA02-2519-4DE6-BAB5-38DD58B25374}" destId="{2D905A84-B4E5-4DDD-ACE4-A0C49C8B9E07}" srcOrd="3" destOrd="0" presId="urn:microsoft.com/office/officeart/2018/2/layout/IconCircleList"/>
    <dgm:cxn modelId="{AC8D6870-BF24-43B6-B528-3941E7D0049A}" type="presParOf" srcId="{D6445FD1-C5ED-4DA7-8B3C-C60E26E09F55}" destId="{60AE5FEF-4D69-47AB-9713-61DBC9C6960E}" srcOrd="3" destOrd="0" presId="urn:microsoft.com/office/officeart/2018/2/layout/IconCircleList"/>
    <dgm:cxn modelId="{F249F6CA-1234-4D30-81D8-79EC97DA613F}" type="presParOf" srcId="{D6445FD1-C5ED-4DA7-8B3C-C60E26E09F55}" destId="{7DFA8CB7-C410-4764-AC4B-0836C914605B}" srcOrd="4" destOrd="0" presId="urn:microsoft.com/office/officeart/2018/2/layout/IconCircleList"/>
    <dgm:cxn modelId="{4BC77967-9FE7-47B7-AB19-70CB663206D0}" type="presParOf" srcId="{7DFA8CB7-C410-4764-AC4B-0836C914605B}" destId="{CE690983-6B36-44DB-AAFB-B8462387AFBE}" srcOrd="0" destOrd="0" presId="urn:microsoft.com/office/officeart/2018/2/layout/IconCircleList"/>
    <dgm:cxn modelId="{30C6D3C0-BC6D-411D-9AA0-3384F3842CC0}" type="presParOf" srcId="{7DFA8CB7-C410-4764-AC4B-0836C914605B}" destId="{B28BF460-4601-450D-9D5E-C63607DCCA26}" srcOrd="1" destOrd="0" presId="urn:microsoft.com/office/officeart/2018/2/layout/IconCircleList"/>
    <dgm:cxn modelId="{BDE9BCA2-6E1C-4190-AE8F-5B814471F371}" type="presParOf" srcId="{7DFA8CB7-C410-4764-AC4B-0836C914605B}" destId="{6C122130-97CD-4F40-ABA6-8A8BF9105308}" srcOrd="2" destOrd="0" presId="urn:microsoft.com/office/officeart/2018/2/layout/IconCircleList"/>
    <dgm:cxn modelId="{7334A5C2-84ED-415B-8573-695EE4C54F23}" type="presParOf" srcId="{7DFA8CB7-C410-4764-AC4B-0836C914605B}" destId="{BE95E464-BCF2-4897-AFA0-B1BB14E59198}" srcOrd="3" destOrd="0" presId="urn:microsoft.com/office/officeart/2018/2/layout/IconCircleList"/>
    <dgm:cxn modelId="{1D7E9E7D-1346-4FC5-BC56-84E231C5CB8F}" type="presParOf" srcId="{D6445FD1-C5ED-4DA7-8B3C-C60E26E09F55}" destId="{CFD63E13-FF34-431F-8E60-0358121FC3A4}" srcOrd="5" destOrd="0" presId="urn:microsoft.com/office/officeart/2018/2/layout/IconCircleList"/>
    <dgm:cxn modelId="{1ABA33E6-B1C0-480E-8F35-BB525CDD640F}" type="presParOf" srcId="{D6445FD1-C5ED-4DA7-8B3C-C60E26E09F55}" destId="{3763E7F2-0FF9-43D4-AAF1-3394B4C451C2}" srcOrd="6" destOrd="0" presId="urn:microsoft.com/office/officeart/2018/2/layout/IconCircleList"/>
    <dgm:cxn modelId="{6EF9E385-0BA8-4BB6-AEC6-27B09F691C33}" type="presParOf" srcId="{3763E7F2-0FF9-43D4-AAF1-3394B4C451C2}" destId="{4A0C30FB-4331-47E3-A97B-0BEC204212A1}" srcOrd="0" destOrd="0" presId="urn:microsoft.com/office/officeart/2018/2/layout/IconCircleList"/>
    <dgm:cxn modelId="{7C7935D2-782A-4C06-AE66-3F34582CEDA3}" type="presParOf" srcId="{3763E7F2-0FF9-43D4-AAF1-3394B4C451C2}" destId="{BF57AFF0-51B9-46BB-8080-EA0855E74C42}" srcOrd="1" destOrd="0" presId="urn:microsoft.com/office/officeart/2018/2/layout/IconCircleList"/>
    <dgm:cxn modelId="{67F243B8-6AF8-4DC6-BAF0-E484BEB1E3E0}" type="presParOf" srcId="{3763E7F2-0FF9-43D4-AAF1-3394B4C451C2}" destId="{9E378091-8999-4767-A4A4-E64F030CD5AF}" srcOrd="2" destOrd="0" presId="urn:microsoft.com/office/officeart/2018/2/layout/IconCircleList"/>
    <dgm:cxn modelId="{F456A665-FE5B-4401-ABB4-5BA393104BAE}" type="presParOf" srcId="{3763E7F2-0FF9-43D4-AAF1-3394B4C451C2}" destId="{8188B939-635C-4E2B-A9BB-3707EC347DA7}"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7CD767-D9E6-490F-BB20-79931F531FDF}"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37C8F063-8FAC-4AB7-B689-9848E5831091}">
      <dgm:prSet/>
      <dgm:spPr/>
      <dgm:t>
        <a:bodyPr/>
        <a:lstStyle/>
        <a:p>
          <a:r>
            <a:rPr lang="en-US" b="1" dirty="0"/>
            <a:t>Involves the psychotic symptoms of schizophrenia and a concurrent, uninterrupted period of a major mood episode that occurs for the majority or total duration of the disorder </a:t>
          </a:r>
          <a:endParaRPr lang="en-US" dirty="0"/>
        </a:p>
      </dgm:t>
      <dgm:extLst>
        <a:ext uri="{E40237B7-FDA0-4F09-8148-C483321AD2D9}">
          <dgm14:cNvPr xmlns:dgm14="http://schemas.microsoft.com/office/drawing/2010/diagram" id="0" name="" descr="Involves the psychotic symptoms of schizophrenia and a concurrent, uninterrupted period of a major mood episode that occurs for the majority or total duration of the disorder &#10;"/>
        </a:ext>
      </dgm:extLst>
    </dgm:pt>
    <dgm:pt modelId="{BB5E46C4-B582-4E4F-AC77-F9F575341F96}" type="parTrans" cxnId="{D156297F-5F6B-4911-AC91-B92B238EC339}">
      <dgm:prSet/>
      <dgm:spPr/>
      <dgm:t>
        <a:bodyPr/>
        <a:lstStyle/>
        <a:p>
          <a:endParaRPr lang="en-US"/>
        </a:p>
      </dgm:t>
    </dgm:pt>
    <dgm:pt modelId="{DEFC3E06-4549-48AC-BAA9-DD9656E1125C}" type="sibTrans" cxnId="{D156297F-5F6B-4911-AC91-B92B238EC339}">
      <dgm:prSet/>
      <dgm:spPr/>
      <dgm:t>
        <a:bodyPr/>
        <a:lstStyle/>
        <a:p>
          <a:endParaRPr lang="en-US"/>
        </a:p>
      </dgm:t>
    </dgm:pt>
    <dgm:pt modelId="{6C84D44B-6F01-4872-9322-B418C349AC2D}">
      <dgm:prSet/>
      <dgm:spPr/>
      <dgm:t>
        <a:bodyPr/>
        <a:lstStyle/>
        <a:p>
          <a:r>
            <a:rPr lang="en-US" b="1" dirty="0"/>
            <a:t>Psychotic symptoms should continue for at least 2 weeks in the absence of a major mood disorder </a:t>
          </a:r>
          <a:endParaRPr lang="en-US" dirty="0"/>
        </a:p>
      </dgm:t>
      <dgm:extLst>
        <a:ext uri="{E40237B7-FDA0-4F09-8148-C483321AD2D9}">
          <dgm14:cNvPr xmlns:dgm14="http://schemas.microsoft.com/office/drawing/2010/diagram" id="0" name="" descr="Psychotic symptoms should continue for at least 2 weeks in the absence of a major mood disorder &#10;"/>
        </a:ext>
      </dgm:extLst>
    </dgm:pt>
    <dgm:pt modelId="{587A9A2C-0451-46BB-98E6-A810D5E35BB9}" type="parTrans" cxnId="{D1775203-4DA8-4F2E-89CD-39115F4AE589}">
      <dgm:prSet/>
      <dgm:spPr/>
      <dgm:t>
        <a:bodyPr/>
        <a:lstStyle/>
        <a:p>
          <a:endParaRPr lang="en-US"/>
        </a:p>
      </dgm:t>
    </dgm:pt>
    <dgm:pt modelId="{B9A6C931-DE60-4AD9-8EC3-486973F366DB}" type="sibTrans" cxnId="{D1775203-4DA8-4F2E-89CD-39115F4AE589}">
      <dgm:prSet/>
      <dgm:spPr/>
      <dgm:t>
        <a:bodyPr/>
        <a:lstStyle/>
        <a:p>
          <a:endParaRPr lang="en-US"/>
        </a:p>
      </dgm:t>
    </dgm:pt>
    <dgm:pt modelId="{4D4C3ADD-1F2B-435D-AFE9-870BCCCAB108}">
      <dgm:prSet/>
      <dgm:spPr/>
      <dgm:t>
        <a:bodyPr/>
        <a:lstStyle/>
        <a:p>
          <a:r>
            <a:rPr lang="en-US" b="1" dirty="0"/>
            <a:t>This separates schizoaffective disorder and major depressive disorder with psychotic features</a:t>
          </a:r>
          <a:endParaRPr lang="en-US" dirty="0"/>
        </a:p>
      </dgm:t>
      <dgm:extLst>
        <a:ext uri="{E40237B7-FDA0-4F09-8148-C483321AD2D9}">
          <dgm14:cNvPr xmlns:dgm14="http://schemas.microsoft.com/office/drawing/2010/diagram" id="0" name="" descr="This separates schizoaffective disorder and major depressive disorder with psychotic features&#10;"/>
        </a:ext>
      </dgm:extLst>
    </dgm:pt>
    <dgm:pt modelId="{1F0FB7D1-3680-41B4-8FB7-0759EFD1225A}" type="parTrans" cxnId="{DEA66527-F4D3-4874-ABE8-534C2E0E34A8}">
      <dgm:prSet/>
      <dgm:spPr/>
      <dgm:t>
        <a:bodyPr/>
        <a:lstStyle/>
        <a:p>
          <a:endParaRPr lang="en-US"/>
        </a:p>
      </dgm:t>
    </dgm:pt>
    <dgm:pt modelId="{35D3E7A2-A075-43E0-94A6-4591636B68B1}" type="sibTrans" cxnId="{DEA66527-F4D3-4874-ABE8-534C2E0E34A8}">
      <dgm:prSet/>
      <dgm:spPr/>
      <dgm:t>
        <a:bodyPr/>
        <a:lstStyle/>
        <a:p>
          <a:endParaRPr lang="en-US"/>
        </a:p>
      </dgm:t>
    </dgm:pt>
    <dgm:pt modelId="{B443DAED-D0EB-47EC-BF1C-D0CAE35307EB}" type="pres">
      <dgm:prSet presAssocID="{427CD767-D9E6-490F-BB20-79931F531FDF}" presName="Name0" presStyleCnt="0">
        <dgm:presLayoutVars>
          <dgm:dir/>
          <dgm:animLvl val="lvl"/>
          <dgm:resizeHandles val="exact"/>
        </dgm:presLayoutVars>
      </dgm:prSet>
      <dgm:spPr/>
    </dgm:pt>
    <dgm:pt modelId="{F42BA8FD-2B31-44A4-8F14-03B1C7698316}" type="pres">
      <dgm:prSet presAssocID="{6C84D44B-6F01-4872-9322-B418C349AC2D}" presName="boxAndChildren" presStyleCnt="0"/>
      <dgm:spPr/>
    </dgm:pt>
    <dgm:pt modelId="{5D27D573-AC8D-4543-BE02-E00D7EBC7569}" type="pres">
      <dgm:prSet presAssocID="{6C84D44B-6F01-4872-9322-B418C349AC2D}" presName="parentTextBox" presStyleLbl="node1" presStyleIdx="0" presStyleCnt="2"/>
      <dgm:spPr/>
    </dgm:pt>
    <dgm:pt modelId="{A30954A5-15F3-424E-A310-2E5808636A50}" type="pres">
      <dgm:prSet presAssocID="{6C84D44B-6F01-4872-9322-B418C349AC2D}" presName="entireBox" presStyleLbl="node1" presStyleIdx="0" presStyleCnt="2"/>
      <dgm:spPr/>
    </dgm:pt>
    <dgm:pt modelId="{BDC3AFEB-FE6C-4A54-A139-6E768932F87A}" type="pres">
      <dgm:prSet presAssocID="{6C84D44B-6F01-4872-9322-B418C349AC2D}" presName="descendantBox" presStyleCnt="0"/>
      <dgm:spPr/>
    </dgm:pt>
    <dgm:pt modelId="{3C1524B8-93DB-49E4-9201-671307DF0BCD}" type="pres">
      <dgm:prSet presAssocID="{4D4C3ADD-1F2B-435D-AFE9-870BCCCAB108}" presName="childTextBox" presStyleLbl="fgAccFollowNode1" presStyleIdx="0" presStyleCnt="1">
        <dgm:presLayoutVars>
          <dgm:bulletEnabled val="1"/>
        </dgm:presLayoutVars>
      </dgm:prSet>
      <dgm:spPr/>
    </dgm:pt>
    <dgm:pt modelId="{819013ED-11D1-4FC1-8118-A9DDFAA970EC}" type="pres">
      <dgm:prSet presAssocID="{DEFC3E06-4549-48AC-BAA9-DD9656E1125C}" presName="sp" presStyleCnt="0"/>
      <dgm:spPr/>
    </dgm:pt>
    <dgm:pt modelId="{CCA4B80B-1CA8-4E34-BA33-28256601FACD}" type="pres">
      <dgm:prSet presAssocID="{37C8F063-8FAC-4AB7-B689-9848E5831091}" presName="arrowAndChildren" presStyleCnt="0"/>
      <dgm:spPr/>
    </dgm:pt>
    <dgm:pt modelId="{A0F2A627-4DA1-4450-A464-912DC695B334}" type="pres">
      <dgm:prSet presAssocID="{37C8F063-8FAC-4AB7-B689-9848E5831091}" presName="parentTextArrow" presStyleLbl="node1" presStyleIdx="1" presStyleCnt="2"/>
      <dgm:spPr/>
    </dgm:pt>
  </dgm:ptLst>
  <dgm:cxnLst>
    <dgm:cxn modelId="{D1775203-4DA8-4F2E-89CD-39115F4AE589}" srcId="{427CD767-D9E6-490F-BB20-79931F531FDF}" destId="{6C84D44B-6F01-4872-9322-B418C349AC2D}" srcOrd="1" destOrd="0" parTransId="{587A9A2C-0451-46BB-98E6-A810D5E35BB9}" sibTransId="{B9A6C931-DE60-4AD9-8EC3-486973F366DB}"/>
    <dgm:cxn modelId="{DEA66527-F4D3-4874-ABE8-534C2E0E34A8}" srcId="{6C84D44B-6F01-4872-9322-B418C349AC2D}" destId="{4D4C3ADD-1F2B-435D-AFE9-870BCCCAB108}" srcOrd="0" destOrd="0" parTransId="{1F0FB7D1-3680-41B4-8FB7-0759EFD1225A}" sibTransId="{35D3E7A2-A075-43E0-94A6-4591636B68B1}"/>
    <dgm:cxn modelId="{73D4AF5C-5395-4B40-837C-DC7B87194623}" type="presOf" srcId="{427CD767-D9E6-490F-BB20-79931F531FDF}" destId="{B443DAED-D0EB-47EC-BF1C-D0CAE35307EB}" srcOrd="0" destOrd="0" presId="urn:microsoft.com/office/officeart/2005/8/layout/process4"/>
    <dgm:cxn modelId="{121D3371-4562-4C5D-8131-16BDA81BA608}" type="presOf" srcId="{6C84D44B-6F01-4872-9322-B418C349AC2D}" destId="{5D27D573-AC8D-4543-BE02-E00D7EBC7569}" srcOrd="0" destOrd="0" presId="urn:microsoft.com/office/officeart/2005/8/layout/process4"/>
    <dgm:cxn modelId="{D156297F-5F6B-4911-AC91-B92B238EC339}" srcId="{427CD767-D9E6-490F-BB20-79931F531FDF}" destId="{37C8F063-8FAC-4AB7-B689-9848E5831091}" srcOrd="0" destOrd="0" parTransId="{BB5E46C4-B582-4E4F-AC77-F9F575341F96}" sibTransId="{DEFC3E06-4549-48AC-BAA9-DD9656E1125C}"/>
    <dgm:cxn modelId="{760C6985-ED8E-45F7-8FEB-E8D3A5C9489E}" type="presOf" srcId="{4D4C3ADD-1F2B-435D-AFE9-870BCCCAB108}" destId="{3C1524B8-93DB-49E4-9201-671307DF0BCD}" srcOrd="0" destOrd="0" presId="urn:microsoft.com/office/officeart/2005/8/layout/process4"/>
    <dgm:cxn modelId="{B0E012C0-0609-4A6A-9759-ADD27D1DECD4}" type="presOf" srcId="{6C84D44B-6F01-4872-9322-B418C349AC2D}" destId="{A30954A5-15F3-424E-A310-2E5808636A50}" srcOrd="1" destOrd="0" presId="urn:microsoft.com/office/officeart/2005/8/layout/process4"/>
    <dgm:cxn modelId="{DB19DCEB-08FC-4388-AC64-5965FD548F1F}" type="presOf" srcId="{37C8F063-8FAC-4AB7-B689-9848E5831091}" destId="{A0F2A627-4DA1-4450-A464-912DC695B334}" srcOrd="0" destOrd="0" presId="urn:microsoft.com/office/officeart/2005/8/layout/process4"/>
    <dgm:cxn modelId="{BBEF3490-3CEE-4B24-A1A4-D84E51014D2F}" type="presParOf" srcId="{B443DAED-D0EB-47EC-BF1C-D0CAE35307EB}" destId="{F42BA8FD-2B31-44A4-8F14-03B1C7698316}" srcOrd="0" destOrd="0" presId="urn:microsoft.com/office/officeart/2005/8/layout/process4"/>
    <dgm:cxn modelId="{B61EA067-1882-4CFD-91CA-9DE26D838C0E}" type="presParOf" srcId="{F42BA8FD-2B31-44A4-8F14-03B1C7698316}" destId="{5D27D573-AC8D-4543-BE02-E00D7EBC7569}" srcOrd="0" destOrd="0" presId="urn:microsoft.com/office/officeart/2005/8/layout/process4"/>
    <dgm:cxn modelId="{4D898E54-CF0E-4909-BC91-83533C73641B}" type="presParOf" srcId="{F42BA8FD-2B31-44A4-8F14-03B1C7698316}" destId="{A30954A5-15F3-424E-A310-2E5808636A50}" srcOrd="1" destOrd="0" presId="urn:microsoft.com/office/officeart/2005/8/layout/process4"/>
    <dgm:cxn modelId="{C52B9DCA-2D19-47A6-973E-B9133D8221F0}" type="presParOf" srcId="{F42BA8FD-2B31-44A4-8F14-03B1C7698316}" destId="{BDC3AFEB-FE6C-4A54-A139-6E768932F87A}" srcOrd="2" destOrd="0" presId="urn:microsoft.com/office/officeart/2005/8/layout/process4"/>
    <dgm:cxn modelId="{960297B5-B403-4938-A4CA-F17C98D09313}" type="presParOf" srcId="{BDC3AFEB-FE6C-4A54-A139-6E768932F87A}" destId="{3C1524B8-93DB-49E4-9201-671307DF0BCD}" srcOrd="0" destOrd="0" presId="urn:microsoft.com/office/officeart/2005/8/layout/process4"/>
    <dgm:cxn modelId="{C9F65F1F-AEA9-4614-8A69-B892FD798993}" type="presParOf" srcId="{B443DAED-D0EB-47EC-BF1C-D0CAE35307EB}" destId="{819013ED-11D1-4FC1-8118-A9DDFAA970EC}" srcOrd="1" destOrd="0" presId="urn:microsoft.com/office/officeart/2005/8/layout/process4"/>
    <dgm:cxn modelId="{DECAD9BB-8159-4B51-8827-B642F3654FA7}" type="presParOf" srcId="{B443DAED-D0EB-47EC-BF1C-D0CAE35307EB}" destId="{CCA4B80B-1CA8-4E34-BA33-28256601FACD}" srcOrd="2" destOrd="0" presId="urn:microsoft.com/office/officeart/2005/8/layout/process4"/>
    <dgm:cxn modelId="{83EF05D1-F9A7-4EA5-BC34-0F033FCF9FC4}" type="presParOf" srcId="{CCA4B80B-1CA8-4E34-BA33-28256601FACD}" destId="{A0F2A627-4DA1-4450-A464-912DC695B33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22B941-E568-483B-A33B-C8B2B1DD24B1}"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85DD9F4-5C08-470F-9385-87510595E119}">
      <dgm:prSet/>
      <dgm:spPr/>
      <dgm:t>
        <a:bodyPr/>
        <a:lstStyle/>
        <a:p>
          <a:r>
            <a:rPr lang="en-US" b="1" dirty="0"/>
            <a:t>Requires the presence of at least one delusion that lasts for at least one month in duration and that individuals must not have experienced hallucinations, disorganized speech, disorganized or catatonic behavior, or negative symptoms to be diagnosed with delusional disorder </a:t>
          </a:r>
        </a:p>
      </dgm:t>
      <dgm:extLst>
        <a:ext uri="{E40237B7-FDA0-4F09-8148-C483321AD2D9}">
          <dgm14:cNvPr xmlns:dgm14="http://schemas.microsoft.com/office/drawing/2010/diagram" id="0" name="" descr="Requires the presence of at least one delusion that lasts for at least one month in duration and that individuals must not have experienced hallucinations, disorganized speech, disorganized or catatonic behavior, or negative symptoms to be diagnosed with delusional disorder &#10;"/>
        </a:ext>
      </dgm:extLst>
    </dgm:pt>
    <dgm:pt modelId="{224A79E1-6119-454B-9236-FF95F98B3A87}" type="parTrans" cxnId="{DE315456-450C-4B0C-8733-F659E4AB71A4}">
      <dgm:prSet/>
      <dgm:spPr/>
      <dgm:t>
        <a:bodyPr/>
        <a:lstStyle/>
        <a:p>
          <a:endParaRPr lang="en-US"/>
        </a:p>
      </dgm:t>
    </dgm:pt>
    <dgm:pt modelId="{C9069C20-6F3F-4974-9B0E-19C3AF4BDDF1}" type="sibTrans" cxnId="{DE315456-450C-4B0C-8733-F659E4AB71A4}">
      <dgm:prSet/>
      <dgm:spPr/>
      <dgm:t>
        <a:bodyPr/>
        <a:lstStyle/>
        <a:p>
          <a:endParaRPr lang="en-US"/>
        </a:p>
      </dgm:t>
    </dgm:pt>
    <dgm:pt modelId="{F5A88D11-DF28-4FC9-B480-EDBA3EE274CA}">
      <dgm:prSet/>
      <dgm:spPr/>
      <dgm:t>
        <a:bodyPr/>
        <a:lstStyle/>
        <a:p>
          <a:r>
            <a:rPr lang="en-US" b="1" dirty="0"/>
            <a:t>Daily functioning is not overly impacted due to the delusions and any mood disorder symptoms are typically brief</a:t>
          </a:r>
        </a:p>
      </dgm:t>
      <dgm:extLst>
        <a:ext uri="{E40237B7-FDA0-4F09-8148-C483321AD2D9}">
          <dgm14:cNvPr xmlns:dgm14="http://schemas.microsoft.com/office/drawing/2010/diagram" id="0" name="" descr="Daily functioning is not overly impacted due to the delusions and any mood disorder symptoms are typically brief&#10;"/>
        </a:ext>
      </dgm:extLst>
    </dgm:pt>
    <dgm:pt modelId="{4A9EF4C8-440D-4572-BDB8-5F30C01C7C95}" type="parTrans" cxnId="{1EF372FA-CA45-4BFB-8E69-EEA91E05D386}">
      <dgm:prSet/>
      <dgm:spPr/>
      <dgm:t>
        <a:bodyPr/>
        <a:lstStyle/>
        <a:p>
          <a:endParaRPr lang="en-US"/>
        </a:p>
      </dgm:t>
    </dgm:pt>
    <dgm:pt modelId="{17BA0122-6D29-4A14-A327-1CFA3415D129}" type="sibTrans" cxnId="{1EF372FA-CA45-4BFB-8E69-EEA91E05D386}">
      <dgm:prSet/>
      <dgm:spPr/>
      <dgm:t>
        <a:bodyPr/>
        <a:lstStyle/>
        <a:p>
          <a:endParaRPr lang="en-US"/>
        </a:p>
      </dgm:t>
    </dgm:pt>
    <dgm:pt modelId="{3C434D17-AA0F-425D-B6B8-74621157E680}" type="pres">
      <dgm:prSet presAssocID="{B222B941-E568-483B-A33B-C8B2B1DD24B1}" presName="hierChild1" presStyleCnt="0">
        <dgm:presLayoutVars>
          <dgm:chPref val="1"/>
          <dgm:dir/>
          <dgm:animOne val="branch"/>
          <dgm:animLvl val="lvl"/>
          <dgm:resizeHandles/>
        </dgm:presLayoutVars>
      </dgm:prSet>
      <dgm:spPr/>
    </dgm:pt>
    <dgm:pt modelId="{C37C3E8D-AED5-43C4-AF75-CDFE85CB2CF7}" type="pres">
      <dgm:prSet presAssocID="{885DD9F4-5C08-470F-9385-87510595E119}" presName="hierRoot1" presStyleCnt="0"/>
      <dgm:spPr/>
    </dgm:pt>
    <dgm:pt modelId="{000EEBF7-9560-4149-B318-725823EAE466}" type="pres">
      <dgm:prSet presAssocID="{885DD9F4-5C08-470F-9385-87510595E119}" presName="composite" presStyleCnt="0"/>
      <dgm:spPr/>
    </dgm:pt>
    <dgm:pt modelId="{9A140C4A-B783-4F0E-BA65-E4B4E996E5EF}" type="pres">
      <dgm:prSet presAssocID="{885DD9F4-5C08-470F-9385-87510595E119}" presName="background" presStyleLbl="node0" presStyleIdx="0" presStyleCnt="2"/>
      <dgm:spPr/>
    </dgm:pt>
    <dgm:pt modelId="{D957D682-5C8C-477D-92B6-CE43627408E0}" type="pres">
      <dgm:prSet presAssocID="{885DD9F4-5C08-470F-9385-87510595E119}" presName="text" presStyleLbl="fgAcc0" presStyleIdx="0" presStyleCnt="2">
        <dgm:presLayoutVars>
          <dgm:chPref val="3"/>
        </dgm:presLayoutVars>
      </dgm:prSet>
      <dgm:spPr/>
    </dgm:pt>
    <dgm:pt modelId="{2839DC64-07F9-4220-AC3D-80B5F7B56CF5}" type="pres">
      <dgm:prSet presAssocID="{885DD9F4-5C08-470F-9385-87510595E119}" presName="hierChild2" presStyleCnt="0"/>
      <dgm:spPr/>
    </dgm:pt>
    <dgm:pt modelId="{306BAB9E-FD06-411F-B65E-6C3DB3D28E76}" type="pres">
      <dgm:prSet presAssocID="{F5A88D11-DF28-4FC9-B480-EDBA3EE274CA}" presName="hierRoot1" presStyleCnt="0"/>
      <dgm:spPr/>
    </dgm:pt>
    <dgm:pt modelId="{1BF6F1C0-3DD3-4B6F-A6E9-5CCDEA0066AE}" type="pres">
      <dgm:prSet presAssocID="{F5A88D11-DF28-4FC9-B480-EDBA3EE274CA}" presName="composite" presStyleCnt="0"/>
      <dgm:spPr/>
    </dgm:pt>
    <dgm:pt modelId="{1EC3999B-9F61-44A5-BA89-C4132A8DEACD}" type="pres">
      <dgm:prSet presAssocID="{F5A88D11-DF28-4FC9-B480-EDBA3EE274CA}" presName="background" presStyleLbl="node0" presStyleIdx="1" presStyleCnt="2"/>
      <dgm:spPr/>
    </dgm:pt>
    <dgm:pt modelId="{468ACF2A-A0B7-4D6D-A3DF-2B8D92C8DC2E}" type="pres">
      <dgm:prSet presAssocID="{F5A88D11-DF28-4FC9-B480-EDBA3EE274CA}" presName="text" presStyleLbl="fgAcc0" presStyleIdx="1" presStyleCnt="2">
        <dgm:presLayoutVars>
          <dgm:chPref val="3"/>
        </dgm:presLayoutVars>
      </dgm:prSet>
      <dgm:spPr/>
    </dgm:pt>
    <dgm:pt modelId="{92CAD125-26E9-4D9D-B670-5E622D79D5F8}" type="pres">
      <dgm:prSet presAssocID="{F5A88D11-DF28-4FC9-B480-EDBA3EE274CA}" presName="hierChild2" presStyleCnt="0"/>
      <dgm:spPr/>
    </dgm:pt>
  </dgm:ptLst>
  <dgm:cxnLst>
    <dgm:cxn modelId="{DE315456-450C-4B0C-8733-F659E4AB71A4}" srcId="{B222B941-E568-483B-A33B-C8B2B1DD24B1}" destId="{885DD9F4-5C08-470F-9385-87510595E119}" srcOrd="0" destOrd="0" parTransId="{224A79E1-6119-454B-9236-FF95F98B3A87}" sibTransId="{C9069C20-6F3F-4974-9B0E-19C3AF4BDDF1}"/>
    <dgm:cxn modelId="{808AAE83-8BA6-463E-8260-E6508FCDF09D}" type="presOf" srcId="{F5A88D11-DF28-4FC9-B480-EDBA3EE274CA}" destId="{468ACF2A-A0B7-4D6D-A3DF-2B8D92C8DC2E}" srcOrd="0" destOrd="0" presId="urn:microsoft.com/office/officeart/2005/8/layout/hierarchy1"/>
    <dgm:cxn modelId="{6282D1F7-D03D-4DD3-BD10-1931BDB30540}" type="presOf" srcId="{B222B941-E568-483B-A33B-C8B2B1DD24B1}" destId="{3C434D17-AA0F-425D-B6B8-74621157E680}" srcOrd="0" destOrd="0" presId="urn:microsoft.com/office/officeart/2005/8/layout/hierarchy1"/>
    <dgm:cxn modelId="{1EF372FA-CA45-4BFB-8E69-EEA91E05D386}" srcId="{B222B941-E568-483B-A33B-C8B2B1DD24B1}" destId="{F5A88D11-DF28-4FC9-B480-EDBA3EE274CA}" srcOrd="1" destOrd="0" parTransId="{4A9EF4C8-440D-4572-BDB8-5F30C01C7C95}" sibTransId="{17BA0122-6D29-4A14-A327-1CFA3415D129}"/>
    <dgm:cxn modelId="{9F362CFB-CD05-45B3-8045-6DE8573673C7}" type="presOf" srcId="{885DD9F4-5C08-470F-9385-87510595E119}" destId="{D957D682-5C8C-477D-92B6-CE43627408E0}" srcOrd="0" destOrd="0" presId="urn:microsoft.com/office/officeart/2005/8/layout/hierarchy1"/>
    <dgm:cxn modelId="{4A257BF9-B8F7-4BCA-BD7B-CEEA5600DEFE}" type="presParOf" srcId="{3C434D17-AA0F-425D-B6B8-74621157E680}" destId="{C37C3E8D-AED5-43C4-AF75-CDFE85CB2CF7}" srcOrd="0" destOrd="0" presId="urn:microsoft.com/office/officeart/2005/8/layout/hierarchy1"/>
    <dgm:cxn modelId="{C5BAE2A6-4956-4BE3-9820-1EC8A5EF1463}" type="presParOf" srcId="{C37C3E8D-AED5-43C4-AF75-CDFE85CB2CF7}" destId="{000EEBF7-9560-4149-B318-725823EAE466}" srcOrd="0" destOrd="0" presId="urn:microsoft.com/office/officeart/2005/8/layout/hierarchy1"/>
    <dgm:cxn modelId="{99ADF19E-1722-4D11-B644-DD700AB18037}" type="presParOf" srcId="{000EEBF7-9560-4149-B318-725823EAE466}" destId="{9A140C4A-B783-4F0E-BA65-E4B4E996E5EF}" srcOrd="0" destOrd="0" presId="urn:microsoft.com/office/officeart/2005/8/layout/hierarchy1"/>
    <dgm:cxn modelId="{95DC3F97-A0DD-46BC-98D6-98884E75C8EF}" type="presParOf" srcId="{000EEBF7-9560-4149-B318-725823EAE466}" destId="{D957D682-5C8C-477D-92B6-CE43627408E0}" srcOrd="1" destOrd="0" presId="urn:microsoft.com/office/officeart/2005/8/layout/hierarchy1"/>
    <dgm:cxn modelId="{83F326E6-6114-4803-B8BF-113275408CD5}" type="presParOf" srcId="{C37C3E8D-AED5-43C4-AF75-CDFE85CB2CF7}" destId="{2839DC64-07F9-4220-AC3D-80B5F7B56CF5}" srcOrd="1" destOrd="0" presId="urn:microsoft.com/office/officeart/2005/8/layout/hierarchy1"/>
    <dgm:cxn modelId="{DEB52EDE-7ADA-49CB-8B6A-374387044544}" type="presParOf" srcId="{3C434D17-AA0F-425D-B6B8-74621157E680}" destId="{306BAB9E-FD06-411F-B65E-6C3DB3D28E76}" srcOrd="1" destOrd="0" presId="urn:microsoft.com/office/officeart/2005/8/layout/hierarchy1"/>
    <dgm:cxn modelId="{D8CA71A6-A553-4288-89C7-6ABAE3721A4A}" type="presParOf" srcId="{306BAB9E-FD06-411F-B65E-6C3DB3D28E76}" destId="{1BF6F1C0-3DD3-4B6F-A6E9-5CCDEA0066AE}" srcOrd="0" destOrd="0" presId="urn:microsoft.com/office/officeart/2005/8/layout/hierarchy1"/>
    <dgm:cxn modelId="{A45BCDF1-8CDB-4F27-BF03-F3898B108251}" type="presParOf" srcId="{1BF6F1C0-3DD3-4B6F-A6E9-5CCDEA0066AE}" destId="{1EC3999B-9F61-44A5-BA89-C4132A8DEACD}" srcOrd="0" destOrd="0" presId="urn:microsoft.com/office/officeart/2005/8/layout/hierarchy1"/>
    <dgm:cxn modelId="{25583E82-99F5-4EFE-A557-1BA37EDC8153}" type="presParOf" srcId="{1BF6F1C0-3DD3-4B6F-A6E9-5CCDEA0066AE}" destId="{468ACF2A-A0B7-4D6D-A3DF-2B8D92C8DC2E}" srcOrd="1" destOrd="0" presId="urn:microsoft.com/office/officeart/2005/8/layout/hierarchy1"/>
    <dgm:cxn modelId="{D0B3FE0C-FFFF-40F9-B02E-1693F5AA7F96}" type="presParOf" srcId="{306BAB9E-FD06-411F-B65E-6C3DB3D28E76}" destId="{92CAD125-26E9-4D9D-B670-5E622D79D5F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93EAD6-A871-437D-9789-5B6760A78AF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18C6A69-BD14-4AC6-888D-F12A778B7408}">
      <dgm:prSet/>
      <dgm:spPr/>
      <dgm:t>
        <a:bodyPr/>
        <a:lstStyle/>
        <a:p>
          <a:r>
            <a:rPr lang="en-US" b="1" dirty="0"/>
            <a:t>Erotomanic delusion – occurs when an individual reports a delusion of another person being in love with them (usually a person of higher status) </a:t>
          </a:r>
          <a:endParaRPr lang="en-US" dirty="0"/>
        </a:p>
      </dgm:t>
      <dgm:extLst>
        <a:ext uri="{E40237B7-FDA0-4F09-8148-C483321AD2D9}">
          <dgm14:cNvPr xmlns:dgm14="http://schemas.microsoft.com/office/drawing/2010/diagram" id="0" name="" descr="Erotomanic delusion – occurs when an individual reports a delusion of another person being in love with them (usually a person of higher status) &#10;"/>
        </a:ext>
      </dgm:extLst>
    </dgm:pt>
    <dgm:pt modelId="{B291F023-C4DA-4D29-B77E-E531130F50EC}" type="parTrans" cxnId="{E2841721-190C-4E99-8D01-C45995824A41}">
      <dgm:prSet/>
      <dgm:spPr/>
      <dgm:t>
        <a:bodyPr/>
        <a:lstStyle/>
        <a:p>
          <a:endParaRPr lang="en-US"/>
        </a:p>
      </dgm:t>
    </dgm:pt>
    <dgm:pt modelId="{B64F21A7-9546-462A-833D-4D49E369B31E}" type="sibTrans" cxnId="{E2841721-190C-4E99-8D01-C45995824A41}">
      <dgm:prSet/>
      <dgm:spPr/>
      <dgm:t>
        <a:bodyPr/>
        <a:lstStyle/>
        <a:p>
          <a:endParaRPr lang="en-US"/>
        </a:p>
      </dgm:t>
    </dgm:pt>
    <dgm:pt modelId="{42FD6F07-903E-41D1-A00B-DDF140011F80}">
      <dgm:prSet/>
      <dgm:spPr/>
      <dgm:t>
        <a:bodyPr/>
        <a:lstStyle/>
        <a:p>
          <a:r>
            <a:rPr lang="en-US" b="1" dirty="0"/>
            <a:t>Grandiose delusion – involves the conviction of having a great talent or insight; these may take on a religious affiliation </a:t>
          </a:r>
          <a:endParaRPr lang="en-US" dirty="0"/>
        </a:p>
      </dgm:t>
      <dgm:extLst>
        <a:ext uri="{E40237B7-FDA0-4F09-8148-C483321AD2D9}">
          <dgm14:cNvPr xmlns:dgm14="http://schemas.microsoft.com/office/drawing/2010/diagram" id="0" name="" descr="Grandiose delusion – involves the conviction of having a great talent or insight; these may take on a religious affiliation &#10;"/>
        </a:ext>
      </dgm:extLst>
    </dgm:pt>
    <dgm:pt modelId="{6DDA1D7C-E739-4BF0-9295-F50E96FCB40F}" type="parTrans" cxnId="{D313F2FE-062F-4BD4-B36A-6A7A0597AE9A}">
      <dgm:prSet/>
      <dgm:spPr/>
      <dgm:t>
        <a:bodyPr/>
        <a:lstStyle/>
        <a:p>
          <a:endParaRPr lang="en-US"/>
        </a:p>
      </dgm:t>
    </dgm:pt>
    <dgm:pt modelId="{006FEB69-1FFD-45E7-BE92-99BFFDAB3DC6}" type="sibTrans" cxnId="{D313F2FE-062F-4BD4-B36A-6A7A0597AE9A}">
      <dgm:prSet/>
      <dgm:spPr/>
      <dgm:t>
        <a:bodyPr/>
        <a:lstStyle/>
        <a:p>
          <a:endParaRPr lang="en-US"/>
        </a:p>
      </dgm:t>
    </dgm:pt>
    <dgm:pt modelId="{4CD7AACE-40F7-4738-BAC2-4907C1A24D46}">
      <dgm:prSet/>
      <dgm:spPr/>
      <dgm:t>
        <a:bodyPr/>
        <a:lstStyle/>
        <a:p>
          <a:r>
            <a:rPr lang="en-US" b="1" dirty="0"/>
            <a:t>Jealous delusion – revolve around the conviction that one’s spouse or partner is/has been unfaithful; this is much more extensive than common questions of infidelity and is generally based on incorrect inferences </a:t>
          </a:r>
          <a:endParaRPr lang="en-US" dirty="0"/>
        </a:p>
      </dgm:t>
      <dgm:extLst>
        <a:ext uri="{E40237B7-FDA0-4F09-8148-C483321AD2D9}">
          <dgm14:cNvPr xmlns:dgm14="http://schemas.microsoft.com/office/drawing/2010/diagram" id="0" name="" descr="Jealous delusion – revolve around the conviction that one’s spouse or partner is/has been unfaithful; this is much more extensive than common questions of infidelity and is generally based on incorrect inferences &#10;"/>
        </a:ext>
      </dgm:extLst>
    </dgm:pt>
    <dgm:pt modelId="{6089BC2A-8158-4931-BD90-E5838B80D604}" type="parTrans" cxnId="{C777957C-FB43-4A56-A277-D91B98EEE089}">
      <dgm:prSet/>
      <dgm:spPr/>
      <dgm:t>
        <a:bodyPr/>
        <a:lstStyle/>
        <a:p>
          <a:endParaRPr lang="en-US"/>
        </a:p>
      </dgm:t>
    </dgm:pt>
    <dgm:pt modelId="{125492E6-3AAE-4F56-90E8-8E49A3C4785C}" type="sibTrans" cxnId="{C777957C-FB43-4A56-A277-D91B98EEE089}">
      <dgm:prSet/>
      <dgm:spPr/>
      <dgm:t>
        <a:bodyPr/>
        <a:lstStyle/>
        <a:p>
          <a:endParaRPr lang="en-US"/>
        </a:p>
      </dgm:t>
    </dgm:pt>
    <dgm:pt modelId="{8CACCCDD-23B0-43FD-AE2C-4B4594286434}">
      <dgm:prSet/>
      <dgm:spPr/>
      <dgm:t>
        <a:bodyPr/>
        <a:lstStyle/>
        <a:p>
          <a:r>
            <a:rPr lang="en-US" b="1" dirty="0"/>
            <a:t>Persecutory delusion – involves the individual believing that they are being conspired against, spied on, followed, poisoned or drugged, maliciously maligned, harassed, or obstructed in pursuit of their long-term goals; individuals with these delusions are most at risk of becoming aggressive or hostile </a:t>
          </a:r>
          <a:endParaRPr lang="en-US" dirty="0"/>
        </a:p>
      </dgm:t>
      <dgm:extLst>
        <a:ext uri="{E40237B7-FDA0-4F09-8148-C483321AD2D9}">
          <dgm14:cNvPr xmlns:dgm14="http://schemas.microsoft.com/office/drawing/2010/diagram" id="0" name="" descr="Persecutory delusion – involves the individual believing that they are being conspired against, spied on, followed, poisoned or drugged, maliciously maligned, harassed, or obstructed in pursuit of their long-term goals; individuals with these delusions are most at risk of becoming aggressive or hostile &#10;"/>
        </a:ext>
      </dgm:extLst>
    </dgm:pt>
    <dgm:pt modelId="{797425A4-A527-4045-BF00-142A3E6466D7}" type="parTrans" cxnId="{61B7F353-825F-4DDC-A487-8C2BC900B649}">
      <dgm:prSet/>
      <dgm:spPr/>
      <dgm:t>
        <a:bodyPr/>
        <a:lstStyle/>
        <a:p>
          <a:endParaRPr lang="en-US"/>
        </a:p>
      </dgm:t>
    </dgm:pt>
    <dgm:pt modelId="{968D4765-DE3F-43D3-BF22-0FCF30AC6D80}" type="sibTrans" cxnId="{61B7F353-825F-4DDC-A487-8C2BC900B649}">
      <dgm:prSet/>
      <dgm:spPr/>
      <dgm:t>
        <a:bodyPr/>
        <a:lstStyle/>
        <a:p>
          <a:endParaRPr lang="en-US"/>
        </a:p>
      </dgm:t>
    </dgm:pt>
    <dgm:pt modelId="{8D0A170B-750C-4DCC-A4FE-5A6320DE25B8}">
      <dgm:prSet/>
      <dgm:spPr/>
      <dgm:t>
        <a:bodyPr/>
        <a:lstStyle/>
        <a:p>
          <a:r>
            <a:rPr lang="en-US" b="1" dirty="0"/>
            <a:t>Somatic delusion – involves delusions regarding bodily functions or sensations (e.g., that they emit a foul odor or that there are insect in/on them)</a:t>
          </a:r>
          <a:endParaRPr lang="en-US" dirty="0"/>
        </a:p>
      </dgm:t>
      <dgm:extLst>
        <a:ext uri="{E40237B7-FDA0-4F09-8148-C483321AD2D9}">
          <dgm14:cNvPr xmlns:dgm14="http://schemas.microsoft.com/office/drawing/2010/diagram" id="0" name="" descr="Somatic delusion – involves delusions regarding bodily functions or sensations (e.g., that they emit a foul odor or that there are insect in/on them)&#10;"/>
        </a:ext>
      </dgm:extLst>
    </dgm:pt>
    <dgm:pt modelId="{00F634D1-67C3-467F-AC3F-0430467B80F7}" type="parTrans" cxnId="{7906C1B9-2852-474C-B410-594D804EC103}">
      <dgm:prSet/>
      <dgm:spPr/>
      <dgm:t>
        <a:bodyPr/>
        <a:lstStyle/>
        <a:p>
          <a:endParaRPr lang="en-US"/>
        </a:p>
      </dgm:t>
    </dgm:pt>
    <dgm:pt modelId="{48308501-57C7-4EA1-AC65-D0A81D08978B}" type="sibTrans" cxnId="{7906C1B9-2852-474C-B410-594D804EC103}">
      <dgm:prSet/>
      <dgm:spPr/>
      <dgm:t>
        <a:bodyPr/>
        <a:lstStyle/>
        <a:p>
          <a:endParaRPr lang="en-US"/>
        </a:p>
      </dgm:t>
    </dgm:pt>
    <dgm:pt modelId="{5CFF2A26-7866-41AA-B9D9-AEBE987AFE7E}" type="pres">
      <dgm:prSet presAssocID="{7193EAD6-A871-437D-9789-5B6760A78AFF}" presName="root" presStyleCnt="0">
        <dgm:presLayoutVars>
          <dgm:dir/>
          <dgm:resizeHandles val="exact"/>
        </dgm:presLayoutVars>
      </dgm:prSet>
      <dgm:spPr/>
    </dgm:pt>
    <dgm:pt modelId="{DC7E61D5-80B2-48A1-A1D8-3FC7434CC253}" type="pres">
      <dgm:prSet presAssocID="{918C6A69-BD14-4AC6-888D-F12A778B7408}" presName="compNode" presStyleCnt="0"/>
      <dgm:spPr/>
    </dgm:pt>
    <dgm:pt modelId="{373DED13-F3C8-4157-8B2F-B64A8BAE3E56}" type="pres">
      <dgm:prSet presAssocID="{918C6A69-BD14-4AC6-888D-F12A778B7408}" presName="bgRect" presStyleLbl="bgShp" presStyleIdx="0" presStyleCnt="5"/>
      <dgm:spPr/>
    </dgm:pt>
    <dgm:pt modelId="{4EA136A8-6002-4EBB-83FA-B66287E5878D}" type="pres">
      <dgm:prSet presAssocID="{918C6A69-BD14-4AC6-888D-F12A778B740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fluencer"/>
        </a:ext>
      </dgm:extLst>
    </dgm:pt>
    <dgm:pt modelId="{AC5FED5D-C1CB-4BFF-9311-7483F745A5B2}" type="pres">
      <dgm:prSet presAssocID="{918C6A69-BD14-4AC6-888D-F12A778B7408}" presName="spaceRect" presStyleCnt="0"/>
      <dgm:spPr/>
    </dgm:pt>
    <dgm:pt modelId="{865F8C61-235D-4DA1-9030-9E1A0EBE2C3E}" type="pres">
      <dgm:prSet presAssocID="{918C6A69-BD14-4AC6-888D-F12A778B7408}" presName="parTx" presStyleLbl="revTx" presStyleIdx="0" presStyleCnt="5">
        <dgm:presLayoutVars>
          <dgm:chMax val="0"/>
          <dgm:chPref val="0"/>
        </dgm:presLayoutVars>
      </dgm:prSet>
      <dgm:spPr/>
    </dgm:pt>
    <dgm:pt modelId="{9DD4D44E-3EF3-44E3-BD18-6AD85B186C97}" type="pres">
      <dgm:prSet presAssocID="{B64F21A7-9546-462A-833D-4D49E369B31E}" presName="sibTrans" presStyleCnt="0"/>
      <dgm:spPr/>
    </dgm:pt>
    <dgm:pt modelId="{0F1B0931-02F0-4433-AAC8-60773D2720DF}" type="pres">
      <dgm:prSet presAssocID="{42FD6F07-903E-41D1-A00B-DDF140011F80}" presName="compNode" presStyleCnt="0"/>
      <dgm:spPr/>
    </dgm:pt>
    <dgm:pt modelId="{9635A8E2-993F-49CA-8860-720AE2A024BA}" type="pres">
      <dgm:prSet presAssocID="{42FD6F07-903E-41D1-A00B-DDF140011F80}" presName="bgRect" presStyleLbl="bgShp" presStyleIdx="1" presStyleCnt="5"/>
      <dgm:spPr/>
    </dgm:pt>
    <dgm:pt modelId="{7EBA798F-AE56-4961-A040-7DAF06D3097B}" type="pres">
      <dgm:prSet presAssocID="{42FD6F07-903E-41D1-A00B-DDF140011F8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96B573AD-FE56-4C59-9D78-F7B0BB9ED0E1}" type="pres">
      <dgm:prSet presAssocID="{42FD6F07-903E-41D1-A00B-DDF140011F80}" presName="spaceRect" presStyleCnt="0"/>
      <dgm:spPr/>
    </dgm:pt>
    <dgm:pt modelId="{B6508229-93DE-4B7A-874E-1E85249619A6}" type="pres">
      <dgm:prSet presAssocID="{42FD6F07-903E-41D1-A00B-DDF140011F80}" presName="parTx" presStyleLbl="revTx" presStyleIdx="1" presStyleCnt="5">
        <dgm:presLayoutVars>
          <dgm:chMax val="0"/>
          <dgm:chPref val="0"/>
        </dgm:presLayoutVars>
      </dgm:prSet>
      <dgm:spPr/>
    </dgm:pt>
    <dgm:pt modelId="{2E5668B0-72B7-4358-A449-6F2313AF641A}" type="pres">
      <dgm:prSet presAssocID="{006FEB69-1FFD-45E7-BE92-99BFFDAB3DC6}" presName="sibTrans" presStyleCnt="0"/>
      <dgm:spPr/>
    </dgm:pt>
    <dgm:pt modelId="{FDA906A1-F1A6-4287-B415-0E146ED6A368}" type="pres">
      <dgm:prSet presAssocID="{4CD7AACE-40F7-4738-BAC2-4907C1A24D46}" presName="compNode" presStyleCnt="0"/>
      <dgm:spPr/>
    </dgm:pt>
    <dgm:pt modelId="{D1CBA238-4B57-4541-8007-D11AC8117A32}" type="pres">
      <dgm:prSet presAssocID="{4CD7AACE-40F7-4738-BAC2-4907C1A24D46}" presName="bgRect" presStyleLbl="bgShp" presStyleIdx="2" presStyleCnt="5"/>
      <dgm:spPr/>
    </dgm:pt>
    <dgm:pt modelId="{2E7BBB7F-3DAD-43D2-BF64-F840B7FEB343}" type="pres">
      <dgm:prSet presAssocID="{4CD7AACE-40F7-4738-BAC2-4907C1A24D4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297511AF-4C77-45B0-AF56-7BFFD2F52395}" type="pres">
      <dgm:prSet presAssocID="{4CD7AACE-40F7-4738-BAC2-4907C1A24D46}" presName="spaceRect" presStyleCnt="0"/>
      <dgm:spPr/>
    </dgm:pt>
    <dgm:pt modelId="{7747F45B-B09C-4DBE-9FBE-14AFB10CA5EE}" type="pres">
      <dgm:prSet presAssocID="{4CD7AACE-40F7-4738-BAC2-4907C1A24D46}" presName="parTx" presStyleLbl="revTx" presStyleIdx="2" presStyleCnt="5">
        <dgm:presLayoutVars>
          <dgm:chMax val="0"/>
          <dgm:chPref val="0"/>
        </dgm:presLayoutVars>
      </dgm:prSet>
      <dgm:spPr/>
    </dgm:pt>
    <dgm:pt modelId="{52290911-BAEC-49DA-9FD8-95D2D274102F}" type="pres">
      <dgm:prSet presAssocID="{125492E6-3AAE-4F56-90E8-8E49A3C4785C}" presName="sibTrans" presStyleCnt="0"/>
      <dgm:spPr/>
    </dgm:pt>
    <dgm:pt modelId="{77141244-DE8C-4B13-92E3-FFB9C7427A40}" type="pres">
      <dgm:prSet presAssocID="{8CACCCDD-23B0-43FD-AE2C-4B4594286434}" presName="compNode" presStyleCnt="0"/>
      <dgm:spPr/>
    </dgm:pt>
    <dgm:pt modelId="{BAD553AA-27FB-4128-82C2-3E96E70BAB97}" type="pres">
      <dgm:prSet presAssocID="{8CACCCDD-23B0-43FD-AE2C-4B4594286434}" presName="bgRect" presStyleLbl="bgShp" presStyleIdx="3" presStyleCnt="5"/>
      <dgm:spPr/>
    </dgm:pt>
    <dgm:pt modelId="{32AB1BB7-42B3-46C7-8452-0645AB154B90}" type="pres">
      <dgm:prSet presAssocID="{8CACCCDD-23B0-43FD-AE2C-4B459428643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eed Bump"/>
        </a:ext>
      </dgm:extLst>
    </dgm:pt>
    <dgm:pt modelId="{390B9AA2-9252-410C-8E28-A3CD6DBADA05}" type="pres">
      <dgm:prSet presAssocID="{8CACCCDD-23B0-43FD-AE2C-4B4594286434}" presName="spaceRect" presStyleCnt="0"/>
      <dgm:spPr/>
    </dgm:pt>
    <dgm:pt modelId="{DAB6CA7C-1923-44CF-8C8B-4DBC7EB3A925}" type="pres">
      <dgm:prSet presAssocID="{8CACCCDD-23B0-43FD-AE2C-4B4594286434}" presName="parTx" presStyleLbl="revTx" presStyleIdx="3" presStyleCnt="5">
        <dgm:presLayoutVars>
          <dgm:chMax val="0"/>
          <dgm:chPref val="0"/>
        </dgm:presLayoutVars>
      </dgm:prSet>
      <dgm:spPr/>
    </dgm:pt>
    <dgm:pt modelId="{A0A16398-2ACE-4D44-AB15-D58678CF7F55}" type="pres">
      <dgm:prSet presAssocID="{968D4765-DE3F-43D3-BF22-0FCF30AC6D80}" presName="sibTrans" presStyleCnt="0"/>
      <dgm:spPr/>
    </dgm:pt>
    <dgm:pt modelId="{F69B320A-EDB2-4C38-84E5-7AD0789431A1}" type="pres">
      <dgm:prSet presAssocID="{8D0A170B-750C-4DCC-A4FE-5A6320DE25B8}" presName="compNode" presStyleCnt="0"/>
      <dgm:spPr/>
    </dgm:pt>
    <dgm:pt modelId="{1709A918-7275-46CE-A8DF-51BCC751DC54}" type="pres">
      <dgm:prSet presAssocID="{8D0A170B-750C-4DCC-A4FE-5A6320DE25B8}" presName="bgRect" presStyleLbl="bgShp" presStyleIdx="4" presStyleCnt="5"/>
      <dgm:spPr/>
    </dgm:pt>
    <dgm:pt modelId="{F5C459A1-FF84-42E2-8707-80C8297074A7}" type="pres">
      <dgm:prSet presAssocID="{8D0A170B-750C-4DCC-A4FE-5A6320DE25B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87E087CC-B64B-4C91-BF83-8128AF658E94}" type="pres">
      <dgm:prSet presAssocID="{8D0A170B-750C-4DCC-A4FE-5A6320DE25B8}" presName="spaceRect" presStyleCnt="0"/>
      <dgm:spPr/>
    </dgm:pt>
    <dgm:pt modelId="{230E90B4-EBA5-4520-924D-142F17265E57}" type="pres">
      <dgm:prSet presAssocID="{8D0A170B-750C-4DCC-A4FE-5A6320DE25B8}" presName="parTx" presStyleLbl="revTx" presStyleIdx="4" presStyleCnt="5">
        <dgm:presLayoutVars>
          <dgm:chMax val="0"/>
          <dgm:chPref val="0"/>
        </dgm:presLayoutVars>
      </dgm:prSet>
      <dgm:spPr/>
    </dgm:pt>
  </dgm:ptLst>
  <dgm:cxnLst>
    <dgm:cxn modelId="{729D0600-D13C-4433-912D-26FF92670635}" type="presOf" srcId="{918C6A69-BD14-4AC6-888D-F12A778B7408}" destId="{865F8C61-235D-4DA1-9030-9E1A0EBE2C3E}" srcOrd="0" destOrd="0" presId="urn:microsoft.com/office/officeart/2018/2/layout/IconVerticalSolidList"/>
    <dgm:cxn modelId="{17B82E01-526A-41A2-BA7C-110B38B0E8A2}" type="presOf" srcId="{8D0A170B-750C-4DCC-A4FE-5A6320DE25B8}" destId="{230E90B4-EBA5-4520-924D-142F17265E57}" srcOrd="0" destOrd="0" presId="urn:microsoft.com/office/officeart/2018/2/layout/IconVerticalSolidList"/>
    <dgm:cxn modelId="{E2841721-190C-4E99-8D01-C45995824A41}" srcId="{7193EAD6-A871-437D-9789-5B6760A78AFF}" destId="{918C6A69-BD14-4AC6-888D-F12A778B7408}" srcOrd="0" destOrd="0" parTransId="{B291F023-C4DA-4D29-B77E-E531130F50EC}" sibTransId="{B64F21A7-9546-462A-833D-4D49E369B31E}"/>
    <dgm:cxn modelId="{4918B42B-EE94-49C8-A8A3-440F7C868D9A}" type="presOf" srcId="{8CACCCDD-23B0-43FD-AE2C-4B4594286434}" destId="{DAB6CA7C-1923-44CF-8C8B-4DBC7EB3A925}" srcOrd="0" destOrd="0" presId="urn:microsoft.com/office/officeart/2018/2/layout/IconVerticalSolidList"/>
    <dgm:cxn modelId="{61B7F353-825F-4DDC-A487-8C2BC900B649}" srcId="{7193EAD6-A871-437D-9789-5B6760A78AFF}" destId="{8CACCCDD-23B0-43FD-AE2C-4B4594286434}" srcOrd="3" destOrd="0" parTransId="{797425A4-A527-4045-BF00-142A3E6466D7}" sibTransId="{968D4765-DE3F-43D3-BF22-0FCF30AC6D80}"/>
    <dgm:cxn modelId="{0EDF1857-C34F-439D-9280-2DB743E843C9}" type="presOf" srcId="{42FD6F07-903E-41D1-A00B-DDF140011F80}" destId="{B6508229-93DE-4B7A-874E-1E85249619A6}" srcOrd="0" destOrd="0" presId="urn:microsoft.com/office/officeart/2018/2/layout/IconVerticalSolidList"/>
    <dgm:cxn modelId="{C777957C-FB43-4A56-A277-D91B98EEE089}" srcId="{7193EAD6-A871-437D-9789-5B6760A78AFF}" destId="{4CD7AACE-40F7-4738-BAC2-4907C1A24D46}" srcOrd="2" destOrd="0" parTransId="{6089BC2A-8158-4931-BD90-E5838B80D604}" sibTransId="{125492E6-3AAE-4F56-90E8-8E49A3C4785C}"/>
    <dgm:cxn modelId="{A250537D-F38A-4927-AC3C-D53F0C7B4CAA}" type="presOf" srcId="{7193EAD6-A871-437D-9789-5B6760A78AFF}" destId="{5CFF2A26-7866-41AA-B9D9-AEBE987AFE7E}" srcOrd="0" destOrd="0" presId="urn:microsoft.com/office/officeart/2018/2/layout/IconVerticalSolidList"/>
    <dgm:cxn modelId="{7906C1B9-2852-474C-B410-594D804EC103}" srcId="{7193EAD6-A871-437D-9789-5B6760A78AFF}" destId="{8D0A170B-750C-4DCC-A4FE-5A6320DE25B8}" srcOrd="4" destOrd="0" parTransId="{00F634D1-67C3-467F-AC3F-0430467B80F7}" sibTransId="{48308501-57C7-4EA1-AC65-D0A81D08978B}"/>
    <dgm:cxn modelId="{BBF065F0-DDBA-407F-ABA7-4AABEE4C0A08}" type="presOf" srcId="{4CD7AACE-40F7-4738-BAC2-4907C1A24D46}" destId="{7747F45B-B09C-4DBE-9FBE-14AFB10CA5EE}" srcOrd="0" destOrd="0" presId="urn:microsoft.com/office/officeart/2018/2/layout/IconVerticalSolidList"/>
    <dgm:cxn modelId="{D313F2FE-062F-4BD4-B36A-6A7A0597AE9A}" srcId="{7193EAD6-A871-437D-9789-5B6760A78AFF}" destId="{42FD6F07-903E-41D1-A00B-DDF140011F80}" srcOrd="1" destOrd="0" parTransId="{6DDA1D7C-E739-4BF0-9295-F50E96FCB40F}" sibTransId="{006FEB69-1FFD-45E7-BE92-99BFFDAB3DC6}"/>
    <dgm:cxn modelId="{34AB78F8-5DA9-412D-AC19-A2ACBC00037B}" type="presParOf" srcId="{5CFF2A26-7866-41AA-B9D9-AEBE987AFE7E}" destId="{DC7E61D5-80B2-48A1-A1D8-3FC7434CC253}" srcOrd="0" destOrd="0" presId="urn:microsoft.com/office/officeart/2018/2/layout/IconVerticalSolidList"/>
    <dgm:cxn modelId="{3070C670-4D07-4986-B5F4-82D2FFE82EB8}" type="presParOf" srcId="{DC7E61D5-80B2-48A1-A1D8-3FC7434CC253}" destId="{373DED13-F3C8-4157-8B2F-B64A8BAE3E56}" srcOrd="0" destOrd="0" presId="urn:microsoft.com/office/officeart/2018/2/layout/IconVerticalSolidList"/>
    <dgm:cxn modelId="{DF6970CF-908B-45B4-82A8-26997531A071}" type="presParOf" srcId="{DC7E61D5-80B2-48A1-A1D8-3FC7434CC253}" destId="{4EA136A8-6002-4EBB-83FA-B66287E5878D}" srcOrd="1" destOrd="0" presId="urn:microsoft.com/office/officeart/2018/2/layout/IconVerticalSolidList"/>
    <dgm:cxn modelId="{F11D483B-B6C9-43E3-B06E-17A3FD582A96}" type="presParOf" srcId="{DC7E61D5-80B2-48A1-A1D8-3FC7434CC253}" destId="{AC5FED5D-C1CB-4BFF-9311-7483F745A5B2}" srcOrd="2" destOrd="0" presId="urn:microsoft.com/office/officeart/2018/2/layout/IconVerticalSolidList"/>
    <dgm:cxn modelId="{4A06752D-B903-46E2-B7FA-05DC0F1DDBF6}" type="presParOf" srcId="{DC7E61D5-80B2-48A1-A1D8-3FC7434CC253}" destId="{865F8C61-235D-4DA1-9030-9E1A0EBE2C3E}" srcOrd="3" destOrd="0" presId="urn:microsoft.com/office/officeart/2018/2/layout/IconVerticalSolidList"/>
    <dgm:cxn modelId="{4795C6FB-045B-4CD0-9E6D-5984F1A565B8}" type="presParOf" srcId="{5CFF2A26-7866-41AA-B9D9-AEBE987AFE7E}" destId="{9DD4D44E-3EF3-44E3-BD18-6AD85B186C97}" srcOrd="1" destOrd="0" presId="urn:microsoft.com/office/officeart/2018/2/layout/IconVerticalSolidList"/>
    <dgm:cxn modelId="{6B14EB28-F579-4DDB-A9CB-9106E109A44E}" type="presParOf" srcId="{5CFF2A26-7866-41AA-B9D9-AEBE987AFE7E}" destId="{0F1B0931-02F0-4433-AAC8-60773D2720DF}" srcOrd="2" destOrd="0" presId="urn:microsoft.com/office/officeart/2018/2/layout/IconVerticalSolidList"/>
    <dgm:cxn modelId="{198754FE-E276-4F54-B932-2D0AF9E3C52A}" type="presParOf" srcId="{0F1B0931-02F0-4433-AAC8-60773D2720DF}" destId="{9635A8E2-993F-49CA-8860-720AE2A024BA}" srcOrd="0" destOrd="0" presId="urn:microsoft.com/office/officeart/2018/2/layout/IconVerticalSolidList"/>
    <dgm:cxn modelId="{1D724431-80CB-41EC-9949-1111A4D3DC11}" type="presParOf" srcId="{0F1B0931-02F0-4433-AAC8-60773D2720DF}" destId="{7EBA798F-AE56-4961-A040-7DAF06D3097B}" srcOrd="1" destOrd="0" presId="urn:microsoft.com/office/officeart/2018/2/layout/IconVerticalSolidList"/>
    <dgm:cxn modelId="{A676EE34-835F-434E-A8FD-B5E3C8003B0C}" type="presParOf" srcId="{0F1B0931-02F0-4433-AAC8-60773D2720DF}" destId="{96B573AD-FE56-4C59-9D78-F7B0BB9ED0E1}" srcOrd="2" destOrd="0" presId="urn:microsoft.com/office/officeart/2018/2/layout/IconVerticalSolidList"/>
    <dgm:cxn modelId="{62CCBA7D-8FC9-4F3F-9BDE-DEF876AAEEBD}" type="presParOf" srcId="{0F1B0931-02F0-4433-AAC8-60773D2720DF}" destId="{B6508229-93DE-4B7A-874E-1E85249619A6}" srcOrd="3" destOrd="0" presId="urn:microsoft.com/office/officeart/2018/2/layout/IconVerticalSolidList"/>
    <dgm:cxn modelId="{7960673A-AEC0-4915-8168-30E4BC6834F2}" type="presParOf" srcId="{5CFF2A26-7866-41AA-B9D9-AEBE987AFE7E}" destId="{2E5668B0-72B7-4358-A449-6F2313AF641A}" srcOrd="3" destOrd="0" presId="urn:microsoft.com/office/officeart/2018/2/layout/IconVerticalSolidList"/>
    <dgm:cxn modelId="{5BC0C90A-7905-43C8-84F9-3BAF3EE3976F}" type="presParOf" srcId="{5CFF2A26-7866-41AA-B9D9-AEBE987AFE7E}" destId="{FDA906A1-F1A6-4287-B415-0E146ED6A368}" srcOrd="4" destOrd="0" presId="urn:microsoft.com/office/officeart/2018/2/layout/IconVerticalSolidList"/>
    <dgm:cxn modelId="{568DD514-236F-4E73-8182-21F6CF2A139E}" type="presParOf" srcId="{FDA906A1-F1A6-4287-B415-0E146ED6A368}" destId="{D1CBA238-4B57-4541-8007-D11AC8117A32}" srcOrd="0" destOrd="0" presId="urn:microsoft.com/office/officeart/2018/2/layout/IconVerticalSolidList"/>
    <dgm:cxn modelId="{7ED13B6C-7A26-418F-8423-B5C1EEC321B7}" type="presParOf" srcId="{FDA906A1-F1A6-4287-B415-0E146ED6A368}" destId="{2E7BBB7F-3DAD-43D2-BF64-F840B7FEB343}" srcOrd="1" destOrd="0" presId="urn:microsoft.com/office/officeart/2018/2/layout/IconVerticalSolidList"/>
    <dgm:cxn modelId="{F0DFDDD6-A69F-477F-8318-AE43788F85F8}" type="presParOf" srcId="{FDA906A1-F1A6-4287-B415-0E146ED6A368}" destId="{297511AF-4C77-45B0-AF56-7BFFD2F52395}" srcOrd="2" destOrd="0" presId="urn:microsoft.com/office/officeart/2018/2/layout/IconVerticalSolidList"/>
    <dgm:cxn modelId="{D782DEA9-A062-4F59-8FDF-C03B6BC7EF31}" type="presParOf" srcId="{FDA906A1-F1A6-4287-B415-0E146ED6A368}" destId="{7747F45B-B09C-4DBE-9FBE-14AFB10CA5EE}" srcOrd="3" destOrd="0" presId="urn:microsoft.com/office/officeart/2018/2/layout/IconVerticalSolidList"/>
    <dgm:cxn modelId="{27621837-F589-46C2-8340-77637C589E17}" type="presParOf" srcId="{5CFF2A26-7866-41AA-B9D9-AEBE987AFE7E}" destId="{52290911-BAEC-49DA-9FD8-95D2D274102F}" srcOrd="5" destOrd="0" presId="urn:microsoft.com/office/officeart/2018/2/layout/IconVerticalSolidList"/>
    <dgm:cxn modelId="{E9559B86-0D89-4DA5-A752-5ECFEBA47CCE}" type="presParOf" srcId="{5CFF2A26-7866-41AA-B9D9-AEBE987AFE7E}" destId="{77141244-DE8C-4B13-92E3-FFB9C7427A40}" srcOrd="6" destOrd="0" presId="urn:microsoft.com/office/officeart/2018/2/layout/IconVerticalSolidList"/>
    <dgm:cxn modelId="{6FEB24B4-2C67-423C-A2E7-292C94A64ABE}" type="presParOf" srcId="{77141244-DE8C-4B13-92E3-FFB9C7427A40}" destId="{BAD553AA-27FB-4128-82C2-3E96E70BAB97}" srcOrd="0" destOrd="0" presId="urn:microsoft.com/office/officeart/2018/2/layout/IconVerticalSolidList"/>
    <dgm:cxn modelId="{A3E97EBD-0E73-44FD-88DE-8664C0A0B6BF}" type="presParOf" srcId="{77141244-DE8C-4B13-92E3-FFB9C7427A40}" destId="{32AB1BB7-42B3-46C7-8452-0645AB154B90}" srcOrd="1" destOrd="0" presId="urn:microsoft.com/office/officeart/2018/2/layout/IconVerticalSolidList"/>
    <dgm:cxn modelId="{007B5A73-1E49-4140-A921-A1FA5A2BE2D0}" type="presParOf" srcId="{77141244-DE8C-4B13-92E3-FFB9C7427A40}" destId="{390B9AA2-9252-410C-8E28-A3CD6DBADA05}" srcOrd="2" destOrd="0" presId="urn:microsoft.com/office/officeart/2018/2/layout/IconVerticalSolidList"/>
    <dgm:cxn modelId="{505B680B-97E2-48D6-8C18-306F4F43ED6D}" type="presParOf" srcId="{77141244-DE8C-4B13-92E3-FFB9C7427A40}" destId="{DAB6CA7C-1923-44CF-8C8B-4DBC7EB3A925}" srcOrd="3" destOrd="0" presId="urn:microsoft.com/office/officeart/2018/2/layout/IconVerticalSolidList"/>
    <dgm:cxn modelId="{C04A2847-F3CE-4B82-92DF-A6125B73D7F1}" type="presParOf" srcId="{5CFF2A26-7866-41AA-B9D9-AEBE987AFE7E}" destId="{A0A16398-2ACE-4D44-AB15-D58678CF7F55}" srcOrd="7" destOrd="0" presId="urn:microsoft.com/office/officeart/2018/2/layout/IconVerticalSolidList"/>
    <dgm:cxn modelId="{A8898107-6805-43CC-8D87-4570DD7429ED}" type="presParOf" srcId="{5CFF2A26-7866-41AA-B9D9-AEBE987AFE7E}" destId="{F69B320A-EDB2-4C38-84E5-7AD0789431A1}" srcOrd="8" destOrd="0" presId="urn:microsoft.com/office/officeart/2018/2/layout/IconVerticalSolidList"/>
    <dgm:cxn modelId="{2E471FAF-898A-43DF-8FDD-29363ACEE8BF}" type="presParOf" srcId="{F69B320A-EDB2-4C38-84E5-7AD0789431A1}" destId="{1709A918-7275-46CE-A8DF-51BCC751DC54}" srcOrd="0" destOrd="0" presId="urn:microsoft.com/office/officeart/2018/2/layout/IconVerticalSolidList"/>
    <dgm:cxn modelId="{D7051CAA-2432-4FF9-B085-48CB8364488E}" type="presParOf" srcId="{F69B320A-EDB2-4C38-84E5-7AD0789431A1}" destId="{F5C459A1-FF84-42E2-8707-80C8297074A7}" srcOrd="1" destOrd="0" presId="urn:microsoft.com/office/officeart/2018/2/layout/IconVerticalSolidList"/>
    <dgm:cxn modelId="{DFFC771A-EF28-4354-939F-3CE5BAC901CA}" type="presParOf" srcId="{F69B320A-EDB2-4C38-84E5-7AD0789431A1}" destId="{87E087CC-B64B-4C91-BF83-8128AF658E94}" srcOrd="2" destOrd="0" presId="urn:microsoft.com/office/officeart/2018/2/layout/IconVerticalSolidList"/>
    <dgm:cxn modelId="{F41A5C8A-D64D-4C63-B9C2-AD5DC24A3875}" type="presParOf" srcId="{F69B320A-EDB2-4C38-84E5-7AD0789431A1}" destId="{230E90B4-EBA5-4520-924D-142F17265E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84660-EF83-49EA-8A3A-F022CBE86C1A}">
      <dsp:nvSpPr>
        <dsp:cNvPr id="0" name=""/>
        <dsp:cNvSpPr/>
      </dsp:nvSpPr>
      <dsp:spPr>
        <a:xfrm>
          <a:off x="3731" y="393715"/>
          <a:ext cx="2020075" cy="282810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how schizophrenia spectrum disorders present. </a:t>
          </a:r>
        </a:p>
      </dsp:txBody>
      <dsp:txXfrm>
        <a:off x="3731" y="1468395"/>
        <a:ext cx="2020075" cy="1696863"/>
      </dsp:txXfrm>
    </dsp:sp>
    <dsp:sp modelId="{CF3C7F83-A4C2-4899-9482-58A726A752EE}">
      <dsp:nvSpPr>
        <dsp:cNvPr id="0" name=""/>
        <dsp:cNvSpPr/>
      </dsp:nvSpPr>
      <dsp:spPr>
        <a:xfrm>
          <a:off x="589552" y="676526"/>
          <a:ext cx="848431" cy="84843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1</a:t>
          </a:r>
        </a:p>
      </dsp:txBody>
      <dsp:txXfrm>
        <a:off x="713802" y="800776"/>
        <a:ext cx="599931" cy="599931"/>
      </dsp:txXfrm>
    </dsp:sp>
    <dsp:sp modelId="{6B32D4BD-E1D9-4674-AA15-F5D19BEFA748}">
      <dsp:nvSpPr>
        <dsp:cNvPr id="0" name=""/>
        <dsp:cNvSpPr/>
      </dsp:nvSpPr>
      <dsp:spPr>
        <a:xfrm>
          <a:off x="3731" y="3221749"/>
          <a:ext cx="202007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31701E-5EC2-486E-8B3C-4BFEAF1E4D09}">
      <dsp:nvSpPr>
        <dsp:cNvPr id="0" name=""/>
        <dsp:cNvSpPr/>
      </dsp:nvSpPr>
      <dsp:spPr>
        <a:xfrm>
          <a:off x="2225813" y="393715"/>
          <a:ext cx="2020075" cy="282810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the epidemiology of schizophrenia spectrum disorders. </a:t>
          </a:r>
        </a:p>
      </dsp:txBody>
      <dsp:txXfrm>
        <a:off x="2225813" y="1468395"/>
        <a:ext cx="2020075" cy="1696863"/>
      </dsp:txXfrm>
    </dsp:sp>
    <dsp:sp modelId="{32F8752C-B612-4412-8073-1D51105EB519}">
      <dsp:nvSpPr>
        <dsp:cNvPr id="0" name=""/>
        <dsp:cNvSpPr/>
      </dsp:nvSpPr>
      <dsp:spPr>
        <a:xfrm>
          <a:off x="2811635" y="676526"/>
          <a:ext cx="848431" cy="848431"/>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2</a:t>
          </a:r>
        </a:p>
      </dsp:txBody>
      <dsp:txXfrm>
        <a:off x="2935885" y="800776"/>
        <a:ext cx="599931" cy="599931"/>
      </dsp:txXfrm>
    </dsp:sp>
    <dsp:sp modelId="{895FA200-5914-4475-9F8F-609E7DCDAB49}">
      <dsp:nvSpPr>
        <dsp:cNvPr id="0" name=""/>
        <dsp:cNvSpPr/>
      </dsp:nvSpPr>
      <dsp:spPr>
        <a:xfrm>
          <a:off x="2225813" y="3221749"/>
          <a:ext cx="202007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FE5D89-D369-40C1-8CD2-F0F1A77CC75D}">
      <dsp:nvSpPr>
        <dsp:cNvPr id="0" name=""/>
        <dsp:cNvSpPr/>
      </dsp:nvSpPr>
      <dsp:spPr>
        <a:xfrm>
          <a:off x="4447896" y="393715"/>
          <a:ext cx="2020075" cy="282810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comorbidity in relation to schizophrenia spectrum disorders. </a:t>
          </a:r>
        </a:p>
      </dsp:txBody>
      <dsp:txXfrm>
        <a:off x="4447896" y="1468395"/>
        <a:ext cx="2020075" cy="1696863"/>
      </dsp:txXfrm>
    </dsp:sp>
    <dsp:sp modelId="{F4D58F46-76BA-4254-8464-E8D998A94486}">
      <dsp:nvSpPr>
        <dsp:cNvPr id="0" name=""/>
        <dsp:cNvSpPr/>
      </dsp:nvSpPr>
      <dsp:spPr>
        <a:xfrm>
          <a:off x="5033718" y="676526"/>
          <a:ext cx="848431" cy="848431"/>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3</a:t>
          </a:r>
        </a:p>
      </dsp:txBody>
      <dsp:txXfrm>
        <a:off x="5157968" y="800776"/>
        <a:ext cx="599931" cy="599931"/>
      </dsp:txXfrm>
    </dsp:sp>
    <dsp:sp modelId="{6BB11D17-D518-4561-AC71-8EC6A7A56A42}">
      <dsp:nvSpPr>
        <dsp:cNvPr id="0" name=""/>
        <dsp:cNvSpPr/>
      </dsp:nvSpPr>
      <dsp:spPr>
        <a:xfrm>
          <a:off x="4447896" y="3221749"/>
          <a:ext cx="202007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913E75-74AD-45DD-AFD5-26E726875E6D}">
      <dsp:nvSpPr>
        <dsp:cNvPr id="0" name=""/>
        <dsp:cNvSpPr/>
      </dsp:nvSpPr>
      <dsp:spPr>
        <a:xfrm>
          <a:off x="6669979" y="393715"/>
          <a:ext cx="2020075" cy="282810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the etiology of schizophrenia spectrum disorders. </a:t>
          </a:r>
        </a:p>
      </dsp:txBody>
      <dsp:txXfrm>
        <a:off x="6669979" y="1468395"/>
        <a:ext cx="2020075" cy="1696863"/>
      </dsp:txXfrm>
    </dsp:sp>
    <dsp:sp modelId="{B4C21FD5-BEB5-4AF8-A133-5889B2325171}">
      <dsp:nvSpPr>
        <dsp:cNvPr id="0" name=""/>
        <dsp:cNvSpPr/>
      </dsp:nvSpPr>
      <dsp:spPr>
        <a:xfrm>
          <a:off x="7255801" y="676526"/>
          <a:ext cx="848431" cy="848431"/>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4</a:t>
          </a:r>
        </a:p>
      </dsp:txBody>
      <dsp:txXfrm>
        <a:off x="7380051" y="800776"/>
        <a:ext cx="599931" cy="599931"/>
      </dsp:txXfrm>
    </dsp:sp>
    <dsp:sp modelId="{AEF68F2B-6F37-449E-8BD5-D9B8F990B5E9}">
      <dsp:nvSpPr>
        <dsp:cNvPr id="0" name=""/>
        <dsp:cNvSpPr/>
      </dsp:nvSpPr>
      <dsp:spPr>
        <a:xfrm>
          <a:off x="6669979" y="3221749"/>
          <a:ext cx="2020075"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75A5DF-417C-4E14-A6CE-5322C6D2C6A6}">
      <dsp:nvSpPr>
        <dsp:cNvPr id="0" name=""/>
        <dsp:cNvSpPr/>
      </dsp:nvSpPr>
      <dsp:spPr>
        <a:xfrm>
          <a:off x="8892062" y="393715"/>
          <a:ext cx="2020075" cy="2828105"/>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treatment options for schizophrenia spectrum disorders. </a:t>
          </a:r>
        </a:p>
      </dsp:txBody>
      <dsp:txXfrm>
        <a:off x="8892062" y="1468395"/>
        <a:ext cx="2020075" cy="1696863"/>
      </dsp:txXfrm>
    </dsp:sp>
    <dsp:sp modelId="{B8A9CE0E-03FA-4691-AA90-9492614393DF}">
      <dsp:nvSpPr>
        <dsp:cNvPr id="0" name=""/>
        <dsp:cNvSpPr/>
      </dsp:nvSpPr>
      <dsp:spPr>
        <a:xfrm>
          <a:off x="9477884" y="676526"/>
          <a:ext cx="848431" cy="848431"/>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5</a:t>
          </a:r>
        </a:p>
      </dsp:txBody>
      <dsp:txXfrm>
        <a:off x="9602134" y="800776"/>
        <a:ext cx="599931" cy="599931"/>
      </dsp:txXfrm>
    </dsp:sp>
    <dsp:sp modelId="{D3E91AF2-D4C8-4ABB-AE43-F1D7B43F13B6}">
      <dsp:nvSpPr>
        <dsp:cNvPr id="0" name=""/>
        <dsp:cNvSpPr/>
      </dsp:nvSpPr>
      <dsp:spPr>
        <a:xfrm>
          <a:off x="8892062" y="3221749"/>
          <a:ext cx="2020075" cy="7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A529-3B21-4ABF-BF0F-72A156246882}">
      <dsp:nvSpPr>
        <dsp:cNvPr id="0" name=""/>
        <dsp:cNvSpPr/>
      </dsp:nvSpPr>
      <dsp:spPr>
        <a:xfrm>
          <a:off x="5330" y="684717"/>
          <a:ext cx="1652304" cy="224610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Schizophrenia occurs in 0.3-0.7% of the general population </a:t>
          </a:r>
          <a:endParaRPr lang="en-US" sz="1800" kern="1200" dirty="0"/>
        </a:p>
      </dsp:txBody>
      <dsp:txXfrm>
        <a:off x="53724" y="733111"/>
        <a:ext cx="1555516" cy="2149313"/>
      </dsp:txXfrm>
    </dsp:sp>
    <dsp:sp modelId="{2ED67D2B-345E-42DE-99A6-3E71F7AFB0CF}">
      <dsp:nvSpPr>
        <dsp:cNvPr id="0" name=""/>
        <dsp:cNvSpPr/>
      </dsp:nvSpPr>
      <dsp:spPr>
        <a:xfrm>
          <a:off x="1822864" y="1602882"/>
          <a:ext cx="350288" cy="4097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822864" y="1684836"/>
        <a:ext cx="245202" cy="245863"/>
      </dsp:txXfrm>
    </dsp:sp>
    <dsp:sp modelId="{CD373B32-398B-4053-B777-0326EA5E8179}">
      <dsp:nvSpPr>
        <dsp:cNvPr id="0" name=""/>
        <dsp:cNvSpPr/>
      </dsp:nvSpPr>
      <dsp:spPr>
        <a:xfrm>
          <a:off x="2318556" y="684717"/>
          <a:ext cx="1652304" cy="224610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Men tend to present with more negative symptoms, and women tend to present with more mood related symptoms, but there is an equal risk of developing the disorder between men and women </a:t>
          </a:r>
          <a:endParaRPr lang="en-US" sz="1800" kern="1200" dirty="0"/>
        </a:p>
      </dsp:txBody>
      <dsp:txXfrm>
        <a:off x="2366950" y="733111"/>
        <a:ext cx="1555516" cy="2149313"/>
      </dsp:txXfrm>
    </dsp:sp>
    <dsp:sp modelId="{2685FDB4-3ECC-4D3E-87B9-CCE8C8609831}">
      <dsp:nvSpPr>
        <dsp:cNvPr id="0" name=""/>
        <dsp:cNvSpPr/>
      </dsp:nvSpPr>
      <dsp:spPr>
        <a:xfrm>
          <a:off x="4136090" y="1602882"/>
          <a:ext cx="350288" cy="4097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136090" y="1684836"/>
        <a:ext cx="245202" cy="245863"/>
      </dsp:txXfrm>
    </dsp:sp>
    <dsp:sp modelId="{376F99E4-870C-4169-B48B-9555F3DAD5EB}">
      <dsp:nvSpPr>
        <dsp:cNvPr id="0" name=""/>
        <dsp:cNvSpPr/>
      </dsp:nvSpPr>
      <dsp:spPr>
        <a:xfrm>
          <a:off x="4631782" y="684717"/>
          <a:ext cx="1652304" cy="224610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Typically and gradually starts in late teens and mid-30s, and the onset may be earlier for males, and earlier onset usually indicates a worse prognosis </a:t>
          </a:r>
          <a:endParaRPr lang="en-US" sz="1800" kern="1200" dirty="0"/>
        </a:p>
      </dsp:txBody>
      <dsp:txXfrm>
        <a:off x="4680176" y="733111"/>
        <a:ext cx="1555516" cy="2149313"/>
      </dsp:txXfrm>
    </dsp:sp>
    <dsp:sp modelId="{CE360EB6-2CC6-4886-A7DE-55BDC8B25E69}">
      <dsp:nvSpPr>
        <dsp:cNvPr id="0" name=""/>
        <dsp:cNvSpPr/>
      </dsp:nvSpPr>
      <dsp:spPr>
        <a:xfrm>
          <a:off x="6449317" y="1602882"/>
          <a:ext cx="350288" cy="40977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449317" y="1684836"/>
        <a:ext cx="245202" cy="245863"/>
      </dsp:txXfrm>
    </dsp:sp>
    <dsp:sp modelId="{D463E59B-CBE2-4245-B9D4-F2D582BCB77C}">
      <dsp:nvSpPr>
        <dsp:cNvPr id="0" name=""/>
        <dsp:cNvSpPr/>
      </dsp:nvSpPr>
      <dsp:spPr>
        <a:xfrm>
          <a:off x="6945008" y="684717"/>
          <a:ext cx="1652304" cy="224610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About 20% of individuals diagnosed with schizophrenia report complete recovery </a:t>
          </a:r>
          <a:endParaRPr lang="en-US" sz="1800" kern="1200" dirty="0"/>
        </a:p>
      </dsp:txBody>
      <dsp:txXfrm>
        <a:off x="6993402" y="733111"/>
        <a:ext cx="1555516" cy="2149313"/>
      </dsp:txXfrm>
    </dsp:sp>
    <dsp:sp modelId="{896EB0F0-6570-44B9-8749-C236D5ED0AA5}">
      <dsp:nvSpPr>
        <dsp:cNvPr id="0" name=""/>
        <dsp:cNvSpPr/>
      </dsp:nvSpPr>
      <dsp:spPr>
        <a:xfrm>
          <a:off x="8762543" y="1602882"/>
          <a:ext cx="350288" cy="40977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762543" y="1684836"/>
        <a:ext cx="245202" cy="245863"/>
      </dsp:txXfrm>
    </dsp:sp>
    <dsp:sp modelId="{2F043B82-15FA-48AB-B8FF-263AE8334E9C}">
      <dsp:nvSpPr>
        <dsp:cNvPr id="0" name=""/>
        <dsp:cNvSpPr/>
      </dsp:nvSpPr>
      <dsp:spPr>
        <a:xfrm>
          <a:off x="9258234" y="684717"/>
          <a:ext cx="1652304" cy="224610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Other disorders in the spectrum occur less in the general population (less than 0.3%) Schizoaffective disorder is found more in females, possibly due to a higher rate of depressive symptoms seen in females </a:t>
          </a:r>
          <a:endParaRPr lang="en-US" sz="1800" kern="1200" dirty="0"/>
        </a:p>
      </dsp:txBody>
      <dsp:txXfrm>
        <a:off x="9306628" y="733111"/>
        <a:ext cx="1555516" cy="21493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83688-114F-4784-B8F1-F59FBEFBD620}">
      <dsp:nvSpPr>
        <dsp:cNvPr id="0" name=""/>
        <dsp:cNvSpPr/>
      </dsp:nvSpPr>
      <dsp:spPr>
        <a:xfrm>
          <a:off x="0" y="1140618"/>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High comorbidity rate between schizophrenia and substance abuse disorders, and it’s suggested that use of various substances can increase the risk of developing schizophrenia</a:t>
          </a:r>
        </a:p>
      </dsp:txBody>
      <dsp:txXfrm>
        <a:off x="0" y="1140618"/>
        <a:ext cx="3286125" cy="1971675"/>
      </dsp:txXfrm>
    </dsp:sp>
    <dsp:sp modelId="{6952179A-E470-4EAA-9FF1-7CD99320007E}">
      <dsp:nvSpPr>
        <dsp:cNvPr id="0" name=""/>
        <dsp:cNvSpPr/>
      </dsp:nvSpPr>
      <dsp:spPr>
        <a:xfrm>
          <a:off x="3614737" y="1140618"/>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Schizophrenia is often found with obsessive-compulsive disorder and panic disorder, as well</a:t>
          </a:r>
        </a:p>
      </dsp:txBody>
      <dsp:txXfrm>
        <a:off x="3614737" y="1140618"/>
        <a:ext cx="3286125" cy="1971675"/>
      </dsp:txXfrm>
    </dsp:sp>
    <dsp:sp modelId="{BC9813DA-F6FD-4D59-9C24-D6EA84B63876}">
      <dsp:nvSpPr>
        <dsp:cNvPr id="0" name=""/>
        <dsp:cNvSpPr/>
      </dsp:nvSpPr>
      <dsp:spPr>
        <a:xfrm>
          <a:off x="7229475" y="1140618"/>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Patients are at an increased risk for associated medical conditions (e.g., weight gain, diabetes, metabolic syndrome, and cardiovascular and pulmonary disease) likely due to medications and poor lifestyle choices </a:t>
          </a:r>
        </a:p>
      </dsp:txBody>
      <dsp:txXfrm>
        <a:off x="7229475" y="1140618"/>
        <a:ext cx="3286125" cy="19716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E86BF-EB1B-4F64-A56E-6E0D12073310}">
      <dsp:nvSpPr>
        <dsp:cNvPr id="0" name=""/>
        <dsp:cNvSpPr/>
      </dsp:nvSpPr>
      <dsp:spPr>
        <a:xfrm>
          <a:off x="5305" y="399667"/>
          <a:ext cx="2870791" cy="14353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Genetics – if one identical twin develops schizophrenia, there is a 48% chance that the other will also develop the disorder; similar brain abnormalities between schizophrenic individuals and their relatives </a:t>
          </a:r>
          <a:endParaRPr lang="en-US" sz="1900" kern="1200" dirty="0"/>
        </a:p>
      </dsp:txBody>
      <dsp:txXfrm>
        <a:off x="47346" y="441708"/>
        <a:ext cx="2786709" cy="1351313"/>
      </dsp:txXfrm>
    </dsp:sp>
    <dsp:sp modelId="{1A85BCFF-7EC3-4639-916B-565B95957F52}">
      <dsp:nvSpPr>
        <dsp:cNvPr id="0" name=""/>
        <dsp:cNvSpPr/>
      </dsp:nvSpPr>
      <dsp:spPr>
        <a:xfrm>
          <a:off x="5305" y="2050372"/>
          <a:ext cx="2870791" cy="14353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Neurobiological – neuroimaging has found… </a:t>
          </a:r>
          <a:endParaRPr lang="en-US" sz="1900" kern="1200" dirty="0"/>
        </a:p>
      </dsp:txBody>
      <dsp:txXfrm>
        <a:off x="47346" y="2092413"/>
        <a:ext cx="2786709" cy="1351313"/>
      </dsp:txXfrm>
    </dsp:sp>
    <dsp:sp modelId="{080F2391-38AD-438B-802E-50E9AE6A7B79}">
      <dsp:nvSpPr>
        <dsp:cNvPr id="0" name=""/>
        <dsp:cNvSpPr/>
      </dsp:nvSpPr>
      <dsp:spPr>
        <a:xfrm rot="18289469">
          <a:off x="2444838" y="1919382"/>
          <a:ext cx="2010835" cy="46669"/>
        </a:xfrm>
        <a:custGeom>
          <a:avLst/>
          <a:gdLst/>
          <a:ahLst/>
          <a:cxnLst/>
          <a:rect l="0" t="0" r="0" b="0"/>
          <a:pathLst>
            <a:path>
              <a:moveTo>
                <a:pt x="0" y="23334"/>
              </a:moveTo>
              <a:lnTo>
                <a:pt x="2010835" y="233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399985" y="1892446"/>
        <a:ext cx="100541" cy="100541"/>
      </dsp:txXfrm>
    </dsp:sp>
    <dsp:sp modelId="{B7EE37E2-B9AA-4097-836F-504652EFF8C9}">
      <dsp:nvSpPr>
        <dsp:cNvPr id="0" name=""/>
        <dsp:cNvSpPr/>
      </dsp:nvSpPr>
      <dsp:spPr>
        <a:xfrm>
          <a:off x="4024414" y="399667"/>
          <a:ext cx="2870791" cy="143539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A significant reduction in overall and specific brain regions volumes, as well as tissue density of individuals with schizophrenia</a:t>
          </a:r>
          <a:endParaRPr lang="en-US" sz="1900" kern="1200" dirty="0"/>
        </a:p>
      </dsp:txBody>
      <dsp:txXfrm>
        <a:off x="4066455" y="441708"/>
        <a:ext cx="2786709" cy="1351313"/>
      </dsp:txXfrm>
    </dsp:sp>
    <dsp:sp modelId="{DBD6803F-3710-4D8C-8C72-0BA268F5E9FA}">
      <dsp:nvSpPr>
        <dsp:cNvPr id="0" name=""/>
        <dsp:cNvSpPr/>
      </dsp:nvSpPr>
      <dsp:spPr>
        <a:xfrm>
          <a:off x="2876097" y="2744735"/>
          <a:ext cx="1148316" cy="46669"/>
        </a:xfrm>
        <a:custGeom>
          <a:avLst/>
          <a:gdLst/>
          <a:ahLst/>
          <a:cxnLst/>
          <a:rect l="0" t="0" r="0" b="0"/>
          <a:pathLst>
            <a:path>
              <a:moveTo>
                <a:pt x="0" y="23334"/>
              </a:moveTo>
              <a:lnTo>
                <a:pt x="1148316" y="233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1548" y="2739362"/>
        <a:ext cx="57415" cy="57415"/>
      </dsp:txXfrm>
    </dsp:sp>
    <dsp:sp modelId="{CB19BD1F-5C1C-4024-A433-489268576DA7}">
      <dsp:nvSpPr>
        <dsp:cNvPr id="0" name=""/>
        <dsp:cNvSpPr/>
      </dsp:nvSpPr>
      <dsp:spPr>
        <a:xfrm>
          <a:off x="4024414" y="2050372"/>
          <a:ext cx="2870791" cy="143539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Evidence of ventricle enlargement as well as volume reductions in the medial temporal lobe (amygdala – emotion regulation; hippocampus – memory); neocortical surface – auditory information processor)</a:t>
          </a:r>
          <a:endParaRPr lang="en-US" sz="1900" kern="1200" dirty="0"/>
        </a:p>
      </dsp:txBody>
      <dsp:txXfrm>
        <a:off x="4066455" y="2092413"/>
        <a:ext cx="2786709" cy="1351313"/>
      </dsp:txXfrm>
    </dsp:sp>
    <dsp:sp modelId="{85412634-07B4-4AEF-8D85-EE6322538F09}">
      <dsp:nvSpPr>
        <dsp:cNvPr id="0" name=""/>
        <dsp:cNvSpPr/>
      </dsp:nvSpPr>
      <dsp:spPr>
        <a:xfrm rot="3310531">
          <a:off x="2444838" y="3570088"/>
          <a:ext cx="2010835" cy="46669"/>
        </a:xfrm>
        <a:custGeom>
          <a:avLst/>
          <a:gdLst/>
          <a:ahLst/>
          <a:cxnLst/>
          <a:rect l="0" t="0" r="0" b="0"/>
          <a:pathLst>
            <a:path>
              <a:moveTo>
                <a:pt x="0" y="23334"/>
              </a:moveTo>
              <a:lnTo>
                <a:pt x="2010835" y="233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399985" y="3543152"/>
        <a:ext cx="100541" cy="100541"/>
      </dsp:txXfrm>
    </dsp:sp>
    <dsp:sp modelId="{290D8AE7-2C65-4EEB-AB3B-D543A40358F7}">
      <dsp:nvSpPr>
        <dsp:cNvPr id="0" name=""/>
        <dsp:cNvSpPr/>
      </dsp:nvSpPr>
      <dsp:spPr>
        <a:xfrm>
          <a:off x="4024414" y="3701077"/>
          <a:ext cx="2870791" cy="143539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A reduction in the orbitofrontal regions of the brain (responsible for inhibition)</a:t>
          </a:r>
          <a:endParaRPr lang="en-US" sz="1900" kern="1200" dirty="0"/>
        </a:p>
      </dsp:txBody>
      <dsp:txXfrm>
        <a:off x="4066455" y="3743118"/>
        <a:ext cx="2786709" cy="1351313"/>
      </dsp:txXfrm>
    </dsp:sp>
    <dsp:sp modelId="{B66F5E54-89B1-45EA-AC9F-E6289E2C1035}">
      <dsp:nvSpPr>
        <dsp:cNvPr id="0" name=""/>
        <dsp:cNvSpPr/>
      </dsp:nvSpPr>
      <dsp:spPr>
        <a:xfrm>
          <a:off x="5305" y="3701077"/>
          <a:ext cx="2870791" cy="14353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Stress Cascade – the HPA axis (which mediates stress) doesn’t function properly due to an influx of glucocorticoids</a:t>
          </a:r>
          <a:endParaRPr lang="en-US" sz="1900" kern="1200" dirty="0"/>
        </a:p>
      </dsp:txBody>
      <dsp:txXfrm>
        <a:off x="47346" y="3743118"/>
        <a:ext cx="2786709" cy="13513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43C04-8F65-4BFE-AB13-76BFB71B958B}">
      <dsp:nvSpPr>
        <dsp:cNvPr id="0" name=""/>
        <dsp:cNvSpPr/>
      </dsp:nvSpPr>
      <dsp:spPr>
        <a:xfrm>
          <a:off x="133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0BA2A8-EF87-4CCE-9DB8-9433A7F068F1}">
      <dsp:nvSpPr>
        <dsp:cNvPr id="0" name=""/>
        <dsp:cNvSpPr/>
      </dsp:nvSpPr>
      <dsp:spPr>
        <a:xfrm>
          <a:off x="521008"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Like the diathesis-stress model, cognitive model proposes that premorbid neurocognitive impairment places individuals at risk for aversive work/academic/interpersonal experiences which, in return, lead to dysfunctional beliefs and cognitive appraisals, ultimately leading to maladaptive behaviors such as delusions/hallucinations</a:t>
          </a:r>
        </a:p>
      </dsp:txBody>
      <dsp:txXfrm>
        <a:off x="607995" y="656626"/>
        <a:ext cx="4503113" cy="2795976"/>
      </dsp:txXfrm>
    </dsp:sp>
    <dsp:sp modelId="{8BF882F0-C1ED-4EF3-B3A7-FC9141978AAB}">
      <dsp:nvSpPr>
        <dsp:cNvPr id="0" name=""/>
        <dsp:cNvSpPr/>
      </dsp:nvSpPr>
      <dsp:spPr>
        <a:xfrm>
          <a:off x="571777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8A9D5C-E353-418A-A1C4-F174C2EE13E6}">
      <dsp:nvSpPr>
        <dsp:cNvPr id="0" name=""/>
        <dsp:cNvSpPr/>
      </dsp:nvSpPr>
      <dsp:spPr>
        <a:xfrm>
          <a:off x="6237449"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Neurocognitive impairment </a:t>
          </a:r>
          <a:r>
            <a:rPr lang="en-US" sz="2700" b="1" kern="1200" dirty="0">
              <a:sym typeface="Wingdings" panose="05000000000000000000" pitchFamily="2" charset="2"/>
            </a:rPr>
            <a:t></a:t>
          </a:r>
          <a:r>
            <a:rPr lang="en-US" sz="2700" b="1" kern="1200" dirty="0"/>
            <a:t> aversive life events </a:t>
          </a:r>
          <a:r>
            <a:rPr lang="en-US" sz="2700" b="1" kern="1200" dirty="0">
              <a:sym typeface="Wingdings" panose="05000000000000000000" pitchFamily="2" charset="2"/>
            </a:rPr>
            <a:t></a:t>
          </a:r>
          <a:r>
            <a:rPr lang="en-US" sz="2700" b="1" kern="1200" dirty="0"/>
            <a:t> dysfunctional attitudes </a:t>
          </a:r>
          <a:r>
            <a:rPr lang="en-US" sz="2700" b="1" kern="1200" dirty="0">
              <a:sym typeface="Wingdings" panose="05000000000000000000" pitchFamily="2" charset="2"/>
            </a:rPr>
            <a:t></a:t>
          </a:r>
          <a:r>
            <a:rPr lang="en-US" sz="2700" b="1" kern="1200" dirty="0"/>
            <a:t> cognitive distortions </a:t>
          </a:r>
          <a:r>
            <a:rPr lang="en-US" sz="2700" b="1" kern="1200" dirty="0">
              <a:sym typeface="Wingdings" panose="05000000000000000000" pitchFamily="2" charset="2"/>
            </a:rPr>
            <a:t></a:t>
          </a:r>
          <a:r>
            <a:rPr lang="en-US" sz="2700" b="1" kern="1200" dirty="0"/>
            <a:t> hyperactivation of HPA </a:t>
          </a:r>
          <a:r>
            <a:rPr lang="en-US" sz="2700" b="1" kern="1200" dirty="0">
              <a:sym typeface="Wingdings" panose="05000000000000000000" pitchFamily="2" charset="2"/>
            </a:rPr>
            <a:t></a:t>
          </a:r>
          <a:r>
            <a:rPr lang="en-US" sz="2700" b="1" kern="1200" dirty="0"/>
            <a:t> schizophrenia</a:t>
          </a:r>
        </a:p>
      </dsp:txBody>
      <dsp:txXfrm>
        <a:off x="6324436" y="656626"/>
        <a:ext cx="4503113" cy="27959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8F07E-3C7E-4FA7-9EC0-BE47E2A5585A}">
      <dsp:nvSpPr>
        <dsp:cNvPr id="0" name=""/>
        <dsp:cNvSpPr/>
      </dsp:nvSpPr>
      <dsp:spPr>
        <a:xfrm>
          <a:off x="1283" y="0"/>
          <a:ext cx="5006206" cy="395330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l" defTabSz="1155700">
            <a:lnSpc>
              <a:spcPct val="90000"/>
            </a:lnSpc>
            <a:spcBef>
              <a:spcPct val="0"/>
            </a:spcBef>
            <a:spcAft>
              <a:spcPct val="35000"/>
            </a:spcAft>
            <a:buNone/>
          </a:pPr>
          <a:r>
            <a:rPr lang="en-US" sz="2600" b="1" kern="1200" dirty="0"/>
            <a:t>Expressed emotion (hostility, criticality, overinvolvement) – patients in this kind of home environment are twice as likely to relapse</a:t>
          </a:r>
        </a:p>
      </dsp:txBody>
      <dsp:txXfrm>
        <a:off x="1283" y="1502256"/>
        <a:ext cx="5006206" cy="2371984"/>
      </dsp:txXfrm>
    </dsp:sp>
    <dsp:sp modelId="{28BD04BB-174A-4C7B-94D8-DF656908E9E2}">
      <dsp:nvSpPr>
        <dsp:cNvPr id="0" name=""/>
        <dsp:cNvSpPr/>
      </dsp:nvSpPr>
      <dsp:spPr>
        <a:xfrm>
          <a:off x="1911390" y="395330"/>
          <a:ext cx="1185992" cy="118599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65" tIns="12700" rIns="92465"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85075" y="569015"/>
        <a:ext cx="838622" cy="838622"/>
      </dsp:txXfrm>
    </dsp:sp>
    <dsp:sp modelId="{29D71A33-59C8-4EB5-AC8A-9583311927FC}">
      <dsp:nvSpPr>
        <dsp:cNvPr id="0" name=""/>
        <dsp:cNvSpPr/>
      </dsp:nvSpPr>
      <dsp:spPr>
        <a:xfrm>
          <a:off x="1283" y="3953235"/>
          <a:ext cx="5006206"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2ED27-31A6-4248-A9F0-C03293D63177}">
      <dsp:nvSpPr>
        <dsp:cNvPr id="0" name=""/>
        <dsp:cNvSpPr/>
      </dsp:nvSpPr>
      <dsp:spPr>
        <a:xfrm>
          <a:off x="5508110" y="0"/>
          <a:ext cx="5006206" cy="395330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l" defTabSz="1155700">
            <a:lnSpc>
              <a:spcPct val="90000"/>
            </a:lnSpc>
            <a:spcBef>
              <a:spcPct val="0"/>
            </a:spcBef>
            <a:spcAft>
              <a:spcPct val="35000"/>
            </a:spcAft>
            <a:buNone/>
          </a:pPr>
          <a:r>
            <a:rPr lang="en-US" sz="2600" b="1" kern="1200" dirty="0"/>
            <a:t>Family dysfunction – i.e., conflict, difficulty with communication, overall disruption; all of which do not support the patient’s progress</a:t>
          </a:r>
        </a:p>
      </dsp:txBody>
      <dsp:txXfrm>
        <a:off x="5508110" y="1502256"/>
        <a:ext cx="5006206" cy="2371984"/>
      </dsp:txXfrm>
    </dsp:sp>
    <dsp:sp modelId="{E7F9627F-BE46-4906-8493-E62A606487CE}">
      <dsp:nvSpPr>
        <dsp:cNvPr id="0" name=""/>
        <dsp:cNvSpPr/>
      </dsp:nvSpPr>
      <dsp:spPr>
        <a:xfrm>
          <a:off x="7418217" y="395330"/>
          <a:ext cx="1185992" cy="118599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65" tIns="12700" rIns="92465"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591902" y="569015"/>
        <a:ext cx="838622" cy="838622"/>
      </dsp:txXfrm>
    </dsp:sp>
    <dsp:sp modelId="{3E36233C-B209-482E-852D-4B1C9C7FB6A1}">
      <dsp:nvSpPr>
        <dsp:cNvPr id="0" name=""/>
        <dsp:cNvSpPr/>
      </dsp:nvSpPr>
      <dsp:spPr>
        <a:xfrm>
          <a:off x="5508110" y="3953235"/>
          <a:ext cx="5006206"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3B486-8A2E-4FEA-A733-CB4694BFD4AF}">
      <dsp:nvSpPr>
        <dsp:cNvPr id="0" name=""/>
        <dsp:cNvSpPr/>
      </dsp:nvSpPr>
      <dsp:spPr>
        <a:xfrm>
          <a:off x="0" y="5023"/>
          <a:ext cx="6900512" cy="158419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2573EB-4186-4D0B-B06C-B088BF78D462}">
      <dsp:nvSpPr>
        <dsp:cNvPr id="0" name=""/>
        <dsp:cNvSpPr/>
      </dsp:nvSpPr>
      <dsp:spPr>
        <a:xfrm>
          <a:off x="479220" y="361468"/>
          <a:ext cx="872161" cy="8713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E4EBC5-C2E1-4A15-BE72-7299FB2F35EA}">
      <dsp:nvSpPr>
        <dsp:cNvPr id="0" name=""/>
        <dsp:cNvSpPr/>
      </dsp:nvSpPr>
      <dsp:spPr>
        <a:xfrm>
          <a:off x="1830602" y="5023"/>
          <a:ext cx="4998187" cy="1585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25" tIns="167825" rIns="167825" bIns="167825" numCol="1" spcCol="1270" anchor="ctr" anchorCtr="0">
          <a:noAutofit/>
        </a:bodyPr>
        <a:lstStyle/>
        <a:p>
          <a:pPr marL="0" lvl="0" indent="0" algn="l" defTabSz="800100">
            <a:lnSpc>
              <a:spcPct val="90000"/>
            </a:lnSpc>
            <a:spcBef>
              <a:spcPct val="0"/>
            </a:spcBef>
            <a:spcAft>
              <a:spcPct val="35000"/>
            </a:spcAft>
            <a:buNone/>
          </a:pPr>
          <a:r>
            <a:rPr lang="en-US" sz="1800" b="1" kern="1200" dirty="0"/>
            <a:t>Conventional antipsychotics (e.g., Thorazine, Chlorpromazine) – successfully calm agitated patients by acting on dopamine receptors, but come with awful side effects (e.g., muscle tremors; involuntary movements; muscle rigidity; and tardive dyskinesia which includes involuntary movements of the tongue, mouth, and face) which increase the longer an individual takes the medication</a:t>
          </a:r>
          <a:endParaRPr lang="en-US" sz="1800" kern="1200" dirty="0"/>
        </a:p>
      </dsp:txBody>
      <dsp:txXfrm>
        <a:off x="1830602" y="5023"/>
        <a:ext cx="4998187" cy="1585748"/>
      </dsp:txXfrm>
    </dsp:sp>
    <dsp:sp modelId="{430ADAA1-1725-4491-89DD-16602CB28413}">
      <dsp:nvSpPr>
        <dsp:cNvPr id="0" name=""/>
        <dsp:cNvSpPr/>
      </dsp:nvSpPr>
      <dsp:spPr>
        <a:xfrm>
          <a:off x="0" y="1975196"/>
          <a:ext cx="6900512" cy="158419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18F770-8880-453D-9584-CBB22193F8C2}">
      <dsp:nvSpPr>
        <dsp:cNvPr id="0" name=""/>
        <dsp:cNvSpPr/>
      </dsp:nvSpPr>
      <dsp:spPr>
        <a:xfrm>
          <a:off x="479220" y="2331641"/>
          <a:ext cx="872161" cy="8713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8CBA73-76A4-4082-9F3E-4973EEE9A6E7}">
      <dsp:nvSpPr>
        <dsp:cNvPr id="0" name=""/>
        <dsp:cNvSpPr/>
      </dsp:nvSpPr>
      <dsp:spPr>
        <a:xfrm>
          <a:off x="1830602" y="1975196"/>
          <a:ext cx="4998187" cy="1585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25" tIns="167825" rIns="167825" bIns="167825" numCol="1" spcCol="1270" anchor="ctr" anchorCtr="0">
          <a:noAutofit/>
        </a:bodyPr>
        <a:lstStyle/>
        <a:p>
          <a:pPr marL="0" lvl="0" indent="0" algn="l" defTabSz="1066800">
            <a:lnSpc>
              <a:spcPct val="90000"/>
            </a:lnSpc>
            <a:spcBef>
              <a:spcPct val="0"/>
            </a:spcBef>
            <a:spcAft>
              <a:spcPct val="35000"/>
            </a:spcAft>
            <a:buNone/>
          </a:pPr>
          <a:r>
            <a:rPr lang="en-US" sz="2400" b="1" kern="1200" dirty="0"/>
            <a:t>Second generation/Atypical antipsychotics (e.g., Clozapine, Risperidone, Aripiprazole) – acts on dopamine and serotonin receptors and manages both positive and negative symptoms; side effects are less likely but still possible </a:t>
          </a:r>
          <a:endParaRPr lang="en-US" sz="2400" kern="1200" dirty="0"/>
        </a:p>
      </dsp:txBody>
      <dsp:txXfrm>
        <a:off x="1830602" y="1975196"/>
        <a:ext cx="4998187" cy="1585748"/>
      </dsp:txXfrm>
    </dsp:sp>
    <dsp:sp modelId="{051BBE59-7357-4101-825F-B01B65BF46BD}">
      <dsp:nvSpPr>
        <dsp:cNvPr id="0" name=""/>
        <dsp:cNvSpPr/>
      </dsp:nvSpPr>
      <dsp:spPr>
        <a:xfrm>
          <a:off x="0" y="3945368"/>
          <a:ext cx="6900512" cy="158419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6E0152-6164-40DB-867A-BD1BEF16C986}">
      <dsp:nvSpPr>
        <dsp:cNvPr id="0" name=""/>
        <dsp:cNvSpPr/>
      </dsp:nvSpPr>
      <dsp:spPr>
        <a:xfrm>
          <a:off x="479220" y="4301813"/>
          <a:ext cx="872161" cy="8713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578257-B1BA-4B08-B14D-09929ED51DBD}">
      <dsp:nvSpPr>
        <dsp:cNvPr id="0" name=""/>
        <dsp:cNvSpPr/>
      </dsp:nvSpPr>
      <dsp:spPr>
        <a:xfrm>
          <a:off x="1830602" y="3945368"/>
          <a:ext cx="4998187" cy="1585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25" tIns="167825" rIns="167825" bIns="167825" numCol="1" spcCol="1270" anchor="ctr" anchorCtr="0">
          <a:noAutofit/>
        </a:bodyPr>
        <a:lstStyle/>
        <a:p>
          <a:pPr marL="0" lvl="0" indent="0" algn="l" defTabSz="1244600">
            <a:lnSpc>
              <a:spcPct val="90000"/>
            </a:lnSpc>
            <a:spcBef>
              <a:spcPct val="0"/>
            </a:spcBef>
            <a:spcAft>
              <a:spcPct val="35000"/>
            </a:spcAft>
            <a:buNone/>
          </a:pPr>
          <a:r>
            <a:rPr lang="en-US" sz="2800" b="1" kern="1200" dirty="0"/>
            <a:t>Patients often discontinue medications, which makes it important to incorporate psychological treatment and additional support</a:t>
          </a:r>
          <a:endParaRPr lang="en-US" sz="2800" kern="1200" dirty="0"/>
        </a:p>
      </dsp:txBody>
      <dsp:txXfrm>
        <a:off x="1830602" y="3945368"/>
        <a:ext cx="4998187" cy="1585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5C598-72BA-45E2-86D2-5D9017484516}">
      <dsp:nvSpPr>
        <dsp:cNvPr id="0" name=""/>
        <dsp:cNvSpPr/>
      </dsp:nvSpPr>
      <dsp:spPr>
        <a:xfrm>
          <a:off x="0" y="801570"/>
          <a:ext cx="6900512" cy="478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CBD2CD-D660-45B2-90C1-AFB90C75A2B4}">
      <dsp:nvSpPr>
        <dsp:cNvPr id="0" name=""/>
        <dsp:cNvSpPr/>
      </dsp:nvSpPr>
      <dsp:spPr>
        <a:xfrm>
          <a:off x="345025" y="521130"/>
          <a:ext cx="4830358"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44550">
            <a:lnSpc>
              <a:spcPct val="90000"/>
            </a:lnSpc>
            <a:spcBef>
              <a:spcPct val="0"/>
            </a:spcBef>
            <a:spcAft>
              <a:spcPct val="35000"/>
            </a:spcAft>
            <a:buNone/>
          </a:pPr>
          <a:r>
            <a:rPr lang="en-US" sz="1900" b="1" kern="1200" dirty="0"/>
            <a:t>Fixed beliefs that are not amenable to change considering conflicting evidence</a:t>
          </a:r>
        </a:p>
      </dsp:txBody>
      <dsp:txXfrm>
        <a:off x="372405" y="548510"/>
        <a:ext cx="4775598" cy="506120"/>
      </dsp:txXfrm>
    </dsp:sp>
    <dsp:sp modelId="{19A3CAA2-DBE7-49F5-A141-2B0C079ED1AD}">
      <dsp:nvSpPr>
        <dsp:cNvPr id="0" name=""/>
        <dsp:cNvSpPr/>
      </dsp:nvSpPr>
      <dsp:spPr>
        <a:xfrm>
          <a:off x="0" y="1663410"/>
          <a:ext cx="6900512" cy="3351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95732" rIns="535556"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a:solidFill>
                <a:schemeClr val="accent4"/>
              </a:solidFill>
            </a:rPr>
            <a:t>Of grandeur </a:t>
          </a:r>
          <a:r>
            <a:rPr lang="en-US" sz="1900" b="1" kern="1200" dirty="0"/>
            <a:t>– belief that they have exceptional abilities, wealth, or fame; belief they are God or another religious savior </a:t>
          </a:r>
        </a:p>
        <a:p>
          <a:pPr marL="171450" lvl="1" indent="-171450" algn="l" defTabSz="844550">
            <a:lnSpc>
              <a:spcPct val="90000"/>
            </a:lnSpc>
            <a:spcBef>
              <a:spcPct val="0"/>
            </a:spcBef>
            <a:spcAft>
              <a:spcPct val="15000"/>
            </a:spcAft>
            <a:buChar char="•"/>
          </a:pPr>
          <a:r>
            <a:rPr lang="en-US" sz="1900" b="1" kern="1200" dirty="0">
              <a:solidFill>
                <a:schemeClr val="accent4"/>
              </a:solidFill>
            </a:rPr>
            <a:t>Of control </a:t>
          </a:r>
          <a:r>
            <a:rPr lang="en-US" sz="1900" b="1" kern="1200" dirty="0"/>
            <a:t>– belief that their thoughts/feelings/actions are controlled by others </a:t>
          </a:r>
        </a:p>
        <a:p>
          <a:pPr marL="171450" lvl="1" indent="-171450" algn="l" defTabSz="844550">
            <a:lnSpc>
              <a:spcPct val="90000"/>
            </a:lnSpc>
            <a:spcBef>
              <a:spcPct val="0"/>
            </a:spcBef>
            <a:spcAft>
              <a:spcPct val="15000"/>
            </a:spcAft>
            <a:buChar char="•"/>
          </a:pPr>
          <a:r>
            <a:rPr lang="en-US" sz="1900" b="1" kern="1200" dirty="0">
              <a:solidFill>
                <a:schemeClr val="accent4"/>
              </a:solidFill>
            </a:rPr>
            <a:t>Of thought broadcasting </a:t>
          </a:r>
          <a:r>
            <a:rPr lang="en-US" sz="1900" b="1" kern="1200" dirty="0"/>
            <a:t>– belief that one’s thoughts are transparent, and everyone knows what they are thinking </a:t>
          </a:r>
        </a:p>
        <a:p>
          <a:pPr marL="171450" lvl="1" indent="-171450" algn="l" defTabSz="844550">
            <a:lnSpc>
              <a:spcPct val="90000"/>
            </a:lnSpc>
            <a:spcBef>
              <a:spcPct val="0"/>
            </a:spcBef>
            <a:spcAft>
              <a:spcPct val="15000"/>
            </a:spcAft>
            <a:buChar char="•"/>
          </a:pPr>
          <a:r>
            <a:rPr lang="en-US" sz="1900" b="1" kern="1200" dirty="0">
              <a:solidFill>
                <a:schemeClr val="accent4"/>
              </a:solidFill>
            </a:rPr>
            <a:t>Of persecution </a:t>
          </a:r>
          <a:r>
            <a:rPr lang="en-US" sz="1900" b="1" kern="1200" dirty="0"/>
            <a:t>– belief they are going to be harmed, harassed, plotted or discriminated against by either an individual or an institution ***most common</a:t>
          </a:r>
        </a:p>
        <a:p>
          <a:pPr marL="171450" lvl="1" indent="-171450" algn="l" defTabSz="844550">
            <a:lnSpc>
              <a:spcPct val="90000"/>
            </a:lnSpc>
            <a:spcBef>
              <a:spcPct val="0"/>
            </a:spcBef>
            <a:spcAft>
              <a:spcPct val="15000"/>
            </a:spcAft>
            <a:buChar char="•"/>
          </a:pPr>
          <a:r>
            <a:rPr lang="en-US" sz="1900" b="1" kern="1200" dirty="0">
              <a:solidFill>
                <a:schemeClr val="accent4"/>
              </a:solidFill>
            </a:rPr>
            <a:t>Of reference </a:t>
          </a:r>
          <a:r>
            <a:rPr lang="en-US" sz="1900" b="1" kern="1200" dirty="0"/>
            <a:t>– belief that specific gestures, comments, or even larger environmental cues are directed directly to them </a:t>
          </a:r>
        </a:p>
        <a:p>
          <a:pPr marL="171450" lvl="1" indent="-171450" algn="l" defTabSz="844550">
            <a:lnSpc>
              <a:spcPct val="90000"/>
            </a:lnSpc>
            <a:spcBef>
              <a:spcPct val="0"/>
            </a:spcBef>
            <a:spcAft>
              <a:spcPct val="15000"/>
            </a:spcAft>
            <a:buChar char="•"/>
          </a:pPr>
          <a:r>
            <a:rPr lang="en-US" sz="1900" b="1" kern="1200" dirty="0">
              <a:solidFill>
                <a:schemeClr val="accent4"/>
              </a:solidFill>
            </a:rPr>
            <a:t>Of thought withdrawal </a:t>
          </a:r>
          <a:r>
            <a:rPr lang="en-US" sz="1900" b="1" kern="1200" dirty="0"/>
            <a:t>– belief that one’s thoughts have been removed by another source</a:t>
          </a:r>
        </a:p>
      </dsp:txBody>
      <dsp:txXfrm>
        <a:off x="0" y="1663410"/>
        <a:ext cx="6900512" cy="3351600"/>
      </dsp:txXfrm>
    </dsp:sp>
    <dsp:sp modelId="{3163B440-206B-487C-B5E1-406B3F90F7D2}">
      <dsp:nvSpPr>
        <dsp:cNvPr id="0" name=""/>
        <dsp:cNvSpPr/>
      </dsp:nvSpPr>
      <dsp:spPr>
        <a:xfrm>
          <a:off x="345025" y="1382970"/>
          <a:ext cx="4830358"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44550">
            <a:lnSpc>
              <a:spcPct val="90000"/>
            </a:lnSpc>
            <a:spcBef>
              <a:spcPct val="0"/>
            </a:spcBef>
            <a:spcAft>
              <a:spcPct val="35000"/>
            </a:spcAft>
            <a:buNone/>
          </a:pPr>
          <a:r>
            <a:rPr lang="en-US" sz="1900" b="1" kern="1200" dirty="0"/>
            <a:t>Different types of delusions </a:t>
          </a:r>
        </a:p>
      </dsp:txBody>
      <dsp:txXfrm>
        <a:off x="372405" y="1410350"/>
        <a:ext cx="4775598"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9CE17-4088-4EA2-B679-6A70B0158E60}">
      <dsp:nvSpPr>
        <dsp:cNvPr id="0" name=""/>
        <dsp:cNvSpPr/>
      </dsp:nvSpPr>
      <dsp:spPr>
        <a:xfrm>
          <a:off x="0" y="416820"/>
          <a:ext cx="6900512" cy="17325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520700" rIns="535556" bIns="177800"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a:t>Psychomotor symptoms – include awkward movements or even ritualistic/repetitive behaviors that are often unpredictable and overwhelming </a:t>
          </a:r>
          <a:endParaRPr lang="en-US" sz="2500" kern="1200" dirty="0"/>
        </a:p>
      </dsp:txBody>
      <dsp:txXfrm>
        <a:off x="0" y="416820"/>
        <a:ext cx="6900512" cy="1732500"/>
      </dsp:txXfrm>
    </dsp:sp>
    <dsp:sp modelId="{D9295D19-03F7-4F51-ABB1-7534E5A48F51}">
      <dsp:nvSpPr>
        <dsp:cNvPr id="0" name=""/>
        <dsp:cNvSpPr/>
      </dsp:nvSpPr>
      <dsp:spPr>
        <a:xfrm>
          <a:off x="345025" y="47820"/>
          <a:ext cx="4830358" cy="738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111250">
            <a:lnSpc>
              <a:spcPct val="90000"/>
            </a:lnSpc>
            <a:spcBef>
              <a:spcPct val="0"/>
            </a:spcBef>
            <a:spcAft>
              <a:spcPct val="35000"/>
            </a:spcAft>
            <a:buNone/>
          </a:pPr>
          <a:r>
            <a:rPr lang="en-US" sz="2500" b="1" kern="1200" dirty="0"/>
            <a:t>Disorganized/Abnormal Motor Behavior</a:t>
          </a:r>
          <a:endParaRPr lang="en-US" sz="2500" kern="1200" dirty="0"/>
        </a:p>
      </dsp:txBody>
      <dsp:txXfrm>
        <a:off x="381051" y="83846"/>
        <a:ext cx="4758306" cy="665948"/>
      </dsp:txXfrm>
    </dsp:sp>
    <dsp:sp modelId="{A8B1CD71-D21C-45EE-898C-AA81F715B302}">
      <dsp:nvSpPr>
        <dsp:cNvPr id="0" name=""/>
        <dsp:cNvSpPr/>
      </dsp:nvSpPr>
      <dsp:spPr>
        <a:xfrm>
          <a:off x="0" y="2653320"/>
          <a:ext cx="6900512" cy="2835000"/>
        </a:xfrm>
        <a:prstGeom prst="rect">
          <a:avLst/>
        </a:prstGeom>
        <a:solidFill>
          <a:schemeClr val="lt1">
            <a:alpha val="90000"/>
            <a:hueOff val="0"/>
            <a:satOff val="0"/>
            <a:lumOff val="0"/>
            <a:alphaOff val="0"/>
          </a:schemeClr>
        </a:solidFill>
        <a:ln w="12700" cap="flat" cmpd="sng" algn="ctr">
          <a:solidFill>
            <a:schemeClr val="accent2">
              <a:hueOff val="-1494851"/>
              <a:satOff val="-418"/>
              <a:lumOff val="70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520700" rIns="535556" bIns="177800"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a:t>The decrease or even lack of reactivity to the environment</a:t>
          </a:r>
          <a:endParaRPr lang="en-US" sz="2500" kern="1200" dirty="0"/>
        </a:p>
        <a:p>
          <a:pPr marL="228600" lvl="1" indent="-228600" algn="l" defTabSz="1111250">
            <a:lnSpc>
              <a:spcPct val="90000"/>
            </a:lnSpc>
            <a:spcBef>
              <a:spcPct val="0"/>
            </a:spcBef>
            <a:spcAft>
              <a:spcPct val="15000"/>
            </a:spcAft>
            <a:buChar char="•"/>
          </a:pPr>
          <a:r>
            <a:rPr lang="en-US" sz="2500" b="1" kern="1200" dirty="0"/>
            <a:t>Includes: negativism (resistance to instruction), mutism or stupor (complete lack of verbal and motor responses), rigidity (maintaining a rigid or upright posture while resisting efforts to being moved), posturing (holding odd, awkward postured for long periods of time) and catatonic excitement (hyperactivity of motor behavior)</a:t>
          </a:r>
          <a:endParaRPr lang="en-US" sz="2500" kern="1200" dirty="0"/>
        </a:p>
      </dsp:txBody>
      <dsp:txXfrm>
        <a:off x="0" y="2653320"/>
        <a:ext cx="6900512" cy="2835000"/>
      </dsp:txXfrm>
    </dsp:sp>
    <dsp:sp modelId="{BA278536-4D0A-487F-906A-D0596FA1C60F}">
      <dsp:nvSpPr>
        <dsp:cNvPr id="0" name=""/>
        <dsp:cNvSpPr/>
      </dsp:nvSpPr>
      <dsp:spPr>
        <a:xfrm>
          <a:off x="345025" y="2284320"/>
          <a:ext cx="4830358" cy="738000"/>
        </a:xfrm>
        <a:prstGeom prst="roundRect">
          <a:avLst/>
        </a:prstGeom>
        <a:solidFill>
          <a:schemeClr val="accent2">
            <a:hueOff val="-1494851"/>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111250">
            <a:lnSpc>
              <a:spcPct val="90000"/>
            </a:lnSpc>
            <a:spcBef>
              <a:spcPct val="0"/>
            </a:spcBef>
            <a:spcAft>
              <a:spcPct val="35000"/>
            </a:spcAft>
            <a:buNone/>
          </a:pPr>
          <a:r>
            <a:rPr lang="en-US" sz="2500" b="1" kern="1200" dirty="0"/>
            <a:t>Catatonic Behavior </a:t>
          </a:r>
          <a:endParaRPr lang="en-US" sz="2500" kern="1200" dirty="0"/>
        </a:p>
      </dsp:txBody>
      <dsp:txXfrm>
        <a:off x="381051" y="2320346"/>
        <a:ext cx="4758306"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DFEE9-979A-4D5D-A4C2-06F2F3EDABFE}">
      <dsp:nvSpPr>
        <dsp:cNvPr id="0" name=""/>
        <dsp:cNvSpPr/>
      </dsp:nvSpPr>
      <dsp:spPr>
        <a:xfrm>
          <a:off x="0" y="54359"/>
          <a:ext cx="6900512" cy="9743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What we’ve discussed so far are positive symptoms. </a:t>
          </a:r>
          <a:endParaRPr lang="en-US" sz="2500" kern="1200" dirty="0"/>
        </a:p>
      </dsp:txBody>
      <dsp:txXfrm>
        <a:off x="47566" y="101925"/>
        <a:ext cx="6805380" cy="879258"/>
      </dsp:txXfrm>
    </dsp:sp>
    <dsp:sp modelId="{B29DA826-DD58-497D-BE49-20E71D84B4AA}">
      <dsp:nvSpPr>
        <dsp:cNvPr id="0" name=""/>
        <dsp:cNvSpPr/>
      </dsp:nvSpPr>
      <dsp:spPr>
        <a:xfrm>
          <a:off x="0" y="1100750"/>
          <a:ext cx="6900512" cy="974390"/>
        </a:xfrm>
        <a:prstGeom prst="roundRect">
          <a:avLst/>
        </a:prstGeom>
        <a:solidFill>
          <a:schemeClr val="accent2">
            <a:hueOff val="-747425"/>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Negative symptoms are defined as the inability or decreased ability to initiate actions, speech, expressed emotion, or to feel pleasure. </a:t>
          </a:r>
          <a:endParaRPr lang="en-US" sz="2500" kern="1200" dirty="0"/>
        </a:p>
      </dsp:txBody>
      <dsp:txXfrm>
        <a:off x="47566" y="1148316"/>
        <a:ext cx="6805380" cy="879258"/>
      </dsp:txXfrm>
    </dsp:sp>
    <dsp:sp modelId="{2AB2BB86-DB49-4414-B9A6-D1F091AFABD8}">
      <dsp:nvSpPr>
        <dsp:cNvPr id="0" name=""/>
        <dsp:cNvSpPr/>
      </dsp:nvSpPr>
      <dsp:spPr>
        <a:xfrm>
          <a:off x="0" y="2075140"/>
          <a:ext cx="6900512"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More negative symptoms come with a poorer diagnosis due to a lack of targeted medications</a:t>
          </a:r>
          <a:endParaRPr lang="en-US" sz="2000" kern="1200" dirty="0"/>
        </a:p>
      </dsp:txBody>
      <dsp:txXfrm>
        <a:off x="0" y="2075140"/>
        <a:ext cx="6900512" cy="414000"/>
      </dsp:txXfrm>
    </dsp:sp>
    <dsp:sp modelId="{EBEEF308-EAF3-4FB8-80F7-219A7D24307E}">
      <dsp:nvSpPr>
        <dsp:cNvPr id="0" name=""/>
        <dsp:cNvSpPr/>
      </dsp:nvSpPr>
      <dsp:spPr>
        <a:xfrm>
          <a:off x="0" y="2489140"/>
          <a:ext cx="6900512" cy="974390"/>
        </a:xfrm>
        <a:prstGeom prst="roundRect">
          <a:avLst/>
        </a:prstGeom>
        <a:solidFill>
          <a:schemeClr val="accent2">
            <a:hueOff val="-1494851"/>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Examples</a:t>
          </a:r>
          <a:endParaRPr lang="en-US" sz="2500" kern="1200" dirty="0"/>
        </a:p>
      </dsp:txBody>
      <dsp:txXfrm>
        <a:off x="47566" y="2536706"/>
        <a:ext cx="6805380" cy="879258"/>
      </dsp:txXfrm>
    </dsp:sp>
    <dsp:sp modelId="{8F42ED78-BC31-44A1-980D-A6B12536F85F}">
      <dsp:nvSpPr>
        <dsp:cNvPr id="0" name=""/>
        <dsp:cNvSpPr/>
      </dsp:nvSpPr>
      <dsp:spPr>
        <a:xfrm>
          <a:off x="0" y="3463531"/>
          <a:ext cx="6900512" cy="2018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Affective flattening – reduction in emotional expression; reduced display of emotional expression </a:t>
          </a:r>
          <a:endParaRPr lang="en-US" sz="2000" kern="1200" dirty="0"/>
        </a:p>
        <a:p>
          <a:pPr marL="228600" lvl="1" indent="-228600" algn="l" defTabSz="889000">
            <a:lnSpc>
              <a:spcPct val="90000"/>
            </a:lnSpc>
            <a:spcBef>
              <a:spcPct val="0"/>
            </a:spcBef>
            <a:spcAft>
              <a:spcPct val="20000"/>
            </a:spcAft>
            <a:buChar char="•"/>
          </a:pPr>
          <a:r>
            <a:rPr lang="en-US" sz="2000" b="1" kern="1200" dirty="0"/>
            <a:t>Alogia – poverty of speech or speech content</a:t>
          </a:r>
          <a:endParaRPr lang="en-US" sz="2000" kern="1200" dirty="0"/>
        </a:p>
        <a:p>
          <a:pPr marL="228600" lvl="1" indent="-228600" algn="l" defTabSz="889000">
            <a:lnSpc>
              <a:spcPct val="90000"/>
            </a:lnSpc>
            <a:spcBef>
              <a:spcPct val="0"/>
            </a:spcBef>
            <a:spcAft>
              <a:spcPct val="20000"/>
            </a:spcAft>
            <a:buChar char="•"/>
          </a:pPr>
          <a:r>
            <a:rPr lang="en-US" sz="2000" b="1" kern="1200" dirty="0"/>
            <a:t>Anhedonia – inability to experience pleasure </a:t>
          </a:r>
          <a:endParaRPr lang="en-US" sz="2000" kern="1200" dirty="0"/>
        </a:p>
        <a:p>
          <a:pPr marL="228600" lvl="1" indent="-228600" algn="l" defTabSz="889000">
            <a:lnSpc>
              <a:spcPct val="90000"/>
            </a:lnSpc>
            <a:spcBef>
              <a:spcPct val="0"/>
            </a:spcBef>
            <a:spcAft>
              <a:spcPct val="20000"/>
            </a:spcAft>
            <a:buChar char="•"/>
          </a:pPr>
          <a:r>
            <a:rPr lang="en-US" sz="2000" b="1" kern="1200" dirty="0"/>
            <a:t>Apathy – general lack of interest</a:t>
          </a:r>
          <a:endParaRPr lang="en-US" sz="2000" kern="1200" dirty="0"/>
        </a:p>
        <a:p>
          <a:pPr marL="228600" lvl="1" indent="-228600" algn="l" defTabSz="889000">
            <a:lnSpc>
              <a:spcPct val="90000"/>
            </a:lnSpc>
            <a:spcBef>
              <a:spcPct val="0"/>
            </a:spcBef>
            <a:spcAft>
              <a:spcPct val="20000"/>
            </a:spcAft>
            <a:buChar char="•"/>
          </a:pPr>
          <a:r>
            <a:rPr lang="en-US" sz="2000" b="1" kern="1200" dirty="0"/>
            <a:t>Asociality – lack of interest in social relationships</a:t>
          </a:r>
          <a:endParaRPr lang="en-US" sz="2000" kern="1200" dirty="0"/>
        </a:p>
        <a:p>
          <a:pPr marL="228600" lvl="1" indent="-228600" algn="l" defTabSz="889000">
            <a:lnSpc>
              <a:spcPct val="90000"/>
            </a:lnSpc>
            <a:spcBef>
              <a:spcPct val="0"/>
            </a:spcBef>
            <a:spcAft>
              <a:spcPct val="20000"/>
            </a:spcAft>
            <a:buChar char="•"/>
          </a:pPr>
          <a:r>
            <a:rPr lang="en-US" sz="2000" b="1" kern="1200" dirty="0"/>
            <a:t>Avolition – lack of motivation of goal-directed behavior </a:t>
          </a:r>
          <a:endParaRPr lang="en-US" sz="2000" kern="1200" dirty="0"/>
        </a:p>
      </dsp:txBody>
      <dsp:txXfrm>
        <a:off x="0" y="3463531"/>
        <a:ext cx="6900512" cy="2018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51B4D-1D9C-4B17-B179-6543B40EA52A}">
      <dsp:nvSpPr>
        <dsp:cNvPr id="0" name=""/>
        <dsp:cNvSpPr/>
      </dsp:nvSpPr>
      <dsp:spPr>
        <a:xfrm>
          <a:off x="69442" y="1402342"/>
          <a:ext cx="895156" cy="89515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DA5E08-1E52-40A2-B38E-97712684F635}">
      <dsp:nvSpPr>
        <dsp:cNvPr id="0" name=""/>
        <dsp:cNvSpPr/>
      </dsp:nvSpPr>
      <dsp:spPr>
        <a:xfrm>
          <a:off x="257425" y="1590324"/>
          <a:ext cx="519190" cy="5191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F52944-F3DD-454E-BB7D-3E3EACE8ABB2}">
      <dsp:nvSpPr>
        <dsp:cNvPr id="0" name=""/>
        <dsp:cNvSpPr/>
      </dsp:nvSpPr>
      <dsp:spPr>
        <a:xfrm>
          <a:off x="1100692" y="1160453"/>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Requires the presentation of at least two of the following for at least one month: </a:t>
          </a:r>
          <a:r>
            <a:rPr lang="en-US" sz="2000" b="1" kern="1200" dirty="0">
              <a:solidFill>
                <a:schemeClr val="accent2"/>
              </a:solidFill>
            </a:rPr>
            <a:t>delusions, hallucinations, disorganized speech, disorganized/abnormal behavior, and/or negative symptoms </a:t>
          </a:r>
          <a:endParaRPr lang="en-US" sz="2000" kern="1200" dirty="0">
            <a:solidFill>
              <a:schemeClr val="accent2"/>
            </a:solidFill>
          </a:endParaRPr>
        </a:p>
      </dsp:txBody>
      <dsp:txXfrm>
        <a:off x="1100692" y="1160453"/>
        <a:ext cx="2110011" cy="895156"/>
      </dsp:txXfrm>
    </dsp:sp>
    <dsp:sp modelId="{9DF15885-3B42-4E08-9321-3E9E51452618}">
      <dsp:nvSpPr>
        <dsp:cNvPr id="0" name=""/>
        <dsp:cNvSpPr/>
      </dsp:nvSpPr>
      <dsp:spPr>
        <a:xfrm>
          <a:off x="3634082" y="1402342"/>
          <a:ext cx="895156" cy="89515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C625B9-4934-4E89-AE74-DCD47AE69130}">
      <dsp:nvSpPr>
        <dsp:cNvPr id="0" name=""/>
        <dsp:cNvSpPr/>
      </dsp:nvSpPr>
      <dsp:spPr>
        <a:xfrm>
          <a:off x="3822065" y="1590324"/>
          <a:ext cx="519190" cy="5191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A585C7-89DC-4CF0-8792-58A2D9E3F99D}">
      <dsp:nvSpPr>
        <dsp:cNvPr id="0" name=""/>
        <dsp:cNvSpPr/>
      </dsp:nvSpPr>
      <dsp:spPr>
        <a:xfrm>
          <a:off x="4734224" y="1336557"/>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Also requires the presence of symptoms for a </a:t>
          </a:r>
          <a:r>
            <a:rPr lang="en-US" sz="2000" b="1" kern="1200" dirty="0">
              <a:solidFill>
                <a:schemeClr val="accent3"/>
              </a:solidFill>
            </a:rPr>
            <a:t>minimum of 6 months </a:t>
          </a:r>
          <a:endParaRPr lang="en-US" sz="2000" kern="1200" dirty="0">
            <a:solidFill>
              <a:schemeClr val="accent3"/>
            </a:solidFill>
          </a:endParaRPr>
        </a:p>
      </dsp:txBody>
      <dsp:txXfrm>
        <a:off x="4734224" y="1336557"/>
        <a:ext cx="2110011" cy="895156"/>
      </dsp:txXfrm>
    </dsp:sp>
    <dsp:sp modelId="{9313F93C-D202-46A6-9EFB-DCB6A398048F}">
      <dsp:nvSpPr>
        <dsp:cNvPr id="0" name=""/>
        <dsp:cNvSpPr/>
      </dsp:nvSpPr>
      <dsp:spPr>
        <a:xfrm>
          <a:off x="69442" y="3238642"/>
          <a:ext cx="895156" cy="89515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41B66-849D-4C99-8E92-B40718DDC305}">
      <dsp:nvSpPr>
        <dsp:cNvPr id="0" name=""/>
        <dsp:cNvSpPr/>
      </dsp:nvSpPr>
      <dsp:spPr>
        <a:xfrm>
          <a:off x="257425" y="3426625"/>
          <a:ext cx="519190" cy="5191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8664EC-2466-4558-9852-3A0AE782BFAF}">
      <dsp:nvSpPr>
        <dsp:cNvPr id="0" name=""/>
        <dsp:cNvSpPr/>
      </dsp:nvSpPr>
      <dsp:spPr>
        <a:xfrm>
          <a:off x="1100692" y="3600455"/>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However, it is common to see </a:t>
          </a:r>
          <a:r>
            <a:rPr lang="en-US" sz="2000" b="1" kern="1200" dirty="0">
              <a:solidFill>
                <a:schemeClr val="accent4"/>
              </a:solidFill>
            </a:rPr>
            <a:t>prodromal symptoms </a:t>
          </a:r>
          <a:r>
            <a:rPr lang="en-US" sz="2000" b="1" kern="1200" dirty="0"/>
            <a:t>(which precede the active phase of the disorder) and residual symptoms (which follow this phase) which do not cause significant impairment in functioning, apart from negative symptoms </a:t>
          </a:r>
          <a:endParaRPr lang="en-US" sz="2000" kern="1200" dirty="0"/>
        </a:p>
      </dsp:txBody>
      <dsp:txXfrm>
        <a:off x="1100692" y="3600455"/>
        <a:ext cx="2110011" cy="895156"/>
      </dsp:txXfrm>
    </dsp:sp>
    <dsp:sp modelId="{67AB4A8D-7B2A-49E3-BFA9-F7209D4737BF}">
      <dsp:nvSpPr>
        <dsp:cNvPr id="0" name=""/>
        <dsp:cNvSpPr/>
      </dsp:nvSpPr>
      <dsp:spPr>
        <a:xfrm>
          <a:off x="3634082" y="3238642"/>
          <a:ext cx="895156" cy="89515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BFE50D-052B-4D68-8EB9-76D706373D74}">
      <dsp:nvSpPr>
        <dsp:cNvPr id="0" name=""/>
        <dsp:cNvSpPr/>
      </dsp:nvSpPr>
      <dsp:spPr>
        <a:xfrm>
          <a:off x="3822065" y="3426625"/>
          <a:ext cx="519190" cy="5191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1C14BD-2332-4BE7-B1DC-0EA3A37003B0}">
      <dsp:nvSpPr>
        <dsp:cNvPr id="0" name=""/>
        <dsp:cNvSpPr/>
      </dsp:nvSpPr>
      <dsp:spPr>
        <a:xfrm>
          <a:off x="4721058" y="3238642"/>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solidFill>
                <a:schemeClr val="accent6"/>
              </a:solidFill>
            </a:rPr>
            <a:t>Mood disorder symptoms commonly coexist </a:t>
          </a:r>
          <a:r>
            <a:rPr lang="en-US" sz="2000" b="1" kern="1200" dirty="0"/>
            <a:t>but they constitute a separate, schizophrenic diagnosis due to the accompanying psychotic features</a:t>
          </a:r>
          <a:endParaRPr lang="en-US" sz="2000" kern="1200" dirty="0"/>
        </a:p>
      </dsp:txBody>
      <dsp:txXfrm>
        <a:off x="4721058" y="3238642"/>
        <a:ext cx="2110011" cy="8951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410C7-CC06-4278-8EAB-47EF35DD49F4}">
      <dsp:nvSpPr>
        <dsp:cNvPr id="0" name=""/>
        <dsp:cNvSpPr/>
      </dsp:nvSpPr>
      <dsp:spPr>
        <a:xfrm>
          <a:off x="280193" y="129509"/>
          <a:ext cx="1370938" cy="137093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75848-FF17-4A4D-A815-651FE87D2E75}">
      <dsp:nvSpPr>
        <dsp:cNvPr id="0" name=""/>
        <dsp:cNvSpPr/>
      </dsp:nvSpPr>
      <dsp:spPr>
        <a:xfrm>
          <a:off x="568090" y="417406"/>
          <a:ext cx="795144" cy="7951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B9AC3B-0765-4ECD-A7AE-BC09C2CC4222}">
      <dsp:nvSpPr>
        <dsp:cNvPr id="0" name=""/>
        <dsp:cNvSpPr/>
      </dsp:nvSpPr>
      <dsp:spPr>
        <a:xfrm>
          <a:off x="1944904" y="12950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Considered an “intermediate disorder” because the symptoms are present for at least one month but no longer than 6 months </a:t>
          </a:r>
          <a:endParaRPr lang="en-US" sz="2200" kern="1200" dirty="0"/>
        </a:p>
      </dsp:txBody>
      <dsp:txXfrm>
        <a:off x="1944904" y="129509"/>
        <a:ext cx="3231497" cy="1370938"/>
      </dsp:txXfrm>
    </dsp:sp>
    <dsp:sp modelId="{72341490-43A2-4F2F-A3ED-6A51221D6C83}">
      <dsp:nvSpPr>
        <dsp:cNvPr id="0" name=""/>
        <dsp:cNvSpPr/>
      </dsp:nvSpPr>
      <dsp:spPr>
        <a:xfrm>
          <a:off x="5739466" y="129509"/>
          <a:ext cx="1370938" cy="137093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E89216-0058-4499-A6D1-6B1F2B977CA3}">
      <dsp:nvSpPr>
        <dsp:cNvPr id="0" name=""/>
        <dsp:cNvSpPr/>
      </dsp:nvSpPr>
      <dsp:spPr>
        <a:xfrm>
          <a:off x="6027363" y="417406"/>
          <a:ext cx="795144" cy="7951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905A84-B4E5-4DDD-ACE4-A0C49C8B9E07}">
      <dsp:nvSpPr>
        <dsp:cNvPr id="0" name=""/>
        <dsp:cNvSpPr/>
      </dsp:nvSpPr>
      <dsp:spPr>
        <a:xfrm>
          <a:off x="7404177" y="12950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About 2/3 of individuals go on to develop schizophrenia </a:t>
          </a:r>
          <a:endParaRPr lang="en-US" sz="2200" kern="1200" dirty="0"/>
        </a:p>
      </dsp:txBody>
      <dsp:txXfrm>
        <a:off x="7404177" y="129509"/>
        <a:ext cx="3231497" cy="1370938"/>
      </dsp:txXfrm>
    </dsp:sp>
    <dsp:sp modelId="{CE690983-6B36-44DB-AAFB-B8462387AFBE}">
      <dsp:nvSpPr>
        <dsp:cNvPr id="0" name=""/>
        <dsp:cNvSpPr/>
      </dsp:nvSpPr>
      <dsp:spPr>
        <a:xfrm>
          <a:off x="280193" y="2115089"/>
          <a:ext cx="1370938" cy="137093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8BF460-4601-450D-9D5E-C63607DCCA26}">
      <dsp:nvSpPr>
        <dsp:cNvPr id="0" name=""/>
        <dsp:cNvSpPr/>
      </dsp:nvSpPr>
      <dsp:spPr>
        <a:xfrm>
          <a:off x="568090" y="2402986"/>
          <a:ext cx="795144" cy="7951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95E464-BCF2-4897-AFA0-B1BB14E59198}">
      <dsp:nvSpPr>
        <dsp:cNvPr id="0" name=""/>
        <dsp:cNvSpPr/>
      </dsp:nvSpPr>
      <dsp:spPr>
        <a:xfrm>
          <a:off x="1944904" y="211508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Impaired functioning is not essential for diagnosis </a:t>
          </a:r>
          <a:endParaRPr lang="en-US" sz="2200" kern="1200" dirty="0"/>
        </a:p>
      </dsp:txBody>
      <dsp:txXfrm>
        <a:off x="1944904" y="2115089"/>
        <a:ext cx="3231497" cy="1370938"/>
      </dsp:txXfrm>
    </dsp:sp>
    <dsp:sp modelId="{4A0C30FB-4331-47E3-A97B-0BEC204212A1}">
      <dsp:nvSpPr>
        <dsp:cNvPr id="0" name=""/>
        <dsp:cNvSpPr/>
      </dsp:nvSpPr>
      <dsp:spPr>
        <a:xfrm>
          <a:off x="5739466" y="2115089"/>
          <a:ext cx="1370938" cy="13709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57AFF0-51B9-46BB-8080-EA0855E74C42}">
      <dsp:nvSpPr>
        <dsp:cNvPr id="0" name=""/>
        <dsp:cNvSpPr/>
      </dsp:nvSpPr>
      <dsp:spPr>
        <a:xfrm>
          <a:off x="6027363" y="2402986"/>
          <a:ext cx="795144" cy="7951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88B939-635C-4E2B-A9BB-3707EC347DA7}">
      <dsp:nvSpPr>
        <dsp:cNvPr id="0" name=""/>
        <dsp:cNvSpPr/>
      </dsp:nvSpPr>
      <dsp:spPr>
        <a:xfrm>
          <a:off x="7404177" y="211508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Any major mood episodes present concurrently must only be present for a small period of time (otherwise, the individual may be diagnosed with schizoaffective disorder) </a:t>
          </a:r>
          <a:endParaRPr lang="en-US" sz="2200" kern="1200" dirty="0"/>
        </a:p>
      </dsp:txBody>
      <dsp:txXfrm>
        <a:off x="7404177" y="2115089"/>
        <a:ext cx="3231497" cy="13709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954A5-15F3-424E-A310-2E5808636A50}">
      <dsp:nvSpPr>
        <dsp:cNvPr id="0" name=""/>
        <dsp:cNvSpPr/>
      </dsp:nvSpPr>
      <dsp:spPr>
        <a:xfrm>
          <a:off x="0" y="3341354"/>
          <a:ext cx="6900512" cy="21922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t>Psychotic symptoms should continue for at least 2 weeks in the absence of a major mood disorder </a:t>
          </a:r>
          <a:endParaRPr lang="en-US" sz="2800" kern="1200" dirty="0"/>
        </a:p>
      </dsp:txBody>
      <dsp:txXfrm>
        <a:off x="0" y="3341354"/>
        <a:ext cx="6900512" cy="1183836"/>
      </dsp:txXfrm>
    </dsp:sp>
    <dsp:sp modelId="{3C1524B8-93DB-49E4-9201-671307DF0BCD}">
      <dsp:nvSpPr>
        <dsp:cNvPr id="0" name=""/>
        <dsp:cNvSpPr/>
      </dsp:nvSpPr>
      <dsp:spPr>
        <a:xfrm>
          <a:off x="0" y="4481345"/>
          <a:ext cx="6900512" cy="100845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4696" tIns="41910" rIns="234696" bIns="41910" numCol="1" spcCol="1270" anchor="ctr" anchorCtr="0">
          <a:noAutofit/>
        </a:bodyPr>
        <a:lstStyle/>
        <a:p>
          <a:pPr marL="0" lvl="0" indent="0" algn="ctr" defTabSz="1466850">
            <a:lnSpc>
              <a:spcPct val="90000"/>
            </a:lnSpc>
            <a:spcBef>
              <a:spcPct val="0"/>
            </a:spcBef>
            <a:spcAft>
              <a:spcPct val="35000"/>
            </a:spcAft>
            <a:buNone/>
          </a:pPr>
          <a:r>
            <a:rPr lang="en-US" sz="3300" b="1" kern="1200" dirty="0"/>
            <a:t>This separates schizoaffective disorder and major depressive disorder with psychotic features</a:t>
          </a:r>
          <a:endParaRPr lang="en-US" sz="3300" kern="1200" dirty="0"/>
        </a:p>
      </dsp:txBody>
      <dsp:txXfrm>
        <a:off x="0" y="4481345"/>
        <a:ext cx="6900512" cy="1008453"/>
      </dsp:txXfrm>
    </dsp:sp>
    <dsp:sp modelId="{A0F2A627-4DA1-4450-A464-912DC695B334}">
      <dsp:nvSpPr>
        <dsp:cNvPr id="0" name=""/>
        <dsp:cNvSpPr/>
      </dsp:nvSpPr>
      <dsp:spPr>
        <a:xfrm rot="10800000">
          <a:off x="0" y="2496"/>
          <a:ext cx="6900512" cy="337174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t>Involves the psychotic symptoms of schizophrenia and a concurrent, uninterrupted period of a major mood episode that occurs for the majority or total duration of the disorder </a:t>
          </a:r>
          <a:endParaRPr lang="en-US" sz="2800" kern="1200" dirty="0"/>
        </a:p>
      </dsp:txBody>
      <dsp:txXfrm rot="10800000">
        <a:off x="0" y="2496"/>
        <a:ext cx="6900512" cy="21908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40C4A-B783-4F0E-BA65-E4B4E996E5EF}">
      <dsp:nvSpPr>
        <dsp:cNvPr id="0" name=""/>
        <dsp:cNvSpPr/>
      </dsp:nvSpPr>
      <dsp:spPr>
        <a:xfrm>
          <a:off x="133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57D682-5C8C-477D-92B6-CE43627408E0}">
      <dsp:nvSpPr>
        <dsp:cNvPr id="0" name=""/>
        <dsp:cNvSpPr/>
      </dsp:nvSpPr>
      <dsp:spPr>
        <a:xfrm>
          <a:off x="521008"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Requires the presence of at least one delusion that lasts for at least one month in duration and that individuals must not have experienced hallucinations, disorganized speech, disorganized or catatonic behavior, or negative symptoms to be diagnosed with delusional disorder </a:t>
          </a:r>
        </a:p>
      </dsp:txBody>
      <dsp:txXfrm>
        <a:off x="607995" y="656626"/>
        <a:ext cx="4503113" cy="2795976"/>
      </dsp:txXfrm>
    </dsp:sp>
    <dsp:sp modelId="{1EC3999B-9F61-44A5-BA89-C4132A8DEACD}">
      <dsp:nvSpPr>
        <dsp:cNvPr id="0" name=""/>
        <dsp:cNvSpPr/>
      </dsp:nvSpPr>
      <dsp:spPr>
        <a:xfrm>
          <a:off x="571777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8ACF2A-A0B7-4D6D-A3DF-2B8D92C8DC2E}">
      <dsp:nvSpPr>
        <dsp:cNvPr id="0" name=""/>
        <dsp:cNvSpPr/>
      </dsp:nvSpPr>
      <dsp:spPr>
        <a:xfrm>
          <a:off x="6237449"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Daily functioning is not overly impacted due to the delusions and any mood disorder symptoms are typically brief</a:t>
          </a:r>
        </a:p>
      </dsp:txBody>
      <dsp:txXfrm>
        <a:off x="6324436" y="656626"/>
        <a:ext cx="4503113" cy="27959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DED13-F3C8-4157-8B2F-B64A8BAE3E56}">
      <dsp:nvSpPr>
        <dsp:cNvPr id="0" name=""/>
        <dsp:cNvSpPr/>
      </dsp:nvSpPr>
      <dsp:spPr>
        <a:xfrm>
          <a:off x="0" y="2824"/>
          <a:ext cx="10915869" cy="6016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A136A8-6002-4EBB-83FA-B66287E5878D}">
      <dsp:nvSpPr>
        <dsp:cNvPr id="0" name=""/>
        <dsp:cNvSpPr/>
      </dsp:nvSpPr>
      <dsp:spPr>
        <a:xfrm>
          <a:off x="181998" y="138195"/>
          <a:ext cx="330906" cy="3309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5F8C61-235D-4DA1-9030-9E1A0EBE2C3E}">
      <dsp:nvSpPr>
        <dsp:cNvPr id="0" name=""/>
        <dsp:cNvSpPr/>
      </dsp:nvSpPr>
      <dsp:spPr>
        <a:xfrm>
          <a:off x="694903" y="282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Erotomanic delusion – occurs when an individual reports a delusion of another person being in love with them (usually a person of higher status) </a:t>
          </a:r>
          <a:endParaRPr lang="en-US" sz="1700" kern="1200" dirty="0"/>
        </a:p>
      </dsp:txBody>
      <dsp:txXfrm>
        <a:off x="694903" y="2824"/>
        <a:ext cx="10220965" cy="601647"/>
      </dsp:txXfrm>
    </dsp:sp>
    <dsp:sp modelId="{9635A8E2-993F-49CA-8860-720AE2A024BA}">
      <dsp:nvSpPr>
        <dsp:cNvPr id="0" name=""/>
        <dsp:cNvSpPr/>
      </dsp:nvSpPr>
      <dsp:spPr>
        <a:xfrm>
          <a:off x="0" y="754884"/>
          <a:ext cx="10915869" cy="6016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A798F-AE56-4961-A040-7DAF06D3097B}">
      <dsp:nvSpPr>
        <dsp:cNvPr id="0" name=""/>
        <dsp:cNvSpPr/>
      </dsp:nvSpPr>
      <dsp:spPr>
        <a:xfrm>
          <a:off x="181998" y="890255"/>
          <a:ext cx="330906" cy="3309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508229-93DE-4B7A-874E-1E85249619A6}">
      <dsp:nvSpPr>
        <dsp:cNvPr id="0" name=""/>
        <dsp:cNvSpPr/>
      </dsp:nvSpPr>
      <dsp:spPr>
        <a:xfrm>
          <a:off x="694903" y="75488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Grandiose delusion – involves the conviction of having a great talent or insight; these may take on a religious affiliation </a:t>
          </a:r>
          <a:endParaRPr lang="en-US" sz="1700" kern="1200" dirty="0"/>
        </a:p>
      </dsp:txBody>
      <dsp:txXfrm>
        <a:off x="694903" y="754884"/>
        <a:ext cx="10220965" cy="601647"/>
      </dsp:txXfrm>
    </dsp:sp>
    <dsp:sp modelId="{D1CBA238-4B57-4541-8007-D11AC8117A32}">
      <dsp:nvSpPr>
        <dsp:cNvPr id="0" name=""/>
        <dsp:cNvSpPr/>
      </dsp:nvSpPr>
      <dsp:spPr>
        <a:xfrm>
          <a:off x="0" y="1506944"/>
          <a:ext cx="10915869" cy="6016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7BBB7F-3DAD-43D2-BF64-F840B7FEB343}">
      <dsp:nvSpPr>
        <dsp:cNvPr id="0" name=""/>
        <dsp:cNvSpPr/>
      </dsp:nvSpPr>
      <dsp:spPr>
        <a:xfrm>
          <a:off x="181998" y="1642315"/>
          <a:ext cx="330906" cy="3309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47F45B-B09C-4DBE-9FBE-14AFB10CA5EE}">
      <dsp:nvSpPr>
        <dsp:cNvPr id="0" name=""/>
        <dsp:cNvSpPr/>
      </dsp:nvSpPr>
      <dsp:spPr>
        <a:xfrm>
          <a:off x="694903" y="150694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Jealous delusion – revolve around the conviction that one’s spouse or partner is/has been unfaithful; this is much more extensive than common questions of infidelity and is generally based on incorrect inferences </a:t>
          </a:r>
          <a:endParaRPr lang="en-US" sz="1700" kern="1200" dirty="0"/>
        </a:p>
      </dsp:txBody>
      <dsp:txXfrm>
        <a:off x="694903" y="1506944"/>
        <a:ext cx="10220965" cy="601647"/>
      </dsp:txXfrm>
    </dsp:sp>
    <dsp:sp modelId="{BAD553AA-27FB-4128-82C2-3E96E70BAB97}">
      <dsp:nvSpPr>
        <dsp:cNvPr id="0" name=""/>
        <dsp:cNvSpPr/>
      </dsp:nvSpPr>
      <dsp:spPr>
        <a:xfrm>
          <a:off x="0" y="2259004"/>
          <a:ext cx="10915869" cy="6016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AB1BB7-42B3-46C7-8452-0645AB154B90}">
      <dsp:nvSpPr>
        <dsp:cNvPr id="0" name=""/>
        <dsp:cNvSpPr/>
      </dsp:nvSpPr>
      <dsp:spPr>
        <a:xfrm>
          <a:off x="181998" y="2394375"/>
          <a:ext cx="330906" cy="3309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B6CA7C-1923-44CF-8C8B-4DBC7EB3A925}">
      <dsp:nvSpPr>
        <dsp:cNvPr id="0" name=""/>
        <dsp:cNvSpPr/>
      </dsp:nvSpPr>
      <dsp:spPr>
        <a:xfrm>
          <a:off x="694903" y="225900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Persecutory delusion – involves the individual believing that they are being conspired against, spied on, followed, poisoned or drugged, maliciously maligned, harassed, or obstructed in pursuit of their long-term goals; individuals with these delusions are most at risk of becoming aggressive or hostile </a:t>
          </a:r>
          <a:endParaRPr lang="en-US" sz="1700" kern="1200" dirty="0"/>
        </a:p>
      </dsp:txBody>
      <dsp:txXfrm>
        <a:off x="694903" y="2259004"/>
        <a:ext cx="10220965" cy="601647"/>
      </dsp:txXfrm>
    </dsp:sp>
    <dsp:sp modelId="{1709A918-7275-46CE-A8DF-51BCC751DC54}">
      <dsp:nvSpPr>
        <dsp:cNvPr id="0" name=""/>
        <dsp:cNvSpPr/>
      </dsp:nvSpPr>
      <dsp:spPr>
        <a:xfrm>
          <a:off x="0" y="3011064"/>
          <a:ext cx="10915869" cy="60164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459A1-FF84-42E2-8707-80C8297074A7}">
      <dsp:nvSpPr>
        <dsp:cNvPr id="0" name=""/>
        <dsp:cNvSpPr/>
      </dsp:nvSpPr>
      <dsp:spPr>
        <a:xfrm>
          <a:off x="181998" y="3146435"/>
          <a:ext cx="330906" cy="33090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0E90B4-EBA5-4520-924D-142F17265E57}">
      <dsp:nvSpPr>
        <dsp:cNvPr id="0" name=""/>
        <dsp:cNvSpPr/>
      </dsp:nvSpPr>
      <dsp:spPr>
        <a:xfrm>
          <a:off x="694903" y="301106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Somatic delusion – involves delusions regarding bodily functions or sensations (e.g., that they emit a foul odor or that there are insect in/on them)</a:t>
          </a:r>
          <a:endParaRPr lang="en-US" sz="1700" kern="1200" dirty="0"/>
        </a:p>
      </dsp:txBody>
      <dsp:txXfrm>
        <a:off x="694903" y="3011064"/>
        <a:ext cx="10220965" cy="601647"/>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17T01:42:26.705"/>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19T21:49:14.225"/>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1BA45-26AA-4CEC-8DDD-C6B78A8EF365}"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93C54-E190-478B-8426-4FB319C888CA}" type="slidenum">
              <a:rPr lang="en-US" smtClean="0"/>
              <a:t>‹#›</a:t>
            </a:fld>
            <a:endParaRPr lang="en-US"/>
          </a:p>
        </p:txBody>
      </p:sp>
    </p:spTree>
    <p:extLst>
      <p:ext uri="{BB962C8B-B14F-4D97-AF65-F5344CB8AC3E}">
        <p14:creationId xmlns:p14="http://schemas.microsoft.com/office/powerpoint/2010/main" val="79772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symptoms are present for less than one month, it is considered a brief psychotic disorder</a:t>
            </a:r>
          </a:p>
        </p:txBody>
      </p:sp>
      <p:sp>
        <p:nvSpPr>
          <p:cNvPr id="4" name="Slide Number Placeholder 3"/>
          <p:cNvSpPr>
            <a:spLocks noGrp="1"/>
          </p:cNvSpPr>
          <p:nvPr>
            <p:ph type="sldNum" sz="quarter" idx="5"/>
          </p:nvPr>
        </p:nvSpPr>
        <p:spPr/>
        <p:txBody>
          <a:bodyPr/>
          <a:lstStyle/>
          <a:p>
            <a:fld id="{36E93C54-E190-478B-8426-4FB319C888CA}" type="slidenum">
              <a:rPr lang="en-US" smtClean="0"/>
              <a:t>10</a:t>
            </a:fld>
            <a:endParaRPr lang="en-US"/>
          </a:p>
        </p:txBody>
      </p:sp>
    </p:spTree>
    <p:extLst>
      <p:ext uri="{BB962C8B-B14F-4D97-AF65-F5344CB8AC3E}">
        <p14:creationId xmlns:p14="http://schemas.microsoft.com/office/powerpoint/2010/main" val="410842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2585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2599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0753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4824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1203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2719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1258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7243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0070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85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190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187674208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6" r:id="rId5"/>
    <p:sldLayoutId id="2147483680" r:id="rId6"/>
    <p:sldLayoutId id="2147483681" r:id="rId7"/>
    <p:sldLayoutId id="2147483682" r:id="rId8"/>
    <p:sldLayoutId id="2147483685" r:id="rId9"/>
    <p:sldLayoutId id="2147483683" r:id="rId10"/>
    <p:sldLayoutId id="2147483684"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597D86D7-F6EF-4FD3-A918-D7636E582DCF}"/>
              </a:ext>
              <a:ext uri="{C183D7F6-B498-43B3-948B-1728B52AA6E4}">
                <adec:decorative xmlns:adec="http://schemas.microsoft.com/office/drawing/2017/decorative" val="1"/>
              </a:ext>
            </a:extLst>
          </p:cNvPr>
          <p:cNvPicPr>
            <a:picLocks noChangeAspect="1"/>
          </p:cNvPicPr>
          <p:nvPr/>
        </p:nvPicPr>
        <p:blipFill rotWithShape="1">
          <a:blip r:embed="rId2"/>
          <a:srcRect t="13757" b="2288"/>
          <a:stretch/>
        </p:blipFill>
        <p:spPr>
          <a:xfrm>
            <a:off x="-3047" y="10"/>
            <a:ext cx="12191999" cy="6857990"/>
          </a:xfrm>
          <a:prstGeom prst="rect">
            <a:avLst/>
          </a:prstGeom>
        </p:spPr>
      </p:pic>
      <p:sp>
        <p:nvSpPr>
          <p:cNvPr id="14" name="Rectangle 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50000">
                <a:schemeClr val="tx1">
                  <a:alpha val="3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DA61E-B3C6-4DC2-BE5B-66D50768E982}"/>
              </a:ext>
            </a:extLst>
          </p:cNvPr>
          <p:cNvSpPr>
            <a:spLocks noGrp="1"/>
          </p:cNvSpPr>
          <p:nvPr>
            <p:ph type="ctrTitle"/>
          </p:nvPr>
        </p:nvSpPr>
        <p:spPr>
          <a:xfrm>
            <a:off x="643466" y="1322616"/>
            <a:ext cx="10905059" cy="2651204"/>
          </a:xfrm>
          <a:effectLst>
            <a:outerShdw blurRad="50800" dist="38100" dir="2700000" algn="tl" rotWithShape="0">
              <a:prstClr val="black">
                <a:alpha val="40000"/>
              </a:prstClr>
            </a:outerShdw>
          </a:effectLst>
        </p:spPr>
        <p:txBody>
          <a:bodyPr>
            <a:normAutofit/>
          </a:bodyPr>
          <a:lstStyle/>
          <a:p>
            <a:pPr algn="ctr"/>
            <a:r>
              <a:rPr lang="en-US" sz="5400" dirty="0">
                <a:solidFill>
                  <a:schemeClr val="bg1"/>
                </a:solidFill>
              </a:rPr>
              <a:t>Schizophrenia Spectrum and Other Psychotic Disorders </a:t>
            </a:r>
          </a:p>
        </p:txBody>
      </p:sp>
      <p:sp>
        <p:nvSpPr>
          <p:cNvPr id="3" name="Subtitle 2">
            <a:extLst>
              <a:ext uri="{FF2B5EF4-FFF2-40B4-BE49-F238E27FC236}">
                <a16:creationId xmlns:a16="http://schemas.microsoft.com/office/drawing/2014/main" id="{35FCC0B2-ED79-459A-BC4D-747AD80C651F}"/>
              </a:ext>
            </a:extLst>
          </p:cNvPr>
          <p:cNvSpPr>
            <a:spLocks noGrp="1"/>
          </p:cNvSpPr>
          <p:nvPr>
            <p:ph type="subTitle" idx="1"/>
          </p:nvPr>
        </p:nvSpPr>
        <p:spPr>
          <a:xfrm>
            <a:off x="643466" y="4133135"/>
            <a:ext cx="10902016" cy="1008767"/>
          </a:xfrm>
          <a:effectLst>
            <a:outerShdw blurRad="50800" dist="38100" dir="2700000" algn="tl" rotWithShape="0">
              <a:prstClr val="black">
                <a:alpha val="40000"/>
              </a:prstClr>
            </a:outerShdw>
          </a:effectLst>
        </p:spPr>
        <p:txBody>
          <a:bodyPr>
            <a:normAutofit/>
          </a:bodyPr>
          <a:lstStyle/>
          <a:p>
            <a:pPr algn="ctr"/>
            <a:r>
              <a:rPr lang="en-US" sz="1800" dirty="0">
                <a:solidFill>
                  <a:schemeClr val="bg1"/>
                </a:solidFill>
                <a:latin typeface="Ebrima" panose="02000000000000000000" pitchFamily="2" charset="0"/>
                <a:ea typeface="Ebrima" panose="02000000000000000000" pitchFamily="2" charset="0"/>
                <a:cs typeface="Ebrima" panose="02000000000000000000" pitchFamily="2" charset="0"/>
              </a:rPr>
              <a:t>Module 12</a:t>
            </a:r>
          </a:p>
        </p:txBody>
      </p:sp>
      <p:cxnSp>
        <p:nvCxnSpPr>
          <p:cNvPr id="15" name="Straight Connector 10">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97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C51B9-5ECC-4F02-81F4-8813E5436AEE}"/>
              </a:ext>
            </a:extLst>
          </p:cNvPr>
          <p:cNvSpPr>
            <a:spLocks noGrp="1"/>
          </p:cNvSpPr>
          <p:nvPr>
            <p:ph type="title"/>
          </p:nvPr>
        </p:nvSpPr>
        <p:spPr>
          <a:xfrm>
            <a:off x="635000" y="634029"/>
            <a:ext cx="10921640" cy="1314698"/>
          </a:xfrm>
        </p:spPr>
        <p:txBody>
          <a:bodyPr anchor="ctr">
            <a:normAutofit/>
          </a:bodyPr>
          <a:lstStyle/>
          <a:p>
            <a:pPr algn="ctr"/>
            <a:r>
              <a:rPr lang="en-US" sz="7200"/>
              <a:t>Schizophreniform Disorder</a:t>
            </a:r>
          </a:p>
        </p:txBody>
      </p:sp>
      <p:sp>
        <p:nvSpPr>
          <p:cNvPr id="19"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Schizophreniform Disorder">
            <a:extLst>
              <a:ext uri="{FF2B5EF4-FFF2-40B4-BE49-F238E27FC236}">
                <a16:creationId xmlns:a16="http://schemas.microsoft.com/office/drawing/2014/main" id="{6F6CC07A-6DC0-4F47-91ED-8251B25D34B8}"/>
              </a:ext>
            </a:extLst>
          </p:cNvPr>
          <p:cNvGraphicFramePr>
            <a:graphicFrameLocks noGrp="1"/>
          </p:cNvGraphicFramePr>
          <p:nvPr>
            <p:ph idx="1"/>
            <p:extLst>
              <p:ext uri="{D42A27DB-BD31-4B8C-83A1-F6EECF244321}">
                <p14:modId xmlns:p14="http://schemas.microsoft.com/office/powerpoint/2010/main" val="1966855783"/>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8742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F57CF1F-F9A0-4D2E-838D-B035495AD654}"/>
              </a:ext>
            </a:extLst>
          </p:cNvPr>
          <p:cNvSpPr>
            <a:spLocks noGrp="1"/>
          </p:cNvSpPr>
          <p:nvPr>
            <p:ph type="title"/>
          </p:nvPr>
        </p:nvSpPr>
        <p:spPr>
          <a:xfrm>
            <a:off x="635001" y="640823"/>
            <a:ext cx="3103194" cy="5583148"/>
          </a:xfrm>
        </p:spPr>
        <p:txBody>
          <a:bodyPr anchor="ctr">
            <a:normAutofit/>
          </a:bodyPr>
          <a:lstStyle/>
          <a:p>
            <a:r>
              <a:rPr lang="en-US">
                <a:solidFill>
                  <a:schemeClr val="bg1"/>
                </a:solidFill>
              </a:rPr>
              <a:t>Schizoaffective Disorder </a:t>
            </a:r>
          </a:p>
        </p:txBody>
      </p:sp>
      <p:graphicFrame>
        <p:nvGraphicFramePr>
          <p:cNvPr id="5" name="Content Placeholder 2" descr="Schizoaffective disorder">
            <a:extLst>
              <a:ext uri="{FF2B5EF4-FFF2-40B4-BE49-F238E27FC236}">
                <a16:creationId xmlns:a16="http://schemas.microsoft.com/office/drawing/2014/main" id="{0F01D419-86C9-4896-8CBA-0AC43AED3B6D}"/>
              </a:ext>
            </a:extLst>
          </p:cNvPr>
          <p:cNvGraphicFramePr>
            <a:graphicFrameLocks noGrp="1"/>
          </p:cNvGraphicFramePr>
          <p:nvPr>
            <p:ph idx="1"/>
            <p:extLst>
              <p:ext uri="{D42A27DB-BD31-4B8C-83A1-F6EECF244321}">
                <p14:modId xmlns:p14="http://schemas.microsoft.com/office/powerpoint/2010/main" val="163704302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203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B5C09-717F-4E58-A0EF-1274EA5987B3}"/>
              </a:ext>
            </a:extLst>
          </p:cNvPr>
          <p:cNvSpPr>
            <a:spLocks noGrp="1"/>
          </p:cNvSpPr>
          <p:nvPr>
            <p:ph type="title"/>
          </p:nvPr>
        </p:nvSpPr>
        <p:spPr>
          <a:xfrm>
            <a:off x="635000" y="634029"/>
            <a:ext cx="10921640" cy="1314698"/>
          </a:xfrm>
        </p:spPr>
        <p:txBody>
          <a:bodyPr anchor="ctr">
            <a:normAutofit/>
          </a:bodyPr>
          <a:lstStyle/>
          <a:p>
            <a:pPr algn="ctr"/>
            <a:r>
              <a:rPr lang="en-US" sz="7200"/>
              <a:t>Delusional Disorder</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Delusional Disorder">
            <a:extLst>
              <a:ext uri="{FF2B5EF4-FFF2-40B4-BE49-F238E27FC236}">
                <a16:creationId xmlns:a16="http://schemas.microsoft.com/office/drawing/2014/main" id="{1CB600D8-CC4D-4BC9-80EC-96234E2104C6}"/>
              </a:ext>
            </a:extLst>
          </p:cNvPr>
          <p:cNvGraphicFramePr>
            <a:graphicFrameLocks noGrp="1"/>
          </p:cNvGraphicFramePr>
          <p:nvPr>
            <p:ph idx="1"/>
            <p:extLst>
              <p:ext uri="{D42A27DB-BD31-4B8C-83A1-F6EECF244321}">
                <p14:modId xmlns:p14="http://schemas.microsoft.com/office/powerpoint/2010/main" val="3924346130"/>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039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2799BB-CFBA-4A31-8B3D-4981EA72BB17}"/>
              </a:ext>
            </a:extLst>
          </p:cNvPr>
          <p:cNvSpPr>
            <a:spLocks noGrp="1"/>
          </p:cNvSpPr>
          <p:nvPr>
            <p:ph type="title"/>
          </p:nvPr>
        </p:nvSpPr>
        <p:spPr>
          <a:xfrm>
            <a:off x="635000" y="634029"/>
            <a:ext cx="10921640" cy="1314698"/>
          </a:xfrm>
        </p:spPr>
        <p:txBody>
          <a:bodyPr anchor="ctr">
            <a:normAutofit/>
          </a:bodyPr>
          <a:lstStyle/>
          <a:p>
            <a:pPr algn="ctr"/>
            <a:r>
              <a:rPr lang="en-US" sz="7200"/>
              <a:t>5 Main Subtypes of Delusional Disorder</a:t>
            </a:r>
          </a:p>
        </p:txBody>
      </p:sp>
      <p:sp>
        <p:nvSpPr>
          <p:cNvPr id="7"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descr="Subtypes of Delusional Disorder">
            <a:extLst>
              <a:ext uri="{FF2B5EF4-FFF2-40B4-BE49-F238E27FC236}">
                <a16:creationId xmlns:a16="http://schemas.microsoft.com/office/drawing/2014/main" id="{7CDEEB64-7130-4780-9C89-C2BBF0C164D4}"/>
              </a:ext>
            </a:extLst>
          </p:cNvPr>
          <p:cNvGraphicFramePr>
            <a:graphicFrameLocks noGrp="1"/>
          </p:cNvGraphicFramePr>
          <p:nvPr>
            <p:ph idx="1"/>
            <p:extLst>
              <p:ext uri="{D42A27DB-BD31-4B8C-83A1-F6EECF244321}">
                <p14:modId xmlns:p14="http://schemas.microsoft.com/office/powerpoint/2010/main" val="1654776959"/>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248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2382D-9C4F-4208-97ED-7C0A65E3CEC3}"/>
              </a:ext>
            </a:extLst>
          </p:cNvPr>
          <p:cNvSpPr>
            <a:spLocks noGrp="1"/>
          </p:cNvSpPr>
          <p:nvPr>
            <p:ph type="title"/>
          </p:nvPr>
        </p:nvSpPr>
        <p:spPr>
          <a:xfrm>
            <a:off x="635000" y="634029"/>
            <a:ext cx="10921640" cy="1314698"/>
          </a:xfrm>
        </p:spPr>
        <p:txBody>
          <a:bodyPr anchor="ctr">
            <a:normAutofit/>
          </a:bodyPr>
          <a:lstStyle/>
          <a:p>
            <a:pPr algn="ctr"/>
            <a:r>
              <a:rPr lang="en-US" sz="7200"/>
              <a:t>Epidemiology</a:t>
            </a:r>
          </a:p>
        </p:txBody>
      </p:sp>
      <p:sp>
        <p:nvSpPr>
          <p:cNvPr id="20"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ontent Placeholder 2" descr="Epidemiology">
            <a:extLst>
              <a:ext uri="{FF2B5EF4-FFF2-40B4-BE49-F238E27FC236}">
                <a16:creationId xmlns:a16="http://schemas.microsoft.com/office/drawing/2014/main" id="{72CE9F34-800D-4527-93A3-B3925CDE8E72}"/>
              </a:ext>
            </a:extLst>
          </p:cNvPr>
          <p:cNvGraphicFramePr>
            <a:graphicFrameLocks noGrp="1"/>
          </p:cNvGraphicFramePr>
          <p:nvPr>
            <p:ph idx="1"/>
            <p:extLst>
              <p:ext uri="{D42A27DB-BD31-4B8C-83A1-F6EECF244321}">
                <p14:modId xmlns:p14="http://schemas.microsoft.com/office/powerpoint/2010/main" val="81304393"/>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5913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F88BAC-9841-4674-870E-8B5E3FFC7141}"/>
              </a:ext>
            </a:extLst>
          </p:cNvPr>
          <p:cNvSpPr>
            <a:spLocks noGrp="1"/>
          </p:cNvSpPr>
          <p:nvPr>
            <p:ph type="title"/>
          </p:nvPr>
        </p:nvSpPr>
        <p:spPr>
          <a:xfrm>
            <a:off x="838200" y="365125"/>
            <a:ext cx="10515600" cy="1325563"/>
          </a:xfrm>
        </p:spPr>
        <p:txBody>
          <a:bodyPr>
            <a:normAutofit/>
          </a:bodyPr>
          <a:lstStyle/>
          <a:p>
            <a:r>
              <a:rPr lang="en-US" sz="8000">
                <a:solidFill>
                  <a:srgbClr val="9BA842"/>
                </a:solidFill>
              </a:rPr>
              <a:t>Comorbidity </a:t>
            </a:r>
          </a:p>
        </p:txBody>
      </p:sp>
      <p:graphicFrame>
        <p:nvGraphicFramePr>
          <p:cNvPr id="14" name="Content Placeholder 2" descr="Comorbidity">
            <a:extLst>
              <a:ext uri="{FF2B5EF4-FFF2-40B4-BE49-F238E27FC236}">
                <a16:creationId xmlns:a16="http://schemas.microsoft.com/office/drawing/2014/main" id="{D232DA19-A858-4419-B3F6-D366139ED5A0}"/>
              </a:ext>
            </a:extLst>
          </p:cNvPr>
          <p:cNvGraphicFramePr>
            <a:graphicFrameLocks noGrp="1"/>
          </p:cNvGraphicFramePr>
          <p:nvPr>
            <p:ph idx="1"/>
            <p:extLst>
              <p:ext uri="{D42A27DB-BD31-4B8C-83A1-F6EECF244321}">
                <p14:modId xmlns:p14="http://schemas.microsoft.com/office/powerpoint/2010/main" val="2712813605"/>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0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C7B3A-F4F7-4AEA-B8B8-759127FD0BF7}"/>
              </a:ext>
            </a:extLst>
          </p:cNvPr>
          <p:cNvSpPr>
            <a:spLocks noGrp="1"/>
          </p:cNvSpPr>
          <p:nvPr>
            <p:ph type="title"/>
          </p:nvPr>
        </p:nvSpPr>
        <p:spPr>
          <a:xfrm>
            <a:off x="635000" y="640823"/>
            <a:ext cx="3418659" cy="5583148"/>
          </a:xfrm>
        </p:spPr>
        <p:txBody>
          <a:bodyPr anchor="ctr">
            <a:normAutofit/>
          </a:bodyPr>
          <a:lstStyle/>
          <a:p>
            <a:r>
              <a:rPr lang="en-US" sz="6000"/>
              <a:t>Biological Etiology</a:t>
            </a:r>
          </a:p>
        </p:txBody>
      </p:sp>
      <p:sp>
        <p:nvSpPr>
          <p:cNvPr id="15"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descr="Biological Etiology">
            <a:extLst>
              <a:ext uri="{FF2B5EF4-FFF2-40B4-BE49-F238E27FC236}">
                <a16:creationId xmlns:a16="http://schemas.microsoft.com/office/drawing/2014/main" id="{70E304A0-CFF7-44FD-BE32-6E7CB1735297}"/>
              </a:ext>
            </a:extLst>
          </p:cNvPr>
          <p:cNvGraphicFramePr>
            <a:graphicFrameLocks noGrp="1"/>
          </p:cNvGraphicFramePr>
          <p:nvPr>
            <p:ph idx="1"/>
            <p:extLst>
              <p:ext uri="{D42A27DB-BD31-4B8C-83A1-F6EECF244321}">
                <p14:modId xmlns:p14="http://schemas.microsoft.com/office/powerpoint/2010/main" val="127888881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60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D2FD9-0563-4223-839E-E55BFEE45E5A}"/>
              </a:ext>
            </a:extLst>
          </p:cNvPr>
          <p:cNvSpPr>
            <a:spLocks noGrp="1"/>
          </p:cNvSpPr>
          <p:nvPr>
            <p:ph type="title"/>
          </p:nvPr>
        </p:nvSpPr>
        <p:spPr>
          <a:xfrm>
            <a:off x="635000" y="634029"/>
            <a:ext cx="10921640" cy="1314698"/>
          </a:xfrm>
        </p:spPr>
        <p:txBody>
          <a:bodyPr anchor="ctr">
            <a:normAutofit/>
          </a:bodyPr>
          <a:lstStyle/>
          <a:p>
            <a:pPr algn="ctr"/>
            <a:r>
              <a:rPr lang="en-US" sz="7200"/>
              <a:t>Psychological/Cognitive Etiology</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Psychological/Cognitive Etiology">
            <a:extLst>
              <a:ext uri="{FF2B5EF4-FFF2-40B4-BE49-F238E27FC236}">
                <a16:creationId xmlns:a16="http://schemas.microsoft.com/office/drawing/2014/main" id="{412BEFAD-C793-4AD5-AC5D-35C790D2E25F}"/>
              </a:ext>
            </a:extLst>
          </p:cNvPr>
          <p:cNvGraphicFramePr>
            <a:graphicFrameLocks noGrp="1"/>
          </p:cNvGraphicFramePr>
          <p:nvPr>
            <p:ph idx="1"/>
            <p:extLst>
              <p:ext uri="{D42A27DB-BD31-4B8C-83A1-F6EECF244321}">
                <p14:modId xmlns:p14="http://schemas.microsoft.com/office/powerpoint/2010/main" val="2416064132"/>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39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C10CBC8-7837-4750-8EE9-B4C3D5048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9014793-11D4-4A17-9261-1A2E683AD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104482" y="-5104482"/>
            <a:ext cx="1983037" cy="12192001"/>
          </a:xfrm>
          <a:custGeom>
            <a:avLst/>
            <a:gdLst>
              <a:gd name="connsiteX0" fmla="*/ 0 w 1983037"/>
              <a:gd name="connsiteY0" fmla="*/ 0 h 12192001"/>
              <a:gd name="connsiteX1" fmla="*/ 0 w 1983037"/>
              <a:gd name="connsiteY1" fmla="*/ 12192001 h 12192001"/>
              <a:gd name="connsiteX2" fmla="*/ 1945626 w 1983037"/>
              <a:gd name="connsiteY2" fmla="*/ 12192001 h 12192001"/>
              <a:gd name="connsiteX3" fmla="*/ 1914883 w 1983037"/>
              <a:gd name="connsiteY3" fmla="*/ 11926947 h 12192001"/>
              <a:gd name="connsiteX4" fmla="*/ 1887405 w 1983037"/>
              <a:gd name="connsiteY4" fmla="*/ 10882179 h 12192001"/>
              <a:gd name="connsiteX5" fmla="*/ 1955094 w 1983037"/>
              <a:gd name="connsiteY5" fmla="*/ 9717835 h 12192001"/>
              <a:gd name="connsiteX6" fmla="*/ 1955094 w 1983037"/>
              <a:gd name="connsiteY6" fmla="*/ 9338013 h 12192001"/>
              <a:gd name="connsiteX7" fmla="*/ 1947423 w 1983037"/>
              <a:gd name="connsiteY7" fmla="*/ 8936699 h 12192001"/>
              <a:gd name="connsiteX8" fmla="*/ 1949002 w 1983037"/>
              <a:gd name="connsiteY8" fmla="*/ 7709920 h 12192001"/>
              <a:gd name="connsiteX9" fmla="*/ 1930276 w 1983037"/>
              <a:gd name="connsiteY9" fmla="*/ 6277504 h 12192001"/>
              <a:gd name="connsiteX10" fmla="*/ 1954643 w 1983037"/>
              <a:gd name="connsiteY10" fmla="*/ 5307481 h 12192001"/>
              <a:gd name="connsiteX11" fmla="*/ 1944941 w 1983037"/>
              <a:gd name="connsiteY11" fmla="*/ 4949831 h 12192001"/>
              <a:gd name="connsiteX12" fmla="*/ 1961187 w 1983037"/>
              <a:gd name="connsiteY12" fmla="*/ 4137481 h 12192001"/>
              <a:gd name="connsiteX13" fmla="*/ 1964118 w 1983037"/>
              <a:gd name="connsiteY13" fmla="*/ 3194148 h 12192001"/>
              <a:gd name="connsiteX14" fmla="*/ 1914708 w 1983037"/>
              <a:gd name="connsiteY14" fmla="*/ 1979808 h 12192001"/>
              <a:gd name="connsiteX15" fmla="*/ 1949679 w 1983037"/>
              <a:gd name="connsiteY15" fmla="*/ 1443897 h 12192001"/>
              <a:gd name="connsiteX16" fmla="*/ 1942685 w 1983037"/>
              <a:gd name="connsiteY16" fmla="*/ 749860 h 12192001"/>
              <a:gd name="connsiteX17" fmla="*/ 1933706 w 1983037"/>
              <a:gd name="connsiteY17" fmla="*/ 168558 h 12192001"/>
              <a:gd name="connsiteX18" fmla="*/ 1950785 w 1983037"/>
              <a:gd name="connsiteY18" fmla="*/ 0 h 1219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3037" h="12192001">
                <a:moveTo>
                  <a:pt x="0" y="0"/>
                </a:moveTo>
                <a:lnTo>
                  <a:pt x="0" y="12192001"/>
                </a:lnTo>
                <a:lnTo>
                  <a:pt x="1945626" y="12192001"/>
                </a:lnTo>
                <a:lnTo>
                  <a:pt x="1914883" y="11926947"/>
                </a:lnTo>
                <a:cubicBezTo>
                  <a:pt x="1884529" y="11579709"/>
                  <a:pt x="1881652" y="11231009"/>
                  <a:pt x="1887405" y="10882179"/>
                </a:cubicBezTo>
                <a:cubicBezTo>
                  <a:pt x="1893725" y="10493309"/>
                  <a:pt x="1911547" y="10104667"/>
                  <a:pt x="1955094" y="9717835"/>
                </a:cubicBezTo>
                <a:cubicBezTo>
                  <a:pt x="1966715" y="9591491"/>
                  <a:pt x="1966715" y="9464357"/>
                  <a:pt x="1955094" y="9338013"/>
                </a:cubicBezTo>
                <a:cubicBezTo>
                  <a:pt x="1945663" y="9204453"/>
                  <a:pt x="1943091" y="9070511"/>
                  <a:pt x="1947423" y="8936699"/>
                </a:cubicBezTo>
                <a:cubicBezTo>
                  <a:pt x="1960283" y="8527701"/>
                  <a:pt x="1930726" y="8118470"/>
                  <a:pt x="1949002" y="7709920"/>
                </a:cubicBezTo>
                <a:cubicBezTo>
                  <a:pt x="1970436" y="7231918"/>
                  <a:pt x="1945393" y="6755049"/>
                  <a:pt x="1930276" y="6277504"/>
                </a:cubicBezTo>
                <a:cubicBezTo>
                  <a:pt x="1920123" y="5954014"/>
                  <a:pt x="1913803" y="5630292"/>
                  <a:pt x="1954643" y="5307481"/>
                </a:cubicBezTo>
                <a:cubicBezTo>
                  <a:pt x="1969761" y="5188718"/>
                  <a:pt x="1956899" y="5068596"/>
                  <a:pt x="1944941" y="4949831"/>
                </a:cubicBezTo>
                <a:cubicBezTo>
                  <a:pt x="1917866" y="4678139"/>
                  <a:pt x="1932758" y="4407584"/>
                  <a:pt x="1961187" y="4137481"/>
                </a:cubicBezTo>
                <a:cubicBezTo>
                  <a:pt x="1994579" y="3823035"/>
                  <a:pt x="1984877" y="3508818"/>
                  <a:pt x="1964118" y="3194148"/>
                </a:cubicBezTo>
                <a:cubicBezTo>
                  <a:pt x="1937270" y="2789895"/>
                  <a:pt x="1903424" y="2387003"/>
                  <a:pt x="1914708" y="1979808"/>
                </a:cubicBezTo>
                <a:cubicBezTo>
                  <a:pt x="1919446" y="1800868"/>
                  <a:pt x="1935466" y="1622384"/>
                  <a:pt x="1949679" y="1443897"/>
                </a:cubicBezTo>
                <a:cubicBezTo>
                  <a:pt x="1964278" y="1212701"/>
                  <a:pt x="1961931" y="980722"/>
                  <a:pt x="1942685" y="749860"/>
                </a:cubicBezTo>
                <a:cubicBezTo>
                  <a:pt x="1929825" y="555933"/>
                  <a:pt x="1921533" y="362007"/>
                  <a:pt x="1933706" y="168558"/>
                </a:cubicBezTo>
                <a:lnTo>
                  <a:pt x="1950785" y="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980924-C3B0-43E1-A2A2-F9793C5C86D2}"/>
              </a:ext>
            </a:extLst>
          </p:cNvPr>
          <p:cNvSpPr>
            <a:spLocks noGrp="1"/>
          </p:cNvSpPr>
          <p:nvPr>
            <p:ph type="title"/>
          </p:nvPr>
        </p:nvSpPr>
        <p:spPr>
          <a:xfrm>
            <a:off x="838200" y="365125"/>
            <a:ext cx="10515600" cy="1325563"/>
          </a:xfrm>
        </p:spPr>
        <p:txBody>
          <a:bodyPr>
            <a:normAutofit/>
          </a:bodyPr>
          <a:lstStyle/>
          <a:p>
            <a:r>
              <a:rPr lang="en-US" sz="7200">
                <a:solidFill>
                  <a:schemeClr val="bg1"/>
                </a:solidFill>
              </a:rPr>
              <a:t>Sociocultural Etiology</a:t>
            </a:r>
          </a:p>
        </p:txBody>
      </p:sp>
      <p:graphicFrame>
        <p:nvGraphicFramePr>
          <p:cNvPr id="5" name="Content Placeholder 2" descr="Sociocultural Etiology">
            <a:extLst>
              <a:ext uri="{FF2B5EF4-FFF2-40B4-BE49-F238E27FC236}">
                <a16:creationId xmlns:a16="http://schemas.microsoft.com/office/drawing/2014/main" id="{02578F6F-EB03-44AB-BE37-5F8BC69B43C2}"/>
              </a:ext>
            </a:extLst>
          </p:cNvPr>
          <p:cNvGraphicFramePr>
            <a:graphicFrameLocks noGrp="1"/>
          </p:cNvGraphicFramePr>
          <p:nvPr>
            <p:ph idx="1"/>
            <p:extLst>
              <p:ext uri="{D42A27DB-BD31-4B8C-83A1-F6EECF244321}">
                <p14:modId xmlns:p14="http://schemas.microsoft.com/office/powerpoint/2010/main" val="44049460"/>
              </p:ext>
            </p:extLst>
          </p:nvPr>
        </p:nvGraphicFramePr>
        <p:xfrm>
          <a:off x="838200" y="2223655"/>
          <a:ext cx="10515600" cy="395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3298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4FEB3E-B50A-49B9-989B-63DE3B03DD00}"/>
              </a:ext>
            </a:extLst>
          </p:cNvPr>
          <p:cNvSpPr>
            <a:spLocks noGrp="1"/>
          </p:cNvSpPr>
          <p:nvPr>
            <p:ph type="title"/>
          </p:nvPr>
        </p:nvSpPr>
        <p:spPr>
          <a:xfrm>
            <a:off x="630936" y="640080"/>
            <a:ext cx="4818888" cy="1481328"/>
          </a:xfrm>
        </p:spPr>
        <p:txBody>
          <a:bodyPr anchor="b">
            <a:normAutofit/>
          </a:bodyPr>
          <a:lstStyle/>
          <a:p>
            <a:r>
              <a:rPr lang="en-US" sz="5600"/>
              <a:t>Treatment</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9BA842"/>
          </a:solidFill>
          <a:ln w="38100" cap="rnd">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90F288-6672-47A2-8D3E-59E994507AB1}"/>
              </a:ext>
            </a:extLst>
          </p:cNvPr>
          <p:cNvSpPr>
            <a:spLocks noGrp="1"/>
          </p:cNvSpPr>
          <p:nvPr>
            <p:ph idx="1"/>
          </p:nvPr>
        </p:nvSpPr>
        <p:spPr>
          <a:xfrm>
            <a:off x="630936" y="2660904"/>
            <a:ext cx="4818888" cy="3547872"/>
          </a:xfrm>
        </p:spPr>
        <p:txBody>
          <a:bodyPr anchor="t">
            <a:normAutofit/>
          </a:bodyPr>
          <a:lstStyle/>
          <a:p>
            <a:pPr marL="0" indent="0">
              <a:lnSpc>
                <a:spcPct val="100000"/>
              </a:lnSpc>
              <a:buNone/>
            </a:pPr>
            <a:r>
              <a:rPr lang="en-US" sz="2600" b="1" dirty="0"/>
              <a:t>“While a</a:t>
            </a:r>
            <a:r>
              <a:rPr lang="en-US" sz="2600" b="1" dirty="0">
                <a:solidFill>
                  <a:schemeClr val="accent4"/>
                </a:solidFill>
              </a:rPr>
              <a:t> combination </a:t>
            </a:r>
            <a:r>
              <a:rPr lang="en-US" sz="2600" b="1" dirty="0"/>
              <a:t>of psychopharmacological, psychological, and family interventions is the </a:t>
            </a:r>
            <a:r>
              <a:rPr lang="en-US" sz="2600" b="1" dirty="0">
                <a:solidFill>
                  <a:schemeClr val="accent4"/>
                </a:solidFill>
              </a:rPr>
              <a:t>most effective </a:t>
            </a:r>
            <a:r>
              <a:rPr lang="en-US" sz="2600" b="1" dirty="0"/>
              <a:t>treatment in managing schizophrenia symptoms, </a:t>
            </a:r>
            <a:r>
              <a:rPr lang="en-US" sz="2600" b="1" dirty="0">
                <a:solidFill>
                  <a:schemeClr val="accent4"/>
                </a:solidFill>
              </a:rPr>
              <a:t>rarely</a:t>
            </a:r>
            <a:r>
              <a:rPr lang="en-US" sz="2600" b="1" dirty="0"/>
              <a:t> do these treatments restore a patient to premorbid levels of functioning (Kurtz, 2015; Penn et al., 2004). Although more recent advancements in treatment for schizophrenia appear promising, the disease itself is continued to be viewed as one that </a:t>
            </a:r>
            <a:r>
              <a:rPr lang="en-US" sz="2600" b="1" dirty="0">
                <a:solidFill>
                  <a:schemeClr val="accent4"/>
                </a:solidFill>
              </a:rPr>
              <a:t>requires lifelong treatment and care</a:t>
            </a:r>
            <a:r>
              <a:rPr lang="en-US" sz="2600" b="1" dirty="0"/>
              <a:t>.”</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Doctor">
            <a:extLst>
              <a:ext uri="{FF2B5EF4-FFF2-40B4-BE49-F238E27FC236}">
                <a16:creationId xmlns:a16="http://schemas.microsoft.com/office/drawing/2014/main" id="{00C16EE6-78F6-4348-845F-D9B0CADB71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187711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6B558-ACE4-4109-998B-EEB4DC6F232C}"/>
              </a:ext>
            </a:extLst>
          </p:cNvPr>
          <p:cNvSpPr>
            <a:spLocks noGrp="1"/>
          </p:cNvSpPr>
          <p:nvPr>
            <p:ph type="title"/>
          </p:nvPr>
        </p:nvSpPr>
        <p:spPr>
          <a:xfrm>
            <a:off x="635000" y="634029"/>
            <a:ext cx="10921640" cy="1314698"/>
          </a:xfrm>
        </p:spPr>
        <p:txBody>
          <a:bodyPr anchor="ctr">
            <a:normAutofit/>
          </a:bodyPr>
          <a:lstStyle/>
          <a:p>
            <a:pPr algn="ctr"/>
            <a:r>
              <a:rPr lang="en-US" sz="7200"/>
              <a:t>Learning Objectives</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descr="Learning Objectives">
            <a:extLst>
              <a:ext uri="{FF2B5EF4-FFF2-40B4-BE49-F238E27FC236}">
                <a16:creationId xmlns:a16="http://schemas.microsoft.com/office/drawing/2014/main" id="{A5820E3D-A8E4-431D-A043-0D943509B2B8}"/>
              </a:ext>
            </a:extLst>
          </p:cNvPr>
          <p:cNvGraphicFramePr>
            <a:graphicFrameLocks noGrp="1"/>
          </p:cNvGraphicFramePr>
          <p:nvPr>
            <p:ph idx="1"/>
            <p:extLst>
              <p:ext uri="{D42A27DB-BD31-4B8C-83A1-F6EECF244321}">
                <p14:modId xmlns:p14="http://schemas.microsoft.com/office/powerpoint/2010/main" val="2521095555"/>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304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0BDC13-4347-4D5D-B80D-A6788C6EAD28}"/>
              </a:ext>
            </a:extLst>
          </p:cNvPr>
          <p:cNvSpPr>
            <a:spLocks noGrp="1"/>
          </p:cNvSpPr>
          <p:nvPr>
            <p:ph type="title"/>
          </p:nvPr>
        </p:nvSpPr>
        <p:spPr>
          <a:xfrm>
            <a:off x="635000" y="640823"/>
            <a:ext cx="3418659" cy="5583148"/>
          </a:xfrm>
        </p:spPr>
        <p:txBody>
          <a:bodyPr anchor="ctr">
            <a:normAutofit/>
          </a:bodyPr>
          <a:lstStyle/>
          <a:p>
            <a:r>
              <a:rPr lang="en-US" sz="3800"/>
              <a:t>Psychopharmacological Treatment</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Psychopharmacological treatment">
            <a:extLst>
              <a:ext uri="{FF2B5EF4-FFF2-40B4-BE49-F238E27FC236}">
                <a16:creationId xmlns:a16="http://schemas.microsoft.com/office/drawing/2014/main" id="{775EBF62-9815-483A-8549-6E22F9EFE999}"/>
              </a:ext>
            </a:extLst>
          </p:cNvPr>
          <p:cNvGraphicFramePr>
            <a:graphicFrameLocks noGrp="1"/>
          </p:cNvGraphicFramePr>
          <p:nvPr>
            <p:ph idx="1"/>
            <p:extLst>
              <p:ext uri="{D42A27DB-BD31-4B8C-83A1-F6EECF244321}">
                <p14:modId xmlns:p14="http://schemas.microsoft.com/office/powerpoint/2010/main" val="58506776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762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8690AC-6946-4248-8EE3-FE019F04C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E9F4D1-5135-4AE8-9918-F3430281E2D0}"/>
              </a:ext>
            </a:extLst>
          </p:cNvPr>
          <p:cNvSpPr>
            <a:spLocks noGrp="1"/>
          </p:cNvSpPr>
          <p:nvPr>
            <p:ph type="title"/>
          </p:nvPr>
        </p:nvSpPr>
        <p:spPr>
          <a:xfrm>
            <a:off x="841248" y="804543"/>
            <a:ext cx="4059647" cy="5146675"/>
          </a:xfrm>
        </p:spPr>
        <p:txBody>
          <a:bodyPr>
            <a:normAutofit/>
          </a:bodyPr>
          <a:lstStyle/>
          <a:p>
            <a:r>
              <a:rPr lang="en-US" sz="6000" dirty="0">
                <a:solidFill>
                  <a:srgbClr val="9BA842"/>
                </a:solidFill>
              </a:rPr>
              <a:t>Psychological Treatment</a:t>
            </a:r>
          </a:p>
        </p:txBody>
      </p:sp>
      <p:sp>
        <p:nvSpPr>
          <p:cNvPr id="10" name="sketchy content container">
            <a:extLst>
              <a:ext uri="{FF2B5EF4-FFF2-40B4-BE49-F238E27FC236}">
                <a16:creationId xmlns:a16="http://schemas.microsoft.com/office/drawing/2014/main" id="{54012837-9F12-440F-990A-71AA288BB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4340" y="493776"/>
            <a:ext cx="6101694" cy="5722227"/>
          </a:xfrm>
          <a:custGeom>
            <a:avLst/>
            <a:gdLst>
              <a:gd name="connsiteX0" fmla="*/ 0 w 6101694"/>
              <a:gd name="connsiteY0" fmla="*/ 0 h 5722227"/>
              <a:gd name="connsiteX1" fmla="*/ 800000 w 6101694"/>
              <a:gd name="connsiteY1" fmla="*/ 0 h 5722227"/>
              <a:gd name="connsiteX2" fmla="*/ 1355932 w 6101694"/>
              <a:gd name="connsiteY2" fmla="*/ 0 h 5722227"/>
              <a:gd name="connsiteX3" fmla="*/ 2033898 w 6101694"/>
              <a:gd name="connsiteY3" fmla="*/ 0 h 5722227"/>
              <a:gd name="connsiteX4" fmla="*/ 2772881 w 6101694"/>
              <a:gd name="connsiteY4" fmla="*/ 0 h 5722227"/>
              <a:gd name="connsiteX5" fmla="*/ 3267796 w 6101694"/>
              <a:gd name="connsiteY5" fmla="*/ 0 h 5722227"/>
              <a:gd name="connsiteX6" fmla="*/ 3762711 w 6101694"/>
              <a:gd name="connsiteY6" fmla="*/ 0 h 5722227"/>
              <a:gd name="connsiteX7" fmla="*/ 4562711 w 6101694"/>
              <a:gd name="connsiteY7" fmla="*/ 0 h 5722227"/>
              <a:gd name="connsiteX8" fmla="*/ 5240677 w 6101694"/>
              <a:gd name="connsiteY8" fmla="*/ 0 h 5722227"/>
              <a:gd name="connsiteX9" fmla="*/ 6101694 w 6101694"/>
              <a:gd name="connsiteY9" fmla="*/ 0 h 5722227"/>
              <a:gd name="connsiteX10" fmla="*/ 6101694 w 6101694"/>
              <a:gd name="connsiteY10" fmla="*/ 635803 h 5722227"/>
              <a:gd name="connsiteX11" fmla="*/ 6101694 w 6101694"/>
              <a:gd name="connsiteY11" fmla="*/ 1328828 h 5722227"/>
              <a:gd name="connsiteX12" fmla="*/ 6101694 w 6101694"/>
              <a:gd name="connsiteY12" fmla="*/ 1850187 h 5722227"/>
              <a:gd name="connsiteX13" fmla="*/ 6101694 w 6101694"/>
              <a:gd name="connsiteY13" fmla="*/ 2485990 h 5722227"/>
              <a:gd name="connsiteX14" fmla="*/ 6101694 w 6101694"/>
              <a:gd name="connsiteY14" fmla="*/ 2950126 h 5722227"/>
              <a:gd name="connsiteX15" fmla="*/ 6101694 w 6101694"/>
              <a:gd name="connsiteY15" fmla="*/ 3700373 h 5722227"/>
              <a:gd name="connsiteX16" fmla="*/ 6101694 w 6101694"/>
              <a:gd name="connsiteY16" fmla="*/ 4336176 h 5722227"/>
              <a:gd name="connsiteX17" fmla="*/ 6101694 w 6101694"/>
              <a:gd name="connsiteY17" fmla="*/ 5086424 h 5722227"/>
              <a:gd name="connsiteX18" fmla="*/ 6101694 w 6101694"/>
              <a:gd name="connsiteY18" fmla="*/ 5722227 h 5722227"/>
              <a:gd name="connsiteX19" fmla="*/ 5545762 w 6101694"/>
              <a:gd name="connsiteY19" fmla="*/ 5722227 h 5722227"/>
              <a:gd name="connsiteX20" fmla="*/ 4745762 w 6101694"/>
              <a:gd name="connsiteY20" fmla="*/ 5722227 h 5722227"/>
              <a:gd name="connsiteX21" fmla="*/ 4067796 w 6101694"/>
              <a:gd name="connsiteY21" fmla="*/ 5722227 h 5722227"/>
              <a:gd name="connsiteX22" fmla="*/ 3572881 w 6101694"/>
              <a:gd name="connsiteY22" fmla="*/ 5722227 h 5722227"/>
              <a:gd name="connsiteX23" fmla="*/ 2894915 w 6101694"/>
              <a:gd name="connsiteY23" fmla="*/ 5722227 h 5722227"/>
              <a:gd name="connsiteX24" fmla="*/ 2277966 w 6101694"/>
              <a:gd name="connsiteY24" fmla="*/ 5722227 h 5722227"/>
              <a:gd name="connsiteX25" fmla="*/ 1661017 w 6101694"/>
              <a:gd name="connsiteY25" fmla="*/ 5722227 h 5722227"/>
              <a:gd name="connsiteX26" fmla="*/ 1044068 w 6101694"/>
              <a:gd name="connsiteY26" fmla="*/ 5722227 h 5722227"/>
              <a:gd name="connsiteX27" fmla="*/ 0 w 6101694"/>
              <a:gd name="connsiteY27" fmla="*/ 5722227 h 5722227"/>
              <a:gd name="connsiteX28" fmla="*/ 0 w 6101694"/>
              <a:gd name="connsiteY28" fmla="*/ 5029202 h 5722227"/>
              <a:gd name="connsiteX29" fmla="*/ 0 w 6101694"/>
              <a:gd name="connsiteY29" fmla="*/ 4450621 h 5722227"/>
              <a:gd name="connsiteX30" fmla="*/ 0 w 6101694"/>
              <a:gd name="connsiteY30" fmla="*/ 3986485 h 5722227"/>
              <a:gd name="connsiteX31" fmla="*/ 0 w 6101694"/>
              <a:gd name="connsiteY31" fmla="*/ 3407904 h 5722227"/>
              <a:gd name="connsiteX32" fmla="*/ 0 w 6101694"/>
              <a:gd name="connsiteY32" fmla="*/ 2714879 h 5722227"/>
              <a:gd name="connsiteX33" fmla="*/ 0 w 6101694"/>
              <a:gd name="connsiteY33" fmla="*/ 1964631 h 5722227"/>
              <a:gd name="connsiteX34" fmla="*/ 0 w 6101694"/>
              <a:gd name="connsiteY34" fmla="*/ 1500495 h 5722227"/>
              <a:gd name="connsiteX35" fmla="*/ 0 w 6101694"/>
              <a:gd name="connsiteY35" fmla="*/ 1036359 h 5722227"/>
              <a:gd name="connsiteX36" fmla="*/ 0 w 6101694"/>
              <a:gd name="connsiteY36" fmla="*/ 0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101694" h="5722227" fill="none" extrusionOk="0">
                <a:moveTo>
                  <a:pt x="0" y="0"/>
                </a:moveTo>
                <a:cubicBezTo>
                  <a:pt x="264111" y="-34544"/>
                  <a:pt x="599981" y="-21810"/>
                  <a:pt x="800000" y="0"/>
                </a:cubicBezTo>
                <a:cubicBezTo>
                  <a:pt x="1000019" y="21810"/>
                  <a:pt x="1172170" y="-17208"/>
                  <a:pt x="1355932" y="0"/>
                </a:cubicBezTo>
                <a:cubicBezTo>
                  <a:pt x="1539694" y="17208"/>
                  <a:pt x="1711827" y="4491"/>
                  <a:pt x="2033898" y="0"/>
                </a:cubicBezTo>
                <a:cubicBezTo>
                  <a:pt x="2355969" y="-4491"/>
                  <a:pt x="2445821" y="-13174"/>
                  <a:pt x="2772881" y="0"/>
                </a:cubicBezTo>
                <a:cubicBezTo>
                  <a:pt x="3099941" y="13174"/>
                  <a:pt x="3023884" y="12786"/>
                  <a:pt x="3267796" y="0"/>
                </a:cubicBezTo>
                <a:cubicBezTo>
                  <a:pt x="3511709" y="-12786"/>
                  <a:pt x="3662887" y="-22845"/>
                  <a:pt x="3762711" y="0"/>
                </a:cubicBezTo>
                <a:cubicBezTo>
                  <a:pt x="3862535" y="22845"/>
                  <a:pt x="4224831" y="13579"/>
                  <a:pt x="4562711" y="0"/>
                </a:cubicBezTo>
                <a:cubicBezTo>
                  <a:pt x="4900591" y="-13579"/>
                  <a:pt x="4973014" y="1525"/>
                  <a:pt x="5240677" y="0"/>
                </a:cubicBezTo>
                <a:cubicBezTo>
                  <a:pt x="5508340" y="-1525"/>
                  <a:pt x="5866423" y="39443"/>
                  <a:pt x="6101694" y="0"/>
                </a:cubicBezTo>
                <a:cubicBezTo>
                  <a:pt x="6116066" y="203473"/>
                  <a:pt x="6082666" y="354587"/>
                  <a:pt x="6101694" y="635803"/>
                </a:cubicBezTo>
                <a:cubicBezTo>
                  <a:pt x="6120722" y="917019"/>
                  <a:pt x="6128465" y="1080490"/>
                  <a:pt x="6101694" y="1328828"/>
                </a:cubicBezTo>
                <a:cubicBezTo>
                  <a:pt x="6074923" y="1577167"/>
                  <a:pt x="6096140" y="1683839"/>
                  <a:pt x="6101694" y="1850187"/>
                </a:cubicBezTo>
                <a:cubicBezTo>
                  <a:pt x="6107248" y="2016535"/>
                  <a:pt x="6116565" y="2293482"/>
                  <a:pt x="6101694" y="2485990"/>
                </a:cubicBezTo>
                <a:cubicBezTo>
                  <a:pt x="6086823" y="2678498"/>
                  <a:pt x="6119719" y="2760200"/>
                  <a:pt x="6101694" y="2950126"/>
                </a:cubicBezTo>
                <a:cubicBezTo>
                  <a:pt x="6083669" y="3140052"/>
                  <a:pt x="6086742" y="3337929"/>
                  <a:pt x="6101694" y="3700373"/>
                </a:cubicBezTo>
                <a:cubicBezTo>
                  <a:pt x="6116646" y="4062817"/>
                  <a:pt x="6100526" y="4074588"/>
                  <a:pt x="6101694" y="4336176"/>
                </a:cubicBezTo>
                <a:cubicBezTo>
                  <a:pt x="6102862" y="4597764"/>
                  <a:pt x="6089487" y="4910678"/>
                  <a:pt x="6101694" y="5086424"/>
                </a:cubicBezTo>
                <a:cubicBezTo>
                  <a:pt x="6113901" y="5262170"/>
                  <a:pt x="6085924" y="5572099"/>
                  <a:pt x="6101694" y="5722227"/>
                </a:cubicBezTo>
                <a:cubicBezTo>
                  <a:pt x="5919744" y="5716778"/>
                  <a:pt x="5790906" y="5742305"/>
                  <a:pt x="5545762" y="5722227"/>
                </a:cubicBezTo>
                <a:cubicBezTo>
                  <a:pt x="5300618" y="5702149"/>
                  <a:pt x="5040097" y="5710674"/>
                  <a:pt x="4745762" y="5722227"/>
                </a:cubicBezTo>
                <a:cubicBezTo>
                  <a:pt x="4451427" y="5733780"/>
                  <a:pt x="4304452" y="5701165"/>
                  <a:pt x="4067796" y="5722227"/>
                </a:cubicBezTo>
                <a:cubicBezTo>
                  <a:pt x="3831140" y="5743289"/>
                  <a:pt x="3687500" y="5717858"/>
                  <a:pt x="3572881" y="5722227"/>
                </a:cubicBezTo>
                <a:cubicBezTo>
                  <a:pt x="3458263" y="5726596"/>
                  <a:pt x="3233099" y="5703665"/>
                  <a:pt x="2894915" y="5722227"/>
                </a:cubicBezTo>
                <a:cubicBezTo>
                  <a:pt x="2556731" y="5740789"/>
                  <a:pt x="2513553" y="5741605"/>
                  <a:pt x="2277966" y="5722227"/>
                </a:cubicBezTo>
                <a:cubicBezTo>
                  <a:pt x="2042379" y="5702849"/>
                  <a:pt x="1946932" y="5707233"/>
                  <a:pt x="1661017" y="5722227"/>
                </a:cubicBezTo>
                <a:cubicBezTo>
                  <a:pt x="1375102" y="5737221"/>
                  <a:pt x="1212345" y="5721134"/>
                  <a:pt x="1044068" y="5722227"/>
                </a:cubicBezTo>
                <a:cubicBezTo>
                  <a:pt x="875791" y="5723320"/>
                  <a:pt x="298249" y="5685035"/>
                  <a:pt x="0" y="5722227"/>
                </a:cubicBezTo>
                <a:cubicBezTo>
                  <a:pt x="-7210" y="5391018"/>
                  <a:pt x="-25179" y="5360677"/>
                  <a:pt x="0" y="5029202"/>
                </a:cubicBezTo>
                <a:cubicBezTo>
                  <a:pt x="25179" y="4697727"/>
                  <a:pt x="-20542" y="4653879"/>
                  <a:pt x="0" y="4450621"/>
                </a:cubicBezTo>
                <a:cubicBezTo>
                  <a:pt x="20542" y="4247363"/>
                  <a:pt x="-2859" y="4184961"/>
                  <a:pt x="0" y="3986485"/>
                </a:cubicBezTo>
                <a:cubicBezTo>
                  <a:pt x="2859" y="3788009"/>
                  <a:pt x="-1796" y="3641618"/>
                  <a:pt x="0" y="3407904"/>
                </a:cubicBezTo>
                <a:cubicBezTo>
                  <a:pt x="1796" y="3174190"/>
                  <a:pt x="24860" y="2909434"/>
                  <a:pt x="0" y="2714879"/>
                </a:cubicBezTo>
                <a:cubicBezTo>
                  <a:pt x="-24860" y="2520324"/>
                  <a:pt x="16000" y="2130810"/>
                  <a:pt x="0" y="1964631"/>
                </a:cubicBezTo>
                <a:cubicBezTo>
                  <a:pt x="-16000" y="1798452"/>
                  <a:pt x="7625" y="1600521"/>
                  <a:pt x="0" y="1500495"/>
                </a:cubicBezTo>
                <a:cubicBezTo>
                  <a:pt x="-7625" y="1400469"/>
                  <a:pt x="11054" y="1189580"/>
                  <a:pt x="0" y="1036359"/>
                </a:cubicBezTo>
                <a:cubicBezTo>
                  <a:pt x="-11054" y="883138"/>
                  <a:pt x="-253" y="300104"/>
                  <a:pt x="0" y="0"/>
                </a:cubicBezTo>
                <a:close/>
              </a:path>
              <a:path w="6101694" h="5722227" stroke="0" extrusionOk="0">
                <a:moveTo>
                  <a:pt x="0" y="0"/>
                </a:moveTo>
                <a:cubicBezTo>
                  <a:pt x="209331" y="11587"/>
                  <a:pt x="450211" y="18912"/>
                  <a:pt x="616949" y="0"/>
                </a:cubicBezTo>
                <a:cubicBezTo>
                  <a:pt x="783687" y="-18912"/>
                  <a:pt x="893121" y="-1594"/>
                  <a:pt x="1111864" y="0"/>
                </a:cubicBezTo>
                <a:cubicBezTo>
                  <a:pt x="1330608" y="1594"/>
                  <a:pt x="1740887" y="-39579"/>
                  <a:pt x="1911864" y="0"/>
                </a:cubicBezTo>
                <a:cubicBezTo>
                  <a:pt x="2082841" y="39579"/>
                  <a:pt x="2378650" y="-14252"/>
                  <a:pt x="2528813" y="0"/>
                </a:cubicBezTo>
                <a:cubicBezTo>
                  <a:pt x="2678976" y="14252"/>
                  <a:pt x="2911915" y="20021"/>
                  <a:pt x="3145762" y="0"/>
                </a:cubicBezTo>
                <a:cubicBezTo>
                  <a:pt x="3379609" y="-20021"/>
                  <a:pt x="3572055" y="-4809"/>
                  <a:pt x="3945762" y="0"/>
                </a:cubicBezTo>
                <a:cubicBezTo>
                  <a:pt x="4319469" y="4809"/>
                  <a:pt x="4380532" y="22923"/>
                  <a:pt x="4501694" y="0"/>
                </a:cubicBezTo>
                <a:cubicBezTo>
                  <a:pt x="4622856" y="-22923"/>
                  <a:pt x="5105454" y="38231"/>
                  <a:pt x="5301694" y="0"/>
                </a:cubicBezTo>
                <a:cubicBezTo>
                  <a:pt x="5497934" y="-38231"/>
                  <a:pt x="5801758" y="-1787"/>
                  <a:pt x="6101694" y="0"/>
                </a:cubicBezTo>
                <a:cubicBezTo>
                  <a:pt x="6080386" y="256153"/>
                  <a:pt x="6091900" y="335049"/>
                  <a:pt x="6101694" y="635803"/>
                </a:cubicBezTo>
                <a:cubicBezTo>
                  <a:pt x="6111488" y="936557"/>
                  <a:pt x="6102274" y="1092448"/>
                  <a:pt x="6101694" y="1271606"/>
                </a:cubicBezTo>
                <a:cubicBezTo>
                  <a:pt x="6101114" y="1450764"/>
                  <a:pt x="6089931" y="1797531"/>
                  <a:pt x="6101694" y="1964631"/>
                </a:cubicBezTo>
                <a:cubicBezTo>
                  <a:pt x="6113457" y="2131731"/>
                  <a:pt x="6092457" y="2235822"/>
                  <a:pt x="6101694" y="2428767"/>
                </a:cubicBezTo>
                <a:cubicBezTo>
                  <a:pt x="6110931" y="2621712"/>
                  <a:pt x="6093019" y="2925917"/>
                  <a:pt x="6101694" y="3064570"/>
                </a:cubicBezTo>
                <a:cubicBezTo>
                  <a:pt x="6110369" y="3203223"/>
                  <a:pt x="6128845" y="3501958"/>
                  <a:pt x="6101694" y="3700373"/>
                </a:cubicBezTo>
                <a:cubicBezTo>
                  <a:pt x="6074543" y="3898788"/>
                  <a:pt x="6073804" y="4046823"/>
                  <a:pt x="6101694" y="4336176"/>
                </a:cubicBezTo>
                <a:cubicBezTo>
                  <a:pt x="6129584" y="4625529"/>
                  <a:pt x="6130911" y="4774033"/>
                  <a:pt x="6101694" y="5029202"/>
                </a:cubicBezTo>
                <a:cubicBezTo>
                  <a:pt x="6072477" y="5284371"/>
                  <a:pt x="6105424" y="5383875"/>
                  <a:pt x="6101694" y="5722227"/>
                </a:cubicBezTo>
                <a:cubicBezTo>
                  <a:pt x="5868939" y="5758327"/>
                  <a:pt x="5599911" y="5706985"/>
                  <a:pt x="5362711" y="5722227"/>
                </a:cubicBezTo>
                <a:cubicBezTo>
                  <a:pt x="5125511" y="5737469"/>
                  <a:pt x="4979264" y="5718034"/>
                  <a:pt x="4806779" y="5722227"/>
                </a:cubicBezTo>
                <a:cubicBezTo>
                  <a:pt x="4634294" y="5726420"/>
                  <a:pt x="4390013" y="5742179"/>
                  <a:pt x="4006779" y="5722227"/>
                </a:cubicBezTo>
                <a:cubicBezTo>
                  <a:pt x="3623545" y="5702275"/>
                  <a:pt x="3615470" y="5754067"/>
                  <a:pt x="3328813" y="5722227"/>
                </a:cubicBezTo>
                <a:cubicBezTo>
                  <a:pt x="3042156" y="5690387"/>
                  <a:pt x="2924084" y="5695553"/>
                  <a:pt x="2772881" y="5722227"/>
                </a:cubicBezTo>
                <a:cubicBezTo>
                  <a:pt x="2621678" y="5748901"/>
                  <a:pt x="2380031" y="5698146"/>
                  <a:pt x="2094915" y="5722227"/>
                </a:cubicBezTo>
                <a:cubicBezTo>
                  <a:pt x="1809799" y="5746308"/>
                  <a:pt x="1743826" y="5719353"/>
                  <a:pt x="1600000" y="5722227"/>
                </a:cubicBezTo>
                <a:cubicBezTo>
                  <a:pt x="1456174" y="5725101"/>
                  <a:pt x="1293395" y="5743243"/>
                  <a:pt x="1105085" y="5722227"/>
                </a:cubicBezTo>
                <a:cubicBezTo>
                  <a:pt x="916775" y="5701211"/>
                  <a:pt x="536449" y="5753320"/>
                  <a:pt x="0" y="5722227"/>
                </a:cubicBezTo>
                <a:cubicBezTo>
                  <a:pt x="-8445" y="5596771"/>
                  <a:pt x="-11215" y="5344833"/>
                  <a:pt x="0" y="5200869"/>
                </a:cubicBezTo>
                <a:cubicBezTo>
                  <a:pt x="11215" y="5056905"/>
                  <a:pt x="20310" y="4693766"/>
                  <a:pt x="0" y="4450621"/>
                </a:cubicBezTo>
                <a:cubicBezTo>
                  <a:pt x="-20310" y="4207476"/>
                  <a:pt x="817" y="4075053"/>
                  <a:pt x="0" y="3872040"/>
                </a:cubicBezTo>
                <a:cubicBezTo>
                  <a:pt x="-817" y="3669027"/>
                  <a:pt x="-21729" y="3595882"/>
                  <a:pt x="0" y="3407904"/>
                </a:cubicBezTo>
                <a:cubicBezTo>
                  <a:pt x="21729" y="3219926"/>
                  <a:pt x="-30605" y="3052469"/>
                  <a:pt x="0" y="2714879"/>
                </a:cubicBezTo>
                <a:cubicBezTo>
                  <a:pt x="30605" y="2377289"/>
                  <a:pt x="-16081" y="2430808"/>
                  <a:pt x="0" y="2193520"/>
                </a:cubicBezTo>
                <a:cubicBezTo>
                  <a:pt x="16081" y="1956232"/>
                  <a:pt x="18120" y="1817979"/>
                  <a:pt x="0" y="1500495"/>
                </a:cubicBezTo>
                <a:cubicBezTo>
                  <a:pt x="-18120" y="1183011"/>
                  <a:pt x="23969" y="972269"/>
                  <a:pt x="0" y="750248"/>
                </a:cubicBezTo>
                <a:cubicBezTo>
                  <a:pt x="-23969" y="528227"/>
                  <a:pt x="-3769" y="358360"/>
                  <a:pt x="0" y="0"/>
                </a:cubicBezTo>
                <a:close/>
              </a:path>
            </a:pathLst>
          </a:custGeom>
          <a:solidFill>
            <a:srgbClr val="9BA842"/>
          </a:solidFill>
          <a:ln w="25400">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2A0FF99-F3A3-48B6-85C0-3A0FD7536C38}"/>
              </a:ext>
            </a:extLst>
          </p:cNvPr>
          <p:cNvSpPr>
            <a:spLocks noGrp="1"/>
          </p:cNvSpPr>
          <p:nvPr>
            <p:ph idx="1"/>
          </p:nvPr>
        </p:nvSpPr>
        <p:spPr>
          <a:xfrm>
            <a:off x="5806440" y="804544"/>
            <a:ext cx="5544312" cy="5146675"/>
          </a:xfrm>
        </p:spPr>
        <p:txBody>
          <a:bodyPr anchor="ctr">
            <a:normAutofit fontScale="92500" lnSpcReduction="10000"/>
          </a:bodyPr>
          <a:lstStyle/>
          <a:p>
            <a:r>
              <a:rPr lang="en-US" sz="3200" b="1" dirty="0">
                <a:solidFill>
                  <a:schemeClr val="bg1"/>
                </a:solidFill>
              </a:rPr>
              <a:t>Cognitive Behavioral Therapy (CBT) </a:t>
            </a:r>
          </a:p>
          <a:p>
            <a:pPr lvl="1"/>
            <a:r>
              <a:rPr lang="en-US" sz="2800" b="1" dirty="0">
                <a:solidFill>
                  <a:schemeClr val="bg1"/>
                </a:solidFill>
              </a:rPr>
              <a:t>Goal: to identify negative biases and attributions that affect one’s interpretation of events, thoughts, and behaviors </a:t>
            </a:r>
          </a:p>
          <a:p>
            <a:pPr lvl="1"/>
            <a:r>
              <a:rPr lang="en-US" sz="2800" b="1" dirty="0">
                <a:solidFill>
                  <a:schemeClr val="bg1"/>
                </a:solidFill>
              </a:rPr>
              <a:t>Focuses on the maladaptive emotional and behavioral responses to psychotic experiences </a:t>
            </a:r>
          </a:p>
          <a:p>
            <a:pPr lvl="1"/>
            <a:r>
              <a:rPr lang="en-US" sz="2800" b="1" dirty="0">
                <a:solidFill>
                  <a:schemeClr val="bg1"/>
                </a:solidFill>
              </a:rPr>
              <a:t>Does NOT try to reduce symptoms, but rather to improve self-understanding  through psychoeducation, challenging and replacing negativity, learning positive coping strategies, etc.</a:t>
            </a:r>
          </a:p>
          <a:p>
            <a:pPr lvl="1"/>
            <a:r>
              <a:rPr lang="en-US" sz="2800" b="1" dirty="0">
                <a:solidFill>
                  <a:schemeClr val="bg1"/>
                </a:solidFill>
              </a:rPr>
              <a:t>Hopes to let patients live independently, secure employment, and improve social relationships and does so effectively </a:t>
            </a:r>
          </a:p>
          <a:p>
            <a:pPr lvl="1"/>
            <a:endParaRPr lang="en-US" dirty="0">
              <a:solidFill>
                <a:schemeClr val="bg1"/>
              </a:solidFill>
            </a:endParaRPr>
          </a:p>
        </p:txBody>
      </p:sp>
    </p:spTree>
    <p:extLst>
      <p:ext uri="{BB962C8B-B14F-4D97-AF65-F5344CB8AC3E}">
        <p14:creationId xmlns:p14="http://schemas.microsoft.com/office/powerpoint/2010/main" val="93408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7993FA-482D-40A2-BD7B-EBB6AE1CA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CE234F-656D-482C-99AD-8CE93D634E59}"/>
              </a:ext>
            </a:extLst>
          </p:cNvPr>
          <p:cNvSpPr>
            <a:spLocks noGrp="1"/>
          </p:cNvSpPr>
          <p:nvPr>
            <p:ph type="title"/>
          </p:nvPr>
        </p:nvSpPr>
        <p:spPr>
          <a:xfrm>
            <a:off x="7903464" y="643467"/>
            <a:ext cx="3447288" cy="5571066"/>
          </a:xfrm>
        </p:spPr>
        <p:txBody>
          <a:bodyPr anchor="ctr">
            <a:normAutofit/>
          </a:bodyPr>
          <a:lstStyle/>
          <a:p>
            <a:r>
              <a:rPr lang="en-US" sz="6600">
                <a:solidFill>
                  <a:srgbClr val="9BA842"/>
                </a:solidFill>
              </a:rPr>
              <a:t>Family Interventions</a:t>
            </a:r>
          </a:p>
        </p:txBody>
      </p:sp>
      <p:sp>
        <p:nvSpPr>
          <p:cNvPr id="10" name="Freeform: Shape 9">
            <a:extLst>
              <a:ext uri="{FF2B5EF4-FFF2-40B4-BE49-F238E27FC236}">
                <a16:creationId xmlns:a16="http://schemas.microsoft.com/office/drawing/2014/main" id="{3AE8634F-51AB-499B-BC73-009FB463E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84987" cy="6858000"/>
          </a:xfrm>
          <a:custGeom>
            <a:avLst/>
            <a:gdLst>
              <a:gd name="connsiteX0" fmla="*/ 0 w 7384987"/>
              <a:gd name="connsiteY0" fmla="*/ 0 h 6858000"/>
              <a:gd name="connsiteX1" fmla="*/ 7366172 w 7384987"/>
              <a:gd name="connsiteY1" fmla="*/ 0 h 6858000"/>
              <a:gd name="connsiteX2" fmla="*/ 7359733 w 7384987"/>
              <a:gd name="connsiteY2" fmla="*/ 160754 h 6858000"/>
              <a:gd name="connsiteX3" fmla="*/ 7363789 w 7384987"/>
              <a:gd name="connsiteY3" fmla="*/ 350870 h 6858000"/>
              <a:gd name="connsiteX4" fmla="*/ 7364804 w 7384987"/>
              <a:gd name="connsiteY4" fmla="*/ 738248 h 6858000"/>
              <a:gd name="connsiteX5" fmla="*/ 7363917 w 7384987"/>
              <a:gd name="connsiteY5" fmla="*/ 1051329 h 6858000"/>
              <a:gd name="connsiteX6" fmla="*/ 7369069 w 7384987"/>
              <a:gd name="connsiteY6" fmla="*/ 1216617 h 6858000"/>
              <a:gd name="connsiteX7" fmla="*/ 7370433 w 7384987"/>
              <a:gd name="connsiteY7" fmla="*/ 1216617 h 6858000"/>
              <a:gd name="connsiteX8" fmla="*/ 7370810 w 7384987"/>
              <a:gd name="connsiteY8" fmla="*/ 1241159 h 6858000"/>
              <a:gd name="connsiteX9" fmla="*/ 7368946 w 7384987"/>
              <a:gd name="connsiteY9" fmla="*/ 1298998 h 6858000"/>
              <a:gd name="connsiteX10" fmla="*/ 7368583 w 7384987"/>
              <a:gd name="connsiteY10" fmla="*/ 1314450 h 6858000"/>
              <a:gd name="connsiteX11" fmla="*/ 7368448 w 7384987"/>
              <a:gd name="connsiteY11" fmla="*/ 1314450 h 6858000"/>
              <a:gd name="connsiteX12" fmla="*/ 7364030 w 7384987"/>
              <a:gd name="connsiteY12" fmla="*/ 1451529 h 6858000"/>
              <a:gd name="connsiteX13" fmla="*/ 7372921 w 7384987"/>
              <a:gd name="connsiteY13" fmla="*/ 1777349 h 6858000"/>
              <a:gd name="connsiteX14" fmla="*/ 7360218 w 7384987"/>
              <a:gd name="connsiteY14" fmla="*/ 2237181 h 6858000"/>
              <a:gd name="connsiteX15" fmla="*/ 7363394 w 7384987"/>
              <a:gd name="connsiteY15" fmla="*/ 2901271 h 6858000"/>
              <a:gd name="connsiteX16" fmla="*/ 7384987 w 7384987"/>
              <a:gd name="connsiteY16" fmla="*/ 3385366 h 6858000"/>
              <a:gd name="connsiteX17" fmla="*/ 7362505 w 7384987"/>
              <a:gd name="connsiteY17" fmla="*/ 3749928 h 6858000"/>
              <a:gd name="connsiteX18" fmla="*/ 7361488 w 7384987"/>
              <a:gd name="connsiteY18" fmla="*/ 4167080 h 6858000"/>
              <a:gd name="connsiteX19" fmla="*/ 7366315 w 7384987"/>
              <a:gd name="connsiteY19" fmla="*/ 4538757 h 6858000"/>
              <a:gd name="connsiteX20" fmla="*/ 7373684 w 7384987"/>
              <a:gd name="connsiteY20" fmla="*/ 4950193 h 6858000"/>
              <a:gd name="connsiteX21" fmla="*/ 7356280 w 7384987"/>
              <a:gd name="connsiteY21" fmla="*/ 5366074 h 6858000"/>
              <a:gd name="connsiteX22" fmla="*/ 7356280 w 7384987"/>
              <a:gd name="connsiteY22" fmla="*/ 5739911 h 6858000"/>
              <a:gd name="connsiteX23" fmla="*/ 7376478 w 7384987"/>
              <a:gd name="connsiteY23" fmla="*/ 6321306 h 6858000"/>
              <a:gd name="connsiteX24" fmla="*/ 7367793 w 7384987"/>
              <a:gd name="connsiteY24" fmla="*/ 6858000 h 6858000"/>
              <a:gd name="connsiteX25" fmla="*/ 0 w 7384987"/>
              <a:gd name="connsiteY2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84987" h="6858000">
                <a:moveTo>
                  <a:pt x="0" y="0"/>
                </a:moveTo>
                <a:lnTo>
                  <a:pt x="7366172" y="0"/>
                </a:lnTo>
                <a:lnTo>
                  <a:pt x="7359733" y="160754"/>
                </a:lnTo>
                <a:cubicBezTo>
                  <a:pt x="7359139" y="224139"/>
                  <a:pt x="7360491" y="287545"/>
                  <a:pt x="7363789" y="350870"/>
                </a:cubicBezTo>
                <a:cubicBezTo>
                  <a:pt x="7372315" y="479826"/>
                  <a:pt x="7372646" y="609245"/>
                  <a:pt x="7364804" y="738248"/>
                </a:cubicBezTo>
                <a:cubicBezTo>
                  <a:pt x="7358232" y="842483"/>
                  <a:pt x="7357929" y="947053"/>
                  <a:pt x="7363917" y="1051329"/>
                </a:cubicBezTo>
                <a:lnTo>
                  <a:pt x="7369069" y="1216617"/>
                </a:lnTo>
                <a:lnTo>
                  <a:pt x="7370433" y="1216617"/>
                </a:lnTo>
                <a:lnTo>
                  <a:pt x="7370810" y="1241159"/>
                </a:lnTo>
                <a:lnTo>
                  <a:pt x="7368946" y="1298998"/>
                </a:lnTo>
                <a:lnTo>
                  <a:pt x="7368583" y="1314450"/>
                </a:lnTo>
                <a:lnTo>
                  <a:pt x="7368448" y="1314450"/>
                </a:lnTo>
                <a:lnTo>
                  <a:pt x="7364030" y="1451529"/>
                </a:lnTo>
                <a:cubicBezTo>
                  <a:pt x="7358313" y="1560263"/>
                  <a:pt x="7366950" y="1668870"/>
                  <a:pt x="7372921" y="1777349"/>
                </a:cubicBezTo>
                <a:cubicBezTo>
                  <a:pt x="7381432" y="1931051"/>
                  <a:pt x="7371270" y="2084116"/>
                  <a:pt x="7360218" y="2237181"/>
                </a:cubicBezTo>
                <a:cubicBezTo>
                  <a:pt x="7344975" y="2458587"/>
                  <a:pt x="7353486" y="2679992"/>
                  <a:pt x="7363394" y="2901271"/>
                </a:cubicBezTo>
                <a:cubicBezTo>
                  <a:pt x="7370635" y="3062594"/>
                  <a:pt x="7383210" y="3223789"/>
                  <a:pt x="7384987" y="3385366"/>
                </a:cubicBezTo>
                <a:cubicBezTo>
                  <a:pt x="7385051" y="3507234"/>
                  <a:pt x="7377544" y="3628988"/>
                  <a:pt x="7362505" y="3749928"/>
                </a:cubicBezTo>
                <a:cubicBezTo>
                  <a:pt x="7346880" y="3888895"/>
                  <a:pt x="7353613" y="4027988"/>
                  <a:pt x="7361488" y="4167080"/>
                </a:cubicBezTo>
                <a:cubicBezTo>
                  <a:pt x="7368348" y="4290930"/>
                  <a:pt x="7368729" y="4414907"/>
                  <a:pt x="7366315" y="4538757"/>
                </a:cubicBezTo>
                <a:cubicBezTo>
                  <a:pt x="7363648" y="4676072"/>
                  <a:pt x="7364283" y="4813259"/>
                  <a:pt x="7373684" y="4950193"/>
                </a:cubicBezTo>
                <a:cubicBezTo>
                  <a:pt x="7384416" y="5089018"/>
                  <a:pt x="7378574" y="5228633"/>
                  <a:pt x="7356280" y="5366074"/>
                </a:cubicBezTo>
                <a:cubicBezTo>
                  <a:pt x="7335448" y="5490178"/>
                  <a:pt x="7341165" y="5615552"/>
                  <a:pt x="7356280" y="5739911"/>
                </a:cubicBezTo>
                <a:cubicBezTo>
                  <a:pt x="7379526" y="5933243"/>
                  <a:pt x="7379526" y="6127211"/>
                  <a:pt x="7376478" y="6321306"/>
                </a:cubicBezTo>
                <a:lnTo>
                  <a:pt x="7367793" y="6858000"/>
                </a:lnTo>
                <a:lnTo>
                  <a:pt x="0" y="685800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Content Placeholder 2">
            <a:extLst>
              <a:ext uri="{FF2B5EF4-FFF2-40B4-BE49-F238E27FC236}">
                <a16:creationId xmlns:a16="http://schemas.microsoft.com/office/drawing/2014/main" id="{A182E7A2-CA1B-4F8F-B912-8CDFD6D0BB18}"/>
              </a:ext>
            </a:extLst>
          </p:cNvPr>
          <p:cNvSpPr>
            <a:spLocks noGrp="1"/>
          </p:cNvSpPr>
          <p:nvPr>
            <p:ph idx="1"/>
          </p:nvPr>
        </p:nvSpPr>
        <p:spPr>
          <a:xfrm>
            <a:off x="841248" y="643467"/>
            <a:ext cx="5788152" cy="5571066"/>
          </a:xfrm>
        </p:spPr>
        <p:txBody>
          <a:bodyPr anchor="ctr">
            <a:normAutofit lnSpcReduction="10000"/>
          </a:bodyPr>
          <a:lstStyle/>
          <a:p>
            <a:pPr>
              <a:lnSpc>
                <a:spcPct val="100000"/>
              </a:lnSpc>
            </a:pPr>
            <a:r>
              <a:rPr lang="en-US" sz="2400" b="1" dirty="0">
                <a:solidFill>
                  <a:schemeClr val="bg1"/>
                </a:solidFill>
              </a:rPr>
              <a:t>Goal is to reduce the stress on the individual that is likely to elicit onset of symptoms </a:t>
            </a:r>
          </a:p>
          <a:p>
            <a:pPr>
              <a:lnSpc>
                <a:spcPct val="100000"/>
              </a:lnSpc>
            </a:pPr>
            <a:r>
              <a:rPr lang="en-US" sz="2400" b="1" dirty="0">
                <a:solidFill>
                  <a:schemeClr val="bg1"/>
                </a:solidFill>
              </a:rPr>
              <a:t>Majority of programs focus on psychoeducation, problem-solving skills, and CBT</a:t>
            </a:r>
          </a:p>
          <a:p>
            <a:pPr>
              <a:lnSpc>
                <a:spcPct val="100000"/>
              </a:lnSpc>
            </a:pPr>
            <a:r>
              <a:rPr lang="en-US" sz="2400" b="1" dirty="0">
                <a:solidFill>
                  <a:schemeClr val="bg1"/>
                </a:solidFill>
              </a:rPr>
              <a:t>Social skills training </a:t>
            </a:r>
          </a:p>
          <a:p>
            <a:pPr lvl="1">
              <a:lnSpc>
                <a:spcPct val="100000"/>
              </a:lnSpc>
            </a:pPr>
            <a:r>
              <a:rPr lang="en-US" b="1" dirty="0">
                <a:solidFill>
                  <a:schemeClr val="bg1"/>
                </a:solidFill>
                <a:sym typeface="Wingdings" panose="05000000000000000000" pitchFamily="2" charset="2"/>
              </a:rPr>
              <a:t>Poor interpersonal skills not only predate the onset of the disorder, but also remain significant even with management of symptoms via antipsychotic medications </a:t>
            </a:r>
          </a:p>
          <a:p>
            <a:pPr lvl="1">
              <a:lnSpc>
                <a:spcPct val="100000"/>
              </a:lnSpc>
            </a:pPr>
            <a:r>
              <a:rPr lang="en-US" b="1" dirty="0">
                <a:solidFill>
                  <a:schemeClr val="bg1"/>
                </a:solidFill>
                <a:sym typeface="Wingdings" panose="05000000000000000000" pitchFamily="2" charset="2"/>
              </a:rPr>
              <a:t>So, patients learn how to interact with others (e.g., establish eye contact, engage in reciprocal conversation, etc.) through group therapy and role play</a:t>
            </a:r>
          </a:p>
          <a:p>
            <a:pPr>
              <a:lnSpc>
                <a:spcPct val="100000"/>
              </a:lnSpc>
            </a:pPr>
            <a:r>
              <a:rPr lang="en-US" sz="2400" b="1" dirty="0">
                <a:solidFill>
                  <a:schemeClr val="bg1"/>
                </a:solidFill>
                <a:sym typeface="Wingdings" panose="05000000000000000000" pitchFamily="2" charset="2"/>
              </a:rPr>
              <a:t>Inpatient hospitalization – helpful during stabilization of patients </a:t>
            </a:r>
          </a:p>
          <a:p>
            <a:pPr lvl="1">
              <a:lnSpc>
                <a:spcPct val="100000"/>
              </a:lnSpc>
            </a:pPr>
            <a:r>
              <a:rPr lang="en-US" b="1" dirty="0">
                <a:solidFill>
                  <a:schemeClr val="bg1"/>
                </a:solidFill>
                <a:sym typeface="Wingdings" panose="05000000000000000000" pitchFamily="2" charset="2"/>
              </a:rPr>
              <a:t>Can be short-term (a few weeks), long-term (months, years), or partial (during the day) </a:t>
            </a:r>
            <a:endParaRPr lang="en-US" b="1" dirty="0">
              <a:solidFill>
                <a:schemeClr val="bg1"/>
              </a:solidFill>
            </a:endParaRPr>
          </a:p>
        </p:txBody>
      </p:sp>
    </p:spTree>
    <p:extLst>
      <p:ext uri="{BB962C8B-B14F-4D97-AF65-F5344CB8AC3E}">
        <p14:creationId xmlns:p14="http://schemas.microsoft.com/office/powerpoint/2010/main" val="87737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9BA842"/>
          </a:solidFill>
          <a:ln w="25400">
            <a:solidFill>
              <a:srgbClr val="9BA842"/>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43C8F-DD65-4AEE-ADBC-50A52E0D6C13}"/>
              </a:ext>
            </a:extLst>
          </p:cNvPr>
          <p:cNvSpPr>
            <a:spLocks noGrp="1"/>
          </p:cNvSpPr>
          <p:nvPr>
            <p:ph type="title"/>
          </p:nvPr>
        </p:nvSpPr>
        <p:spPr>
          <a:xfrm>
            <a:off x="1151467" y="887973"/>
            <a:ext cx="9889067" cy="1325563"/>
          </a:xfrm>
        </p:spPr>
        <p:txBody>
          <a:bodyPr>
            <a:normAutofit/>
          </a:bodyPr>
          <a:lstStyle/>
          <a:p>
            <a:r>
              <a:rPr lang="en-US" sz="6600">
                <a:solidFill>
                  <a:schemeClr val="bg1"/>
                </a:solidFill>
              </a:rPr>
              <a:t>Clinical Presentation </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D7986F-63F7-4343-AD54-275941FBA267}"/>
              </a:ext>
            </a:extLst>
          </p:cNvPr>
          <p:cNvSpPr>
            <a:spLocks noGrp="1"/>
          </p:cNvSpPr>
          <p:nvPr>
            <p:ph idx="1"/>
          </p:nvPr>
        </p:nvSpPr>
        <p:spPr>
          <a:xfrm>
            <a:off x="1151467" y="2607733"/>
            <a:ext cx="9889067" cy="3285067"/>
          </a:xfrm>
        </p:spPr>
        <p:txBody>
          <a:bodyPr>
            <a:normAutofit/>
          </a:bodyPr>
          <a:lstStyle/>
          <a:p>
            <a:pPr>
              <a:lnSpc>
                <a:spcPct val="100000"/>
              </a:lnSpc>
            </a:pPr>
            <a:r>
              <a:rPr lang="en-US" b="1" dirty="0">
                <a:solidFill>
                  <a:schemeClr val="bg1"/>
                </a:solidFill>
              </a:rPr>
              <a:t>What’s included in the Spectrum?</a:t>
            </a:r>
          </a:p>
          <a:p>
            <a:pPr lvl="1">
              <a:lnSpc>
                <a:spcPct val="100000"/>
              </a:lnSpc>
            </a:pPr>
            <a:r>
              <a:rPr lang="en-US" b="1" dirty="0">
                <a:solidFill>
                  <a:schemeClr val="bg1"/>
                </a:solidFill>
              </a:rPr>
              <a:t>Schizophrenia, Schizophreniform disorder, Schizoaffective disorder, Delusional disorder</a:t>
            </a:r>
          </a:p>
          <a:p>
            <a:pPr>
              <a:lnSpc>
                <a:spcPct val="100000"/>
              </a:lnSpc>
            </a:pPr>
            <a:r>
              <a:rPr lang="en-US" b="1" dirty="0">
                <a:solidFill>
                  <a:schemeClr val="bg1"/>
                </a:solidFill>
              </a:rPr>
              <a:t>What are the hallmark symptoms?</a:t>
            </a:r>
          </a:p>
          <a:p>
            <a:pPr lvl="1">
              <a:lnSpc>
                <a:spcPct val="100000"/>
              </a:lnSpc>
            </a:pPr>
            <a:r>
              <a:rPr lang="en-US" b="1" dirty="0">
                <a:solidFill>
                  <a:schemeClr val="bg1"/>
                </a:solidFill>
              </a:rPr>
              <a:t>Delusions, hallucinations, disorganized thinking (speech), disorganized or abnormal motor behavior, and negative symptoms</a:t>
            </a:r>
          </a:p>
          <a:p>
            <a:pPr>
              <a:lnSpc>
                <a:spcPct val="100000"/>
              </a:lnSpc>
            </a:pPr>
            <a:r>
              <a:rPr lang="en-US" b="1" dirty="0">
                <a:solidFill>
                  <a:schemeClr val="bg1"/>
                </a:solidFill>
              </a:rPr>
              <a:t>Psychosis</a:t>
            </a:r>
          </a:p>
          <a:p>
            <a:pPr lvl="1">
              <a:lnSpc>
                <a:spcPct val="100000"/>
              </a:lnSpc>
            </a:pPr>
            <a:r>
              <a:rPr lang="en-US" b="1" dirty="0">
                <a:solidFill>
                  <a:schemeClr val="bg1"/>
                </a:solidFill>
              </a:rPr>
              <a:t>A loss of contact  with reality where it becomes difficult for individuals to perceive and respond to environmental stimuli, which causes a significant disturbance in everyday functioning</a:t>
            </a:r>
          </a:p>
        </p:txBody>
      </p:sp>
    </p:spTree>
    <p:extLst>
      <p:ext uri="{BB962C8B-B14F-4D97-AF65-F5344CB8AC3E}">
        <p14:creationId xmlns:p14="http://schemas.microsoft.com/office/powerpoint/2010/main" val="180154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9">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1">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04EE20-C30C-49A5-B366-5FB10E3CED99}"/>
              </a:ext>
            </a:extLst>
          </p:cNvPr>
          <p:cNvSpPr>
            <a:spLocks noGrp="1"/>
          </p:cNvSpPr>
          <p:nvPr>
            <p:ph type="title"/>
          </p:nvPr>
        </p:nvSpPr>
        <p:spPr>
          <a:xfrm>
            <a:off x="635001" y="640823"/>
            <a:ext cx="3103194" cy="5583148"/>
          </a:xfrm>
        </p:spPr>
        <p:txBody>
          <a:bodyPr anchor="ctr">
            <a:normAutofit/>
          </a:bodyPr>
          <a:lstStyle/>
          <a:p>
            <a:r>
              <a:rPr lang="en-US">
                <a:solidFill>
                  <a:schemeClr val="bg1"/>
                </a:solidFill>
              </a:rPr>
              <a:t>Delusions </a:t>
            </a:r>
          </a:p>
        </p:txBody>
      </p:sp>
      <p:graphicFrame>
        <p:nvGraphicFramePr>
          <p:cNvPr id="8" name="Content Placeholder 2" descr="Delusions">
            <a:extLst>
              <a:ext uri="{FF2B5EF4-FFF2-40B4-BE49-F238E27FC236}">
                <a16:creationId xmlns:a16="http://schemas.microsoft.com/office/drawing/2014/main" id="{FFF377AE-A520-4684-B343-DCE6C1B152BA}"/>
              </a:ext>
            </a:extLst>
          </p:cNvPr>
          <p:cNvGraphicFramePr>
            <a:graphicFrameLocks noGrp="1"/>
          </p:cNvGraphicFramePr>
          <p:nvPr>
            <p:ph idx="1"/>
            <p:extLst>
              <p:ext uri="{D42A27DB-BD31-4B8C-83A1-F6EECF244321}">
                <p14:modId xmlns:p14="http://schemas.microsoft.com/office/powerpoint/2010/main" val="241658011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012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75E121-40B6-4910-9B9B-85228B86D816}"/>
              </a:ext>
            </a:extLst>
          </p:cNvPr>
          <p:cNvSpPr>
            <a:spLocks noGrp="1"/>
          </p:cNvSpPr>
          <p:nvPr>
            <p:ph type="title"/>
          </p:nvPr>
        </p:nvSpPr>
        <p:spPr>
          <a:xfrm>
            <a:off x="630936" y="640080"/>
            <a:ext cx="4818888" cy="1481328"/>
          </a:xfrm>
        </p:spPr>
        <p:txBody>
          <a:bodyPr anchor="b">
            <a:normAutofit/>
          </a:bodyPr>
          <a:lstStyle/>
          <a:p>
            <a:r>
              <a:rPr lang="en-US" sz="5600"/>
              <a:t>Hallucinations</a:t>
            </a:r>
          </a:p>
        </p:txBody>
      </p:sp>
      <p:sp>
        <p:nvSpPr>
          <p:cNvPr id="16"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9BA842"/>
          </a:solidFill>
          <a:ln w="38100" cap="rnd">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DA1A96A-B699-42C6-AE2C-2720EB524B9D}"/>
              </a:ext>
            </a:extLst>
          </p:cNvPr>
          <p:cNvSpPr>
            <a:spLocks noGrp="1"/>
          </p:cNvSpPr>
          <p:nvPr>
            <p:ph idx="1"/>
          </p:nvPr>
        </p:nvSpPr>
        <p:spPr>
          <a:xfrm>
            <a:off x="630936" y="2660904"/>
            <a:ext cx="4818888" cy="3547872"/>
          </a:xfrm>
        </p:spPr>
        <p:txBody>
          <a:bodyPr anchor="t">
            <a:normAutofit fontScale="92500" lnSpcReduction="10000"/>
          </a:bodyPr>
          <a:lstStyle/>
          <a:p>
            <a:pPr>
              <a:lnSpc>
                <a:spcPct val="100000"/>
              </a:lnSpc>
            </a:pPr>
            <a:r>
              <a:rPr lang="en-US" sz="2000" b="1" dirty="0"/>
              <a:t>Can occur in any of the five senses </a:t>
            </a:r>
          </a:p>
          <a:p>
            <a:pPr lvl="1">
              <a:lnSpc>
                <a:spcPct val="100000"/>
              </a:lnSpc>
            </a:pPr>
            <a:r>
              <a:rPr lang="en-US" sz="2000" b="1" dirty="0"/>
              <a:t>Nearly half of all patients report auditory hallucinations, 15% report visual hallucinations, and 5% report tactile hallucinations </a:t>
            </a:r>
          </a:p>
          <a:p>
            <a:pPr lvl="1">
              <a:lnSpc>
                <a:spcPct val="100000"/>
              </a:lnSpc>
            </a:pPr>
            <a:r>
              <a:rPr lang="en-US" sz="2000" b="1" dirty="0"/>
              <a:t>Common auditory hallucinations include hearing voices; they are usually clear, objective, and definite </a:t>
            </a:r>
          </a:p>
          <a:p>
            <a:pPr lvl="1">
              <a:lnSpc>
                <a:spcPct val="100000"/>
              </a:lnSpc>
            </a:pPr>
            <a:r>
              <a:rPr lang="en-US" sz="2000" b="1" dirty="0"/>
              <a:t>Hallucinations can be pleasurable or unsettling </a:t>
            </a:r>
          </a:p>
          <a:p>
            <a:pPr>
              <a:lnSpc>
                <a:spcPct val="100000"/>
              </a:lnSpc>
            </a:pPr>
            <a:r>
              <a:rPr lang="en-US" sz="2000" b="1" dirty="0"/>
              <a:t>Can occur in a single modality (i.e., one sense) or across a combination of modalities </a:t>
            </a:r>
          </a:p>
          <a:p>
            <a:pPr>
              <a:lnSpc>
                <a:spcPct val="100000"/>
              </a:lnSpc>
            </a:pPr>
            <a:r>
              <a:rPr lang="en-US" sz="2000" b="1" dirty="0"/>
              <a:t>For the most part, individuals recognize that these are not real, and they attempt to engage in normal behavior while combating simultaneous hallucinations </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Brain in head">
            <a:extLst>
              <a:ext uri="{FF2B5EF4-FFF2-40B4-BE49-F238E27FC236}">
                <a16:creationId xmlns:a16="http://schemas.microsoft.com/office/drawing/2014/main" id="{EAD0811F-7167-470F-A365-288893CAF3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194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9BA84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96E35D3-A03B-4476-AC53-48B0C6BDDF01}"/>
              </a:ext>
            </a:extLst>
          </p:cNvPr>
          <p:cNvSpPr>
            <a:spLocks noGrp="1"/>
          </p:cNvSpPr>
          <p:nvPr>
            <p:ph type="title"/>
          </p:nvPr>
        </p:nvSpPr>
        <p:spPr>
          <a:xfrm>
            <a:off x="841246" y="673770"/>
            <a:ext cx="3644489" cy="2414488"/>
          </a:xfrm>
        </p:spPr>
        <p:txBody>
          <a:bodyPr anchor="t">
            <a:normAutofit/>
          </a:bodyPr>
          <a:lstStyle/>
          <a:p>
            <a:r>
              <a:rPr lang="en-US" sz="6600">
                <a:solidFill>
                  <a:schemeClr val="bg1"/>
                </a:solidFill>
              </a:rPr>
              <a:t>Disorganized Thinking</a:t>
            </a:r>
          </a:p>
        </p:txBody>
      </p:sp>
      <p:sp>
        <p:nvSpPr>
          <p:cNvPr id="3" name="Content Placeholder 2">
            <a:extLst>
              <a:ext uri="{FF2B5EF4-FFF2-40B4-BE49-F238E27FC236}">
                <a16:creationId xmlns:a16="http://schemas.microsoft.com/office/drawing/2014/main" id="{CE559EB8-3869-42DF-BF82-1A5724AAB0A5}"/>
              </a:ext>
            </a:extLst>
          </p:cNvPr>
          <p:cNvSpPr>
            <a:spLocks noGrp="1"/>
          </p:cNvSpPr>
          <p:nvPr>
            <p:ph idx="1"/>
          </p:nvPr>
        </p:nvSpPr>
        <p:spPr>
          <a:xfrm>
            <a:off x="6095999" y="882315"/>
            <a:ext cx="5254754" cy="5294647"/>
          </a:xfrm>
        </p:spPr>
        <p:txBody>
          <a:bodyPr>
            <a:normAutofit/>
          </a:bodyPr>
          <a:lstStyle/>
          <a:p>
            <a:r>
              <a:rPr lang="en-US" sz="2600" b="1"/>
              <a:t>Thoughts and speech patterns may appear to be circumstantial or tangential (e.g., they give unnecessary details, or they may never reach the point) </a:t>
            </a:r>
          </a:p>
          <a:p>
            <a:r>
              <a:rPr lang="en-US" sz="2600" b="1"/>
              <a:t>Retardation – another cognitive symptom where the individual may take a long period of time before answering a question </a:t>
            </a:r>
          </a:p>
          <a:p>
            <a:r>
              <a:rPr lang="en-US" sz="2600" b="1"/>
              <a:t>Derailment – the illogical connection in a chain of thoughts</a:t>
            </a:r>
          </a:p>
          <a:p>
            <a:r>
              <a:rPr lang="en-US" sz="2600" b="1"/>
              <a:t>Illogicality – the tendency to provide bizarre explanations for things </a:t>
            </a:r>
          </a:p>
          <a:p>
            <a:r>
              <a:rPr lang="en-US" sz="2600" b="1"/>
              <a:t>Makes treatment difficult as individuals lack insight into their illness and symptoms </a:t>
            </a:r>
          </a:p>
        </p:txBody>
      </p:sp>
    </p:spTree>
    <p:extLst>
      <p:ext uri="{BB962C8B-B14F-4D97-AF65-F5344CB8AC3E}">
        <p14:creationId xmlns:p14="http://schemas.microsoft.com/office/powerpoint/2010/main" val="148796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B3995-0B4C-4CD1-BCBC-91264BA69E05}"/>
              </a:ext>
            </a:extLst>
          </p:cNvPr>
          <p:cNvSpPr>
            <a:spLocks noGrp="1"/>
          </p:cNvSpPr>
          <p:nvPr>
            <p:ph type="title"/>
          </p:nvPr>
        </p:nvSpPr>
        <p:spPr>
          <a:xfrm>
            <a:off x="635000" y="640823"/>
            <a:ext cx="3418659" cy="5583148"/>
          </a:xfrm>
        </p:spPr>
        <p:txBody>
          <a:bodyPr anchor="ctr">
            <a:normAutofit/>
          </a:bodyPr>
          <a:lstStyle/>
          <a:p>
            <a:r>
              <a:rPr lang="en-US" sz="6000"/>
              <a:t>Behavior</a:t>
            </a:r>
          </a:p>
        </p:txBody>
      </p:sp>
      <p:sp>
        <p:nvSpPr>
          <p:cNvPr id="15"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descr="Behavior">
            <a:extLst>
              <a:ext uri="{FF2B5EF4-FFF2-40B4-BE49-F238E27FC236}">
                <a16:creationId xmlns:a16="http://schemas.microsoft.com/office/drawing/2014/main" id="{8FAD00F3-FE47-4E45-9E86-975901757966}"/>
              </a:ext>
            </a:extLst>
          </p:cNvPr>
          <p:cNvGraphicFramePr>
            <a:graphicFrameLocks noGrp="1"/>
          </p:cNvGraphicFramePr>
          <p:nvPr>
            <p:ph idx="1"/>
            <p:extLst>
              <p:ext uri="{D42A27DB-BD31-4B8C-83A1-F6EECF244321}">
                <p14:modId xmlns:p14="http://schemas.microsoft.com/office/powerpoint/2010/main" val="380785264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86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00E262-86D3-4EA8-941A-F88F90FA067A}"/>
              </a:ext>
            </a:extLst>
          </p:cNvPr>
          <p:cNvSpPr>
            <a:spLocks noGrp="1"/>
          </p:cNvSpPr>
          <p:nvPr>
            <p:ph type="title"/>
          </p:nvPr>
        </p:nvSpPr>
        <p:spPr>
          <a:xfrm>
            <a:off x="635000" y="640823"/>
            <a:ext cx="3418659" cy="5583148"/>
          </a:xfrm>
        </p:spPr>
        <p:txBody>
          <a:bodyPr anchor="ctr">
            <a:normAutofit/>
          </a:bodyPr>
          <a:lstStyle/>
          <a:p>
            <a:r>
              <a:rPr lang="en-US" sz="6000"/>
              <a:t>Negative Vs Positive Symptoms</a:t>
            </a:r>
          </a:p>
        </p:txBody>
      </p:sp>
      <p:sp>
        <p:nvSpPr>
          <p:cNvPr id="2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ontent Placeholder 2" descr="Negative versus Positive Symptoms">
            <a:extLst>
              <a:ext uri="{FF2B5EF4-FFF2-40B4-BE49-F238E27FC236}">
                <a16:creationId xmlns:a16="http://schemas.microsoft.com/office/drawing/2014/main" id="{21F4DA88-A3E7-4399-B9F8-6E651077F405}"/>
              </a:ext>
            </a:extLst>
          </p:cNvPr>
          <p:cNvGraphicFramePr>
            <a:graphicFrameLocks noGrp="1"/>
          </p:cNvGraphicFramePr>
          <p:nvPr>
            <p:ph idx="1"/>
            <p:extLst>
              <p:ext uri="{D42A27DB-BD31-4B8C-83A1-F6EECF244321}">
                <p14:modId xmlns:p14="http://schemas.microsoft.com/office/powerpoint/2010/main" val="29419914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33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49C460-CA21-47D8-88B9-1802CFA22FDE}"/>
              </a:ext>
            </a:extLst>
          </p:cNvPr>
          <p:cNvSpPr>
            <a:spLocks noGrp="1"/>
          </p:cNvSpPr>
          <p:nvPr>
            <p:ph type="title"/>
          </p:nvPr>
        </p:nvSpPr>
        <p:spPr>
          <a:xfrm>
            <a:off x="635000" y="640823"/>
            <a:ext cx="3418659" cy="5583148"/>
          </a:xfrm>
        </p:spPr>
        <p:txBody>
          <a:bodyPr anchor="ctr">
            <a:normAutofit/>
          </a:bodyPr>
          <a:lstStyle/>
          <a:p>
            <a:r>
              <a:rPr lang="en-US" sz="6000"/>
              <a:t>Schizophrenia</a:t>
            </a:r>
          </a:p>
        </p:txBody>
      </p:sp>
      <p:sp>
        <p:nvSpPr>
          <p:cNvPr id="19"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Schizophrenia Presentation">
            <a:extLst>
              <a:ext uri="{FF2B5EF4-FFF2-40B4-BE49-F238E27FC236}">
                <a16:creationId xmlns:a16="http://schemas.microsoft.com/office/drawing/2014/main" id="{D5C1EB6A-3F55-4F65-88EA-97DCEF373181}"/>
              </a:ext>
            </a:extLst>
          </p:cNvPr>
          <p:cNvGraphicFramePr>
            <a:graphicFrameLocks noGrp="1"/>
          </p:cNvGraphicFramePr>
          <p:nvPr>
            <p:ph idx="1"/>
            <p:extLst>
              <p:ext uri="{D42A27DB-BD31-4B8C-83A1-F6EECF244321}">
                <p14:modId xmlns:p14="http://schemas.microsoft.com/office/powerpoint/2010/main" val="165380605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07034"/>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412C24"/>
      </a:dk2>
      <a:lt2>
        <a:srgbClr val="E3E2E8"/>
      </a:lt2>
      <a:accent1>
        <a:srgbClr val="9BA842"/>
      </a:accent1>
      <a:accent2>
        <a:srgbClr val="B18E3B"/>
      </a:accent2>
      <a:accent3>
        <a:srgbClr val="C36F4D"/>
      </a:accent3>
      <a:accent4>
        <a:srgbClr val="B13B4A"/>
      </a:accent4>
      <a:accent5>
        <a:srgbClr val="C34D8D"/>
      </a:accent5>
      <a:accent6>
        <a:srgbClr val="B13BAD"/>
      </a:accent6>
      <a:hlink>
        <a:srgbClr val="C5517D"/>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1955</Words>
  <Application>Microsoft Office PowerPoint</Application>
  <PresentationFormat>Widescreen</PresentationFormat>
  <Paragraphs>129</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Ebrima</vt:lpstr>
      <vt:lpstr>The Hand</vt:lpstr>
      <vt:lpstr>The Serif Hand Black</vt:lpstr>
      <vt:lpstr>Wingdings</vt:lpstr>
      <vt:lpstr>SketchyVTI</vt:lpstr>
      <vt:lpstr>Schizophrenia Spectrum and Other Psychotic Disorders </vt:lpstr>
      <vt:lpstr>Learning Objectives</vt:lpstr>
      <vt:lpstr>Clinical Presentation </vt:lpstr>
      <vt:lpstr>Delusions </vt:lpstr>
      <vt:lpstr>Hallucinations</vt:lpstr>
      <vt:lpstr>Disorganized Thinking</vt:lpstr>
      <vt:lpstr>Behavior</vt:lpstr>
      <vt:lpstr>Negative Vs Positive Symptoms</vt:lpstr>
      <vt:lpstr>Schizophrenia</vt:lpstr>
      <vt:lpstr>Schizophreniform Disorder</vt:lpstr>
      <vt:lpstr>Schizoaffective Disorder </vt:lpstr>
      <vt:lpstr>Delusional Disorder</vt:lpstr>
      <vt:lpstr>5 Main Subtypes of Delusional Disorder</vt:lpstr>
      <vt:lpstr>Epidemiology</vt:lpstr>
      <vt:lpstr>Comorbidity </vt:lpstr>
      <vt:lpstr>Biological Etiology</vt:lpstr>
      <vt:lpstr>Psychological/Cognitive Etiology</vt:lpstr>
      <vt:lpstr>Sociocultural Etiology</vt:lpstr>
      <vt:lpstr>Treatment</vt:lpstr>
      <vt:lpstr>Psychopharmacological Treatment</vt:lpstr>
      <vt:lpstr>Psychological Treatment</vt:lpstr>
      <vt:lpstr>Family Interventions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 Spectrum and Other Psychotic Disorders </dc:title>
  <dc:creator>Madeleine Stewart</dc:creator>
  <cp:lastModifiedBy>Craig Eben</cp:lastModifiedBy>
  <cp:revision>3</cp:revision>
  <dcterms:created xsi:type="dcterms:W3CDTF">2020-03-19T21:50:28Z</dcterms:created>
  <dcterms:modified xsi:type="dcterms:W3CDTF">2023-01-16T15:32:21Z</dcterms:modified>
</cp:coreProperties>
</file>