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7" autoAdjust="0"/>
    <p:restoredTop sz="86269" autoAdjust="0"/>
  </p:normalViewPr>
  <p:slideViewPr>
    <p:cSldViewPr snapToGrid="0">
      <p:cViewPr varScale="1">
        <p:scale>
          <a:sx n="95" d="100"/>
          <a:sy n="95" d="100"/>
        </p:scale>
        <p:origin x="1164" y="90"/>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4" Type="http://schemas.openxmlformats.org/officeDocument/2006/relationships/slide" Target="slides/slide4.xml"/></Relationships>
</file>

<file path=ppt/diagrams/_rels/data2.xml.rels><?xml version="1.0" encoding="UTF-8" standalone="yes"?>
<Relationships xmlns="http://schemas.openxmlformats.org/package/2006/relationships"><Relationship Id="rId1" Type="http://schemas.openxmlformats.org/officeDocument/2006/relationships/hyperlink" Target="https://www.nationaleatingdisorders.org/" TargetMode="External"/></Relationships>
</file>

<file path=ppt/diagrams/_rels/data3.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6" Type="http://schemas.openxmlformats.org/officeDocument/2006/relationships/image" Target="../media/image17.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diagrams/_rels/data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_rels/drawing2.xml.rels><?xml version="1.0" encoding="UTF-8" standalone="yes"?>
<Relationships xmlns="http://schemas.openxmlformats.org/package/2006/relationships"><Relationship Id="rId1" Type="http://schemas.openxmlformats.org/officeDocument/2006/relationships/hyperlink" Target="https://www.nationaleatingdisorders.org/" TargetMode="External"/></Relationships>
</file>

<file path=ppt/diagrams/_rels/drawing3.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6" Type="http://schemas.openxmlformats.org/officeDocument/2006/relationships/image" Target="../media/image17.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diagrams/_rels/drawing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A3D72A-2C25-4165-AF2A-9CD9EE66CCD1}" type="doc">
      <dgm:prSet loTypeId="urn:microsoft.com/office/officeart/2016/7/layout/LinearBlockProcessNumbered" loCatId="process" qsTypeId="urn:microsoft.com/office/officeart/2005/8/quickstyle/simple1" qsCatId="simple" csTypeId="urn:microsoft.com/office/officeart/2005/8/colors/colorful1" csCatId="colorful"/>
      <dgm:spPr/>
      <dgm:t>
        <a:bodyPr/>
        <a:lstStyle/>
        <a:p>
          <a:endParaRPr lang="en-US"/>
        </a:p>
      </dgm:t>
    </dgm:pt>
    <dgm:pt modelId="{098EFB1F-9C7A-4F4E-BACC-8CEED3F73DCF}">
      <dgm:prSet/>
      <dgm:spPr/>
      <dgm:t>
        <a:bodyPr/>
        <a:lstStyle/>
        <a:p>
          <a:r>
            <a:rPr lang="en-US"/>
            <a:t>Describe how eating disorders present. </a:t>
          </a:r>
        </a:p>
      </dgm:t>
    </dgm:pt>
    <dgm:pt modelId="{A88A3BFB-E196-459B-BBD8-3ED8730D65C0}" type="parTrans" cxnId="{C785A8E7-9FA7-417A-979D-9D80720B3FED}">
      <dgm:prSet/>
      <dgm:spPr/>
      <dgm:t>
        <a:bodyPr/>
        <a:lstStyle/>
        <a:p>
          <a:endParaRPr lang="en-US"/>
        </a:p>
      </dgm:t>
    </dgm:pt>
    <dgm:pt modelId="{D8C204B5-E4BD-4012-9835-39D1F79AFF55}" type="sibTrans" cxnId="{C785A8E7-9FA7-417A-979D-9D80720B3FED}">
      <dgm:prSet phldrT="01" phldr="0"/>
      <dgm:spPr/>
      <dgm:t>
        <a:bodyPr/>
        <a:lstStyle/>
        <a:p>
          <a:r>
            <a:rPr lang="en-US"/>
            <a:t>01</a:t>
          </a:r>
        </a:p>
      </dgm:t>
    </dgm:pt>
    <dgm:pt modelId="{5BADF234-F030-4280-BFA5-FE9977B295DE}">
      <dgm:prSet/>
      <dgm:spPr/>
      <dgm:t>
        <a:bodyPr/>
        <a:lstStyle/>
        <a:p>
          <a:r>
            <a:rPr lang="en-US"/>
            <a:t>Describe the epidemiology of eating disorders. </a:t>
          </a:r>
        </a:p>
      </dgm:t>
    </dgm:pt>
    <dgm:pt modelId="{BA3D1B0A-4106-4EC8-AD1C-4D1FA8D5EBF3}" type="parTrans" cxnId="{907AC8B1-0840-499B-812E-BE859924F99E}">
      <dgm:prSet/>
      <dgm:spPr/>
      <dgm:t>
        <a:bodyPr/>
        <a:lstStyle/>
        <a:p>
          <a:endParaRPr lang="en-US"/>
        </a:p>
      </dgm:t>
    </dgm:pt>
    <dgm:pt modelId="{0640D8AF-4FE6-4D11-9EB0-0423C96D6EF9}" type="sibTrans" cxnId="{907AC8B1-0840-499B-812E-BE859924F99E}">
      <dgm:prSet phldrT="02" phldr="0"/>
      <dgm:spPr/>
      <dgm:t>
        <a:bodyPr/>
        <a:lstStyle/>
        <a:p>
          <a:r>
            <a:rPr lang="en-US"/>
            <a:t>02</a:t>
          </a:r>
        </a:p>
      </dgm:t>
    </dgm:pt>
    <dgm:pt modelId="{8C7BB205-9CAB-4A37-B048-DB26A6C036F4}">
      <dgm:prSet/>
      <dgm:spPr/>
      <dgm:t>
        <a:bodyPr/>
        <a:lstStyle/>
        <a:p>
          <a:r>
            <a:rPr lang="en-US"/>
            <a:t>Describe comorbidity in relation to eating disorders. </a:t>
          </a:r>
        </a:p>
      </dgm:t>
    </dgm:pt>
    <dgm:pt modelId="{D3F8A804-26C6-4144-BFD5-06268613A5FC}" type="parTrans" cxnId="{9C748101-15E6-440B-BEA7-66CE48C5D325}">
      <dgm:prSet/>
      <dgm:spPr/>
      <dgm:t>
        <a:bodyPr/>
        <a:lstStyle/>
        <a:p>
          <a:endParaRPr lang="en-US"/>
        </a:p>
      </dgm:t>
    </dgm:pt>
    <dgm:pt modelId="{E3874A5D-4A7F-4710-8A20-EF75C17D603B}" type="sibTrans" cxnId="{9C748101-15E6-440B-BEA7-66CE48C5D325}">
      <dgm:prSet phldrT="03" phldr="0"/>
      <dgm:spPr/>
      <dgm:t>
        <a:bodyPr/>
        <a:lstStyle/>
        <a:p>
          <a:r>
            <a:rPr lang="en-US"/>
            <a:t>03</a:t>
          </a:r>
        </a:p>
      </dgm:t>
    </dgm:pt>
    <dgm:pt modelId="{731C7BFC-99EC-4D4F-9173-2874055EFA50}">
      <dgm:prSet/>
      <dgm:spPr/>
      <dgm:t>
        <a:bodyPr/>
        <a:lstStyle/>
        <a:p>
          <a:r>
            <a:rPr lang="en-US"/>
            <a:t>Describe the etiology of eating disorders. </a:t>
          </a:r>
        </a:p>
      </dgm:t>
    </dgm:pt>
    <dgm:pt modelId="{3C1F6035-D2F7-4F54-8081-1B754225FC8A}" type="parTrans" cxnId="{7DDFC465-9E5D-4352-8E7B-8BC2DE56B2E2}">
      <dgm:prSet/>
      <dgm:spPr/>
      <dgm:t>
        <a:bodyPr/>
        <a:lstStyle/>
        <a:p>
          <a:endParaRPr lang="en-US"/>
        </a:p>
      </dgm:t>
    </dgm:pt>
    <dgm:pt modelId="{6D94FE83-A252-4618-8465-5F23061E9EAD}" type="sibTrans" cxnId="{7DDFC465-9E5D-4352-8E7B-8BC2DE56B2E2}">
      <dgm:prSet phldrT="04" phldr="0"/>
      <dgm:spPr/>
      <dgm:t>
        <a:bodyPr/>
        <a:lstStyle/>
        <a:p>
          <a:r>
            <a:rPr lang="en-US"/>
            <a:t>04</a:t>
          </a:r>
        </a:p>
      </dgm:t>
    </dgm:pt>
    <dgm:pt modelId="{A443C073-5217-44F2-B8B2-D1DC45EF8E9C}">
      <dgm:prSet/>
      <dgm:spPr/>
      <dgm:t>
        <a:bodyPr/>
        <a:lstStyle/>
        <a:p>
          <a:r>
            <a:rPr lang="en-US"/>
            <a:t>Describe treatment options for eating disorders.</a:t>
          </a:r>
        </a:p>
      </dgm:t>
    </dgm:pt>
    <dgm:pt modelId="{6472025F-51D0-46B3-8FD6-D77C50644BCD}" type="parTrans" cxnId="{6A523550-EA3C-4D11-958D-35FDC952D7EC}">
      <dgm:prSet/>
      <dgm:spPr/>
      <dgm:t>
        <a:bodyPr/>
        <a:lstStyle/>
        <a:p>
          <a:endParaRPr lang="en-US"/>
        </a:p>
      </dgm:t>
    </dgm:pt>
    <dgm:pt modelId="{389ECE4A-31C4-44D9-AAD2-89FC1F0D6958}" type="sibTrans" cxnId="{6A523550-EA3C-4D11-958D-35FDC952D7EC}">
      <dgm:prSet phldrT="05" phldr="0"/>
      <dgm:spPr/>
      <dgm:t>
        <a:bodyPr/>
        <a:lstStyle/>
        <a:p>
          <a:r>
            <a:rPr lang="en-US"/>
            <a:t>05</a:t>
          </a:r>
        </a:p>
      </dgm:t>
    </dgm:pt>
    <dgm:pt modelId="{B7BE90C6-FEF9-4955-8FD4-74B6C1AF9A57}" type="pres">
      <dgm:prSet presAssocID="{57A3D72A-2C25-4165-AF2A-9CD9EE66CCD1}" presName="Name0" presStyleCnt="0">
        <dgm:presLayoutVars>
          <dgm:animLvl val="lvl"/>
          <dgm:resizeHandles val="exact"/>
        </dgm:presLayoutVars>
      </dgm:prSet>
      <dgm:spPr/>
    </dgm:pt>
    <dgm:pt modelId="{E89DC1EF-9A04-45CF-A9B2-3338B48A7A80}" type="pres">
      <dgm:prSet presAssocID="{098EFB1F-9C7A-4F4E-BACC-8CEED3F73DCF}" presName="compositeNode" presStyleCnt="0">
        <dgm:presLayoutVars>
          <dgm:bulletEnabled val="1"/>
        </dgm:presLayoutVars>
      </dgm:prSet>
      <dgm:spPr/>
    </dgm:pt>
    <dgm:pt modelId="{489B92CD-CB9C-4D5F-97A5-742FF4850716}" type="pres">
      <dgm:prSet presAssocID="{098EFB1F-9C7A-4F4E-BACC-8CEED3F73DCF}" presName="bgRect" presStyleLbl="alignNode1" presStyleIdx="0" presStyleCnt="5"/>
      <dgm:spPr/>
    </dgm:pt>
    <dgm:pt modelId="{FA991F49-5F77-42E3-811A-B2884A05FC52}" type="pres">
      <dgm:prSet presAssocID="{D8C204B5-E4BD-4012-9835-39D1F79AFF55}" presName="sibTransNodeRect" presStyleLbl="alignNode1" presStyleIdx="0" presStyleCnt="5">
        <dgm:presLayoutVars>
          <dgm:chMax val="0"/>
          <dgm:bulletEnabled val="1"/>
        </dgm:presLayoutVars>
      </dgm:prSet>
      <dgm:spPr/>
    </dgm:pt>
    <dgm:pt modelId="{C037BFE3-79AD-41C9-BD04-F3C056B5A44D}" type="pres">
      <dgm:prSet presAssocID="{098EFB1F-9C7A-4F4E-BACC-8CEED3F73DCF}" presName="nodeRect" presStyleLbl="alignNode1" presStyleIdx="0" presStyleCnt="5">
        <dgm:presLayoutVars>
          <dgm:bulletEnabled val="1"/>
        </dgm:presLayoutVars>
      </dgm:prSet>
      <dgm:spPr/>
    </dgm:pt>
    <dgm:pt modelId="{A5F814AF-8CBF-4292-B86B-5E7F75E524FC}" type="pres">
      <dgm:prSet presAssocID="{D8C204B5-E4BD-4012-9835-39D1F79AFF55}" presName="sibTrans" presStyleCnt="0"/>
      <dgm:spPr/>
    </dgm:pt>
    <dgm:pt modelId="{1229E189-0720-4591-96AD-4729DDBE8FDB}" type="pres">
      <dgm:prSet presAssocID="{5BADF234-F030-4280-BFA5-FE9977B295DE}" presName="compositeNode" presStyleCnt="0">
        <dgm:presLayoutVars>
          <dgm:bulletEnabled val="1"/>
        </dgm:presLayoutVars>
      </dgm:prSet>
      <dgm:spPr/>
    </dgm:pt>
    <dgm:pt modelId="{66940590-A30E-4C29-9DAA-E956BBB8023D}" type="pres">
      <dgm:prSet presAssocID="{5BADF234-F030-4280-BFA5-FE9977B295DE}" presName="bgRect" presStyleLbl="alignNode1" presStyleIdx="1" presStyleCnt="5"/>
      <dgm:spPr/>
    </dgm:pt>
    <dgm:pt modelId="{CD22D5C6-8083-4AC1-BE84-2D2CC8BDBC2F}" type="pres">
      <dgm:prSet presAssocID="{0640D8AF-4FE6-4D11-9EB0-0423C96D6EF9}" presName="sibTransNodeRect" presStyleLbl="alignNode1" presStyleIdx="1" presStyleCnt="5">
        <dgm:presLayoutVars>
          <dgm:chMax val="0"/>
          <dgm:bulletEnabled val="1"/>
        </dgm:presLayoutVars>
      </dgm:prSet>
      <dgm:spPr/>
    </dgm:pt>
    <dgm:pt modelId="{2A1A0FD7-4350-4755-8700-BA0D75E926D8}" type="pres">
      <dgm:prSet presAssocID="{5BADF234-F030-4280-BFA5-FE9977B295DE}" presName="nodeRect" presStyleLbl="alignNode1" presStyleIdx="1" presStyleCnt="5">
        <dgm:presLayoutVars>
          <dgm:bulletEnabled val="1"/>
        </dgm:presLayoutVars>
      </dgm:prSet>
      <dgm:spPr/>
    </dgm:pt>
    <dgm:pt modelId="{604D428C-E0B6-40DF-B926-920EA36F7248}" type="pres">
      <dgm:prSet presAssocID="{0640D8AF-4FE6-4D11-9EB0-0423C96D6EF9}" presName="sibTrans" presStyleCnt="0"/>
      <dgm:spPr/>
    </dgm:pt>
    <dgm:pt modelId="{20B2A0FE-2FCF-4112-B0DF-2BCA950C64ED}" type="pres">
      <dgm:prSet presAssocID="{8C7BB205-9CAB-4A37-B048-DB26A6C036F4}" presName="compositeNode" presStyleCnt="0">
        <dgm:presLayoutVars>
          <dgm:bulletEnabled val="1"/>
        </dgm:presLayoutVars>
      </dgm:prSet>
      <dgm:spPr/>
    </dgm:pt>
    <dgm:pt modelId="{A726E22C-0E82-4ADF-A723-2A7409109585}" type="pres">
      <dgm:prSet presAssocID="{8C7BB205-9CAB-4A37-B048-DB26A6C036F4}" presName="bgRect" presStyleLbl="alignNode1" presStyleIdx="2" presStyleCnt="5"/>
      <dgm:spPr/>
    </dgm:pt>
    <dgm:pt modelId="{787DDD01-77D4-4A80-A9B0-67724815113C}" type="pres">
      <dgm:prSet presAssocID="{E3874A5D-4A7F-4710-8A20-EF75C17D603B}" presName="sibTransNodeRect" presStyleLbl="alignNode1" presStyleIdx="2" presStyleCnt="5">
        <dgm:presLayoutVars>
          <dgm:chMax val="0"/>
          <dgm:bulletEnabled val="1"/>
        </dgm:presLayoutVars>
      </dgm:prSet>
      <dgm:spPr/>
    </dgm:pt>
    <dgm:pt modelId="{528F9A5D-F3FC-418D-950A-D999133C5E6F}" type="pres">
      <dgm:prSet presAssocID="{8C7BB205-9CAB-4A37-B048-DB26A6C036F4}" presName="nodeRect" presStyleLbl="alignNode1" presStyleIdx="2" presStyleCnt="5">
        <dgm:presLayoutVars>
          <dgm:bulletEnabled val="1"/>
        </dgm:presLayoutVars>
      </dgm:prSet>
      <dgm:spPr/>
    </dgm:pt>
    <dgm:pt modelId="{4427BBB7-7D27-41C0-868B-4E423F1568D7}" type="pres">
      <dgm:prSet presAssocID="{E3874A5D-4A7F-4710-8A20-EF75C17D603B}" presName="sibTrans" presStyleCnt="0"/>
      <dgm:spPr/>
    </dgm:pt>
    <dgm:pt modelId="{09FF2D35-A7F5-4271-BA10-691A7F77CD12}" type="pres">
      <dgm:prSet presAssocID="{731C7BFC-99EC-4D4F-9173-2874055EFA50}" presName="compositeNode" presStyleCnt="0">
        <dgm:presLayoutVars>
          <dgm:bulletEnabled val="1"/>
        </dgm:presLayoutVars>
      </dgm:prSet>
      <dgm:spPr/>
    </dgm:pt>
    <dgm:pt modelId="{1440A4AD-1A60-4181-BCCD-290F663A2ACB}" type="pres">
      <dgm:prSet presAssocID="{731C7BFC-99EC-4D4F-9173-2874055EFA50}" presName="bgRect" presStyleLbl="alignNode1" presStyleIdx="3" presStyleCnt="5"/>
      <dgm:spPr/>
    </dgm:pt>
    <dgm:pt modelId="{7603C39F-ADD4-4BE6-847D-87A0DFA147D2}" type="pres">
      <dgm:prSet presAssocID="{6D94FE83-A252-4618-8465-5F23061E9EAD}" presName="sibTransNodeRect" presStyleLbl="alignNode1" presStyleIdx="3" presStyleCnt="5">
        <dgm:presLayoutVars>
          <dgm:chMax val="0"/>
          <dgm:bulletEnabled val="1"/>
        </dgm:presLayoutVars>
      </dgm:prSet>
      <dgm:spPr/>
    </dgm:pt>
    <dgm:pt modelId="{AE2E47BA-DCF0-44CD-A24A-2CBDBE03A415}" type="pres">
      <dgm:prSet presAssocID="{731C7BFC-99EC-4D4F-9173-2874055EFA50}" presName="nodeRect" presStyleLbl="alignNode1" presStyleIdx="3" presStyleCnt="5">
        <dgm:presLayoutVars>
          <dgm:bulletEnabled val="1"/>
        </dgm:presLayoutVars>
      </dgm:prSet>
      <dgm:spPr/>
    </dgm:pt>
    <dgm:pt modelId="{6BB77A81-7314-4160-83B7-BED89A15DE94}" type="pres">
      <dgm:prSet presAssocID="{6D94FE83-A252-4618-8465-5F23061E9EAD}" presName="sibTrans" presStyleCnt="0"/>
      <dgm:spPr/>
    </dgm:pt>
    <dgm:pt modelId="{3A3D4525-C7B9-45DA-8819-209ECF652CB2}" type="pres">
      <dgm:prSet presAssocID="{A443C073-5217-44F2-B8B2-D1DC45EF8E9C}" presName="compositeNode" presStyleCnt="0">
        <dgm:presLayoutVars>
          <dgm:bulletEnabled val="1"/>
        </dgm:presLayoutVars>
      </dgm:prSet>
      <dgm:spPr/>
    </dgm:pt>
    <dgm:pt modelId="{3930B78F-CE08-4D30-B569-C8BE813E9A4A}" type="pres">
      <dgm:prSet presAssocID="{A443C073-5217-44F2-B8B2-D1DC45EF8E9C}" presName="bgRect" presStyleLbl="alignNode1" presStyleIdx="4" presStyleCnt="5"/>
      <dgm:spPr/>
    </dgm:pt>
    <dgm:pt modelId="{597FD232-C4B7-4992-B95C-E49F0F389590}" type="pres">
      <dgm:prSet presAssocID="{389ECE4A-31C4-44D9-AAD2-89FC1F0D6958}" presName="sibTransNodeRect" presStyleLbl="alignNode1" presStyleIdx="4" presStyleCnt="5">
        <dgm:presLayoutVars>
          <dgm:chMax val="0"/>
          <dgm:bulletEnabled val="1"/>
        </dgm:presLayoutVars>
      </dgm:prSet>
      <dgm:spPr/>
    </dgm:pt>
    <dgm:pt modelId="{EE663FA7-ED56-427A-8AC0-2E7E65FCC225}" type="pres">
      <dgm:prSet presAssocID="{A443C073-5217-44F2-B8B2-D1DC45EF8E9C}" presName="nodeRect" presStyleLbl="alignNode1" presStyleIdx="4" presStyleCnt="5">
        <dgm:presLayoutVars>
          <dgm:bulletEnabled val="1"/>
        </dgm:presLayoutVars>
      </dgm:prSet>
      <dgm:spPr/>
    </dgm:pt>
  </dgm:ptLst>
  <dgm:cxnLst>
    <dgm:cxn modelId="{9C748101-15E6-440B-BEA7-66CE48C5D325}" srcId="{57A3D72A-2C25-4165-AF2A-9CD9EE66CCD1}" destId="{8C7BB205-9CAB-4A37-B048-DB26A6C036F4}" srcOrd="2" destOrd="0" parTransId="{D3F8A804-26C6-4144-BFD5-06268613A5FC}" sibTransId="{E3874A5D-4A7F-4710-8A20-EF75C17D603B}"/>
    <dgm:cxn modelId="{E16A0105-6488-4A8F-B7EB-31EDA5E3AC39}" type="presOf" srcId="{731C7BFC-99EC-4D4F-9173-2874055EFA50}" destId="{AE2E47BA-DCF0-44CD-A24A-2CBDBE03A415}" srcOrd="1" destOrd="0" presId="urn:microsoft.com/office/officeart/2016/7/layout/LinearBlockProcessNumbered"/>
    <dgm:cxn modelId="{E1461410-18AF-4ECB-A3BC-9F909D26949C}" type="presOf" srcId="{0640D8AF-4FE6-4D11-9EB0-0423C96D6EF9}" destId="{CD22D5C6-8083-4AC1-BE84-2D2CC8BDBC2F}" srcOrd="0" destOrd="0" presId="urn:microsoft.com/office/officeart/2016/7/layout/LinearBlockProcessNumbered"/>
    <dgm:cxn modelId="{D8FDA81C-49F8-46A7-B10B-0CA3BFEA8950}" type="presOf" srcId="{E3874A5D-4A7F-4710-8A20-EF75C17D603B}" destId="{787DDD01-77D4-4A80-A9B0-67724815113C}" srcOrd="0" destOrd="0" presId="urn:microsoft.com/office/officeart/2016/7/layout/LinearBlockProcessNumbered"/>
    <dgm:cxn modelId="{7D1B1536-46F9-4DA1-9227-810F4254B1C3}" type="presOf" srcId="{098EFB1F-9C7A-4F4E-BACC-8CEED3F73DCF}" destId="{489B92CD-CB9C-4D5F-97A5-742FF4850716}" srcOrd="0" destOrd="0" presId="urn:microsoft.com/office/officeart/2016/7/layout/LinearBlockProcessNumbered"/>
    <dgm:cxn modelId="{772F783B-AE71-42DB-9348-5D134A287B1F}" type="presOf" srcId="{6D94FE83-A252-4618-8465-5F23061E9EAD}" destId="{7603C39F-ADD4-4BE6-847D-87A0DFA147D2}" srcOrd="0" destOrd="0" presId="urn:microsoft.com/office/officeart/2016/7/layout/LinearBlockProcessNumbered"/>
    <dgm:cxn modelId="{7DDFC465-9E5D-4352-8E7B-8BC2DE56B2E2}" srcId="{57A3D72A-2C25-4165-AF2A-9CD9EE66CCD1}" destId="{731C7BFC-99EC-4D4F-9173-2874055EFA50}" srcOrd="3" destOrd="0" parTransId="{3C1F6035-D2F7-4F54-8081-1B754225FC8A}" sibTransId="{6D94FE83-A252-4618-8465-5F23061E9EAD}"/>
    <dgm:cxn modelId="{8118BB6E-80CF-4827-80CE-B0925D108264}" type="presOf" srcId="{389ECE4A-31C4-44D9-AAD2-89FC1F0D6958}" destId="{597FD232-C4B7-4992-B95C-E49F0F389590}" srcOrd="0" destOrd="0" presId="urn:microsoft.com/office/officeart/2016/7/layout/LinearBlockProcessNumbered"/>
    <dgm:cxn modelId="{6A523550-EA3C-4D11-958D-35FDC952D7EC}" srcId="{57A3D72A-2C25-4165-AF2A-9CD9EE66CCD1}" destId="{A443C073-5217-44F2-B8B2-D1DC45EF8E9C}" srcOrd="4" destOrd="0" parTransId="{6472025F-51D0-46B3-8FD6-D77C50644BCD}" sibTransId="{389ECE4A-31C4-44D9-AAD2-89FC1F0D6958}"/>
    <dgm:cxn modelId="{60623272-94C0-48F3-A528-6342C2AB79CE}" type="presOf" srcId="{5BADF234-F030-4280-BFA5-FE9977B295DE}" destId="{2A1A0FD7-4350-4755-8700-BA0D75E926D8}" srcOrd="1" destOrd="0" presId="urn:microsoft.com/office/officeart/2016/7/layout/LinearBlockProcessNumbered"/>
    <dgm:cxn modelId="{616EEA79-DE1C-4863-A645-B2CAF75ACE9D}" type="presOf" srcId="{A443C073-5217-44F2-B8B2-D1DC45EF8E9C}" destId="{EE663FA7-ED56-427A-8AC0-2E7E65FCC225}" srcOrd="1" destOrd="0" presId="urn:microsoft.com/office/officeart/2016/7/layout/LinearBlockProcessNumbered"/>
    <dgm:cxn modelId="{01262796-274B-4CA5-8652-15B73D07318F}" type="presOf" srcId="{A443C073-5217-44F2-B8B2-D1DC45EF8E9C}" destId="{3930B78F-CE08-4D30-B569-C8BE813E9A4A}" srcOrd="0" destOrd="0" presId="urn:microsoft.com/office/officeart/2016/7/layout/LinearBlockProcessNumbered"/>
    <dgm:cxn modelId="{2812439D-F48C-4B7D-A859-3EC4C33C9757}" type="presOf" srcId="{8C7BB205-9CAB-4A37-B048-DB26A6C036F4}" destId="{A726E22C-0E82-4ADF-A723-2A7409109585}" srcOrd="0" destOrd="0" presId="urn:microsoft.com/office/officeart/2016/7/layout/LinearBlockProcessNumbered"/>
    <dgm:cxn modelId="{4C411EA6-305E-4D20-B43A-A4BE0EF11260}" type="presOf" srcId="{8C7BB205-9CAB-4A37-B048-DB26A6C036F4}" destId="{528F9A5D-F3FC-418D-950A-D999133C5E6F}" srcOrd="1" destOrd="0" presId="urn:microsoft.com/office/officeart/2016/7/layout/LinearBlockProcessNumbered"/>
    <dgm:cxn modelId="{EFE1F5B0-C676-4420-BA93-57EA0AF54E1C}" type="presOf" srcId="{57A3D72A-2C25-4165-AF2A-9CD9EE66CCD1}" destId="{B7BE90C6-FEF9-4955-8FD4-74B6C1AF9A57}" srcOrd="0" destOrd="0" presId="urn:microsoft.com/office/officeart/2016/7/layout/LinearBlockProcessNumbered"/>
    <dgm:cxn modelId="{907AC8B1-0840-499B-812E-BE859924F99E}" srcId="{57A3D72A-2C25-4165-AF2A-9CD9EE66CCD1}" destId="{5BADF234-F030-4280-BFA5-FE9977B295DE}" srcOrd="1" destOrd="0" parTransId="{BA3D1B0A-4106-4EC8-AD1C-4D1FA8D5EBF3}" sibTransId="{0640D8AF-4FE6-4D11-9EB0-0423C96D6EF9}"/>
    <dgm:cxn modelId="{39E2BCC9-43A2-4583-ADEF-F1FAB8F434BF}" type="presOf" srcId="{D8C204B5-E4BD-4012-9835-39D1F79AFF55}" destId="{FA991F49-5F77-42E3-811A-B2884A05FC52}" srcOrd="0" destOrd="0" presId="urn:microsoft.com/office/officeart/2016/7/layout/LinearBlockProcessNumbered"/>
    <dgm:cxn modelId="{F5DBCAE3-3E6E-49BD-AA0A-8453943FF3A0}" type="presOf" srcId="{731C7BFC-99EC-4D4F-9173-2874055EFA50}" destId="{1440A4AD-1A60-4181-BCCD-290F663A2ACB}" srcOrd="0" destOrd="0" presId="urn:microsoft.com/office/officeart/2016/7/layout/LinearBlockProcessNumbered"/>
    <dgm:cxn modelId="{C785A8E7-9FA7-417A-979D-9D80720B3FED}" srcId="{57A3D72A-2C25-4165-AF2A-9CD9EE66CCD1}" destId="{098EFB1F-9C7A-4F4E-BACC-8CEED3F73DCF}" srcOrd="0" destOrd="0" parTransId="{A88A3BFB-E196-459B-BBD8-3ED8730D65C0}" sibTransId="{D8C204B5-E4BD-4012-9835-39D1F79AFF55}"/>
    <dgm:cxn modelId="{C711A7F6-F2C9-4845-BE27-6D3DD3E80860}" type="presOf" srcId="{098EFB1F-9C7A-4F4E-BACC-8CEED3F73DCF}" destId="{C037BFE3-79AD-41C9-BD04-F3C056B5A44D}" srcOrd="1" destOrd="0" presId="urn:microsoft.com/office/officeart/2016/7/layout/LinearBlockProcessNumbered"/>
    <dgm:cxn modelId="{BFB7EFFA-8F30-47A9-A927-84398F0FF9D7}" type="presOf" srcId="{5BADF234-F030-4280-BFA5-FE9977B295DE}" destId="{66940590-A30E-4C29-9DAA-E956BBB8023D}" srcOrd="0" destOrd="0" presId="urn:microsoft.com/office/officeart/2016/7/layout/LinearBlockProcessNumbered"/>
    <dgm:cxn modelId="{6B0A3AEE-32B7-4FE0-AAD6-D0F74D689CB5}" type="presParOf" srcId="{B7BE90C6-FEF9-4955-8FD4-74B6C1AF9A57}" destId="{E89DC1EF-9A04-45CF-A9B2-3338B48A7A80}" srcOrd="0" destOrd="0" presId="urn:microsoft.com/office/officeart/2016/7/layout/LinearBlockProcessNumbered"/>
    <dgm:cxn modelId="{042B4B5E-BDF5-453F-8E41-A0C247B6F778}" type="presParOf" srcId="{E89DC1EF-9A04-45CF-A9B2-3338B48A7A80}" destId="{489B92CD-CB9C-4D5F-97A5-742FF4850716}" srcOrd="0" destOrd="0" presId="urn:microsoft.com/office/officeart/2016/7/layout/LinearBlockProcessNumbered"/>
    <dgm:cxn modelId="{BC7C89CF-C6E2-493B-A4B9-779B1C4C27BD}" type="presParOf" srcId="{E89DC1EF-9A04-45CF-A9B2-3338B48A7A80}" destId="{FA991F49-5F77-42E3-811A-B2884A05FC52}" srcOrd="1" destOrd="0" presId="urn:microsoft.com/office/officeart/2016/7/layout/LinearBlockProcessNumbered"/>
    <dgm:cxn modelId="{DBEA7C61-306F-4CF4-8CB7-407880648625}" type="presParOf" srcId="{E89DC1EF-9A04-45CF-A9B2-3338B48A7A80}" destId="{C037BFE3-79AD-41C9-BD04-F3C056B5A44D}" srcOrd="2" destOrd="0" presId="urn:microsoft.com/office/officeart/2016/7/layout/LinearBlockProcessNumbered"/>
    <dgm:cxn modelId="{F1B60895-2BE8-4F3F-910A-E6A25AE968C5}" type="presParOf" srcId="{B7BE90C6-FEF9-4955-8FD4-74B6C1AF9A57}" destId="{A5F814AF-8CBF-4292-B86B-5E7F75E524FC}" srcOrd="1" destOrd="0" presId="urn:microsoft.com/office/officeart/2016/7/layout/LinearBlockProcessNumbered"/>
    <dgm:cxn modelId="{B87AC67B-9D5A-4685-9E5C-1F5F88EF60D0}" type="presParOf" srcId="{B7BE90C6-FEF9-4955-8FD4-74B6C1AF9A57}" destId="{1229E189-0720-4591-96AD-4729DDBE8FDB}" srcOrd="2" destOrd="0" presId="urn:microsoft.com/office/officeart/2016/7/layout/LinearBlockProcessNumbered"/>
    <dgm:cxn modelId="{B6A8BF24-18E3-49F3-A6F1-DB7C9EF169A4}" type="presParOf" srcId="{1229E189-0720-4591-96AD-4729DDBE8FDB}" destId="{66940590-A30E-4C29-9DAA-E956BBB8023D}" srcOrd="0" destOrd="0" presId="urn:microsoft.com/office/officeart/2016/7/layout/LinearBlockProcessNumbered"/>
    <dgm:cxn modelId="{A16DA7A6-1A79-4354-A9BA-D579E8A96A36}" type="presParOf" srcId="{1229E189-0720-4591-96AD-4729DDBE8FDB}" destId="{CD22D5C6-8083-4AC1-BE84-2D2CC8BDBC2F}" srcOrd="1" destOrd="0" presId="urn:microsoft.com/office/officeart/2016/7/layout/LinearBlockProcessNumbered"/>
    <dgm:cxn modelId="{97E3EF78-A95C-4E7E-B316-E758EAB4B43A}" type="presParOf" srcId="{1229E189-0720-4591-96AD-4729DDBE8FDB}" destId="{2A1A0FD7-4350-4755-8700-BA0D75E926D8}" srcOrd="2" destOrd="0" presId="urn:microsoft.com/office/officeart/2016/7/layout/LinearBlockProcessNumbered"/>
    <dgm:cxn modelId="{BF6E082D-2C8B-4D9A-95FF-1B85392A3D7F}" type="presParOf" srcId="{B7BE90C6-FEF9-4955-8FD4-74B6C1AF9A57}" destId="{604D428C-E0B6-40DF-B926-920EA36F7248}" srcOrd="3" destOrd="0" presId="urn:microsoft.com/office/officeart/2016/7/layout/LinearBlockProcessNumbered"/>
    <dgm:cxn modelId="{78ED33D7-C51E-4B50-BC51-42BE5AA818A7}" type="presParOf" srcId="{B7BE90C6-FEF9-4955-8FD4-74B6C1AF9A57}" destId="{20B2A0FE-2FCF-4112-B0DF-2BCA950C64ED}" srcOrd="4" destOrd="0" presId="urn:microsoft.com/office/officeart/2016/7/layout/LinearBlockProcessNumbered"/>
    <dgm:cxn modelId="{BE681983-CAEB-4DD3-B4EC-9FD9DC49F69C}" type="presParOf" srcId="{20B2A0FE-2FCF-4112-B0DF-2BCA950C64ED}" destId="{A726E22C-0E82-4ADF-A723-2A7409109585}" srcOrd="0" destOrd="0" presId="urn:microsoft.com/office/officeart/2016/7/layout/LinearBlockProcessNumbered"/>
    <dgm:cxn modelId="{C8FF3A52-A06E-4C72-B55E-15EEECD4B068}" type="presParOf" srcId="{20B2A0FE-2FCF-4112-B0DF-2BCA950C64ED}" destId="{787DDD01-77D4-4A80-A9B0-67724815113C}" srcOrd="1" destOrd="0" presId="urn:microsoft.com/office/officeart/2016/7/layout/LinearBlockProcessNumbered"/>
    <dgm:cxn modelId="{F0A5F622-B586-4427-942A-90A0BC0C7C4B}" type="presParOf" srcId="{20B2A0FE-2FCF-4112-B0DF-2BCA950C64ED}" destId="{528F9A5D-F3FC-418D-950A-D999133C5E6F}" srcOrd="2" destOrd="0" presId="urn:microsoft.com/office/officeart/2016/7/layout/LinearBlockProcessNumbered"/>
    <dgm:cxn modelId="{1A65FBAA-DC32-4A5F-80C5-E21B6B6058FB}" type="presParOf" srcId="{B7BE90C6-FEF9-4955-8FD4-74B6C1AF9A57}" destId="{4427BBB7-7D27-41C0-868B-4E423F1568D7}" srcOrd="5" destOrd="0" presId="urn:microsoft.com/office/officeart/2016/7/layout/LinearBlockProcessNumbered"/>
    <dgm:cxn modelId="{C7B0DF22-B82E-43AE-8A92-40AA42ECFC4F}" type="presParOf" srcId="{B7BE90C6-FEF9-4955-8FD4-74B6C1AF9A57}" destId="{09FF2D35-A7F5-4271-BA10-691A7F77CD12}" srcOrd="6" destOrd="0" presId="urn:microsoft.com/office/officeart/2016/7/layout/LinearBlockProcessNumbered"/>
    <dgm:cxn modelId="{461BFAEA-AB51-4631-8353-E10EC6D72EF4}" type="presParOf" srcId="{09FF2D35-A7F5-4271-BA10-691A7F77CD12}" destId="{1440A4AD-1A60-4181-BCCD-290F663A2ACB}" srcOrd="0" destOrd="0" presId="urn:microsoft.com/office/officeart/2016/7/layout/LinearBlockProcessNumbered"/>
    <dgm:cxn modelId="{60D7E1DF-A36C-4625-87D9-25D5121EDE70}" type="presParOf" srcId="{09FF2D35-A7F5-4271-BA10-691A7F77CD12}" destId="{7603C39F-ADD4-4BE6-847D-87A0DFA147D2}" srcOrd="1" destOrd="0" presId="urn:microsoft.com/office/officeart/2016/7/layout/LinearBlockProcessNumbered"/>
    <dgm:cxn modelId="{EC9A873B-B8D3-42DC-BC28-D44F0A648D4A}" type="presParOf" srcId="{09FF2D35-A7F5-4271-BA10-691A7F77CD12}" destId="{AE2E47BA-DCF0-44CD-A24A-2CBDBE03A415}" srcOrd="2" destOrd="0" presId="urn:microsoft.com/office/officeart/2016/7/layout/LinearBlockProcessNumbered"/>
    <dgm:cxn modelId="{19205D51-6039-49D4-AC8C-8FE226A39E53}" type="presParOf" srcId="{B7BE90C6-FEF9-4955-8FD4-74B6C1AF9A57}" destId="{6BB77A81-7314-4160-83B7-BED89A15DE94}" srcOrd="7" destOrd="0" presId="urn:microsoft.com/office/officeart/2016/7/layout/LinearBlockProcessNumbered"/>
    <dgm:cxn modelId="{7AB20B9E-31D7-49DB-AE1A-7E7F1183C053}" type="presParOf" srcId="{B7BE90C6-FEF9-4955-8FD4-74B6C1AF9A57}" destId="{3A3D4525-C7B9-45DA-8819-209ECF652CB2}" srcOrd="8" destOrd="0" presId="urn:microsoft.com/office/officeart/2016/7/layout/LinearBlockProcessNumbered"/>
    <dgm:cxn modelId="{1EE3CB11-35AB-40B5-A074-EE377FB70883}" type="presParOf" srcId="{3A3D4525-C7B9-45DA-8819-209ECF652CB2}" destId="{3930B78F-CE08-4D30-B569-C8BE813E9A4A}" srcOrd="0" destOrd="0" presId="urn:microsoft.com/office/officeart/2016/7/layout/LinearBlockProcessNumbered"/>
    <dgm:cxn modelId="{AC617529-AEF6-4CAD-B703-2E30DBD3B432}" type="presParOf" srcId="{3A3D4525-C7B9-45DA-8819-209ECF652CB2}" destId="{597FD232-C4B7-4992-B95C-E49F0F389590}" srcOrd="1" destOrd="0" presId="urn:microsoft.com/office/officeart/2016/7/layout/LinearBlockProcessNumbered"/>
    <dgm:cxn modelId="{6820576F-2273-4100-AA81-41FDABE32D18}" type="presParOf" srcId="{3A3D4525-C7B9-45DA-8819-209ECF652CB2}" destId="{EE663FA7-ED56-427A-8AC0-2E7E65FCC225}"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EDA246-9175-4242-8E32-6739D758B130}"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en-US"/>
        </a:p>
      </dgm:t>
    </dgm:pt>
    <dgm:pt modelId="{5B19F081-5474-4113-9CBD-73BEE11030CE}">
      <dgm:prSet/>
      <dgm:spPr/>
      <dgm:t>
        <a:bodyPr/>
        <a:lstStyle/>
        <a:p>
          <a:r>
            <a:rPr lang="en-US" dirty="0"/>
            <a:t>13% of adolescents will be diagnosed with at least one eating disorder by age 20 </a:t>
          </a:r>
        </a:p>
      </dgm:t>
      <dgm:extLst>
        <a:ext uri="{E40237B7-FDA0-4F09-8148-C483321AD2D9}">
          <dgm14:cNvPr xmlns:dgm14="http://schemas.microsoft.com/office/drawing/2010/diagram" id="0" name="" descr="13% of adolescents will be diagnosed with at least one eating disorder by age 20 &#10;"/>
        </a:ext>
      </dgm:extLst>
    </dgm:pt>
    <dgm:pt modelId="{C7AFABC0-8530-4FDE-A7C5-AA621FC53D20}" type="parTrans" cxnId="{DFF03AA2-9E04-47AB-9956-574B78F2BB51}">
      <dgm:prSet/>
      <dgm:spPr/>
      <dgm:t>
        <a:bodyPr/>
        <a:lstStyle/>
        <a:p>
          <a:endParaRPr lang="en-US"/>
        </a:p>
      </dgm:t>
    </dgm:pt>
    <dgm:pt modelId="{04E301D6-0EB3-4B68-8D6F-2C9521729DE7}" type="sibTrans" cxnId="{DFF03AA2-9E04-47AB-9956-574B78F2BB51}">
      <dgm:prSet/>
      <dgm:spPr/>
      <dgm:t>
        <a:bodyPr/>
        <a:lstStyle/>
        <a:p>
          <a:endParaRPr lang="en-US"/>
        </a:p>
      </dgm:t>
    </dgm:pt>
    <dgm:pt modelId="{3492B179-8BD2-483A-9013-FA0F2BB4AA6D}">
      <dgm:prSet/>
      <dgm:spPr/>
      <dgm:t>
        <a:bodyPr/>
        <a:lstStyle/>
        <a:p>
          <a:r>
            <a:rPr lang="en-US" dirty="0"/>
            <a:t>We will focus on anorexia nervosa, bulimia nervosa, and binge-eating disorder (BED), but there are three other eating disorders listed in the DSM-5 (i.e., Pica, rumination disorder, avoidant/restrictive food intake disorder)</a:t>
          </a:r>
        </a:p>
      </dgm:t>
      <dgm:extLst>
        <a:ext uri="{E40237B7-FDA0-4F09-8148-C483321AD2D9}">
          <dgm14:cNvPr xmlns:dgm14="http://schemas.microsoft.com/office/drawing/2010/diagram" id="0" name="" descr="We will focus on anorexia nervosa, bulimia nervosa, and binge-eating disorder (BED), but there are three other eating disorders listed in the DSM-5 (i.e., Pica, rumination disorder, avoidant/restrictive food intake disorder)&#10;"/>
        </a:ext>
      </dgm:extLst>
    </dgm:pt>
    <dgm:pt modelId="{46DE85D5-88C7-4EE6-AEA7-FB06E968F294}" type="parTrans" cxnId="{3CBCCD71-F99F-43EC-BB9B-27939EA89C66}">
      <dgm:prSet/>
      <dgm:spPr/>
      <dgm:t>
        <a:bodyPr/>
        <a:lstStyle/>
        <a:p>
          <a:endParaRPr lang="en-US"/>
        </a:p>
      </dgm:t>
    </dgm:pt>
    <dgm:pt modelId="{08D79096-111D-44EC-936E-198B0D1E19F9}" type="sibTrans" cxnId="{3CBCCD71-F99F-43EC-BB9B-27939EA89C66}">
      <dgm:prSet/>
      <dgm:spPr/>
      <dgm:t>
        <a:bodyPr/>
        <a:lstStyle/>
        <a:p>
          <a:endParaRPr lang="en-US"/>
        </a:p>
      </dgm:t>
    </dgm:pt>
    <dgm:pt modelId="{69D5EA70-E249-4193-918B-FCFA06454707}">
      <dgm:prSet/>
      <dgm:spPr/>
      <dgm:t>
        <a:bodyPr/>
        <a:lstStyle/>
        <a:p>
          <a:r>
            <a:rPr lang="en-US" dirty="0"/>
            <a:t>If you’d like to find out more, there are tons of resources online including </a:t>
          </a:r>
          <a:r>
            <a:rPr lang="en-US" dirty="0">
              <a:hlinkClick xmlns:r="http://schemas.openxmlformats.org/officeDocument/2006/relationships" r:id="rId1"/>
            </a:rPr>
            <a:t>https://www.nationaleatingdisorders.org/</a:t>
          </a:r>
          <a:endParaRPr lang="en-US" dirty="0"/>
        </a:p>
      </dgm:t>
      <dgm:extLst>
        <a:ext uri="{E40237B7-FDA0-4F09-8148-C483321AD2D9}">
          <dgm14:cNvPr xmlns:dgm14="http://schemas.microsoft.com/office/drawing/2010/diagram" id="0" name="" descr="If you’d like to find out more, there are tons of resources online including https://www.nationaleatingdisorders.org/&#10;"/>
        </a:ext>
      </dgm:extLst>
    </dgm:pt>
    <dgm:pt modelId="{1B0EDE2E-15A4-4FA7-8CD4-C4F9F4E049CD}" type="parTrans" cxnId="{A62415B2-A8AB-4B97-B5E8-5A49200B8725}">
      <dgm:prSet/>
      <dgm:spPr/>
      <dgm:t>
        <a:bodyPr/>
        <a:lstStyle/>
        <a:p>
          <a:endParaRPr lang="en-US"/>
        </a:p>
      </dgm:t>
    </dgm:pt>
    <dgm:pt modelId="{9FE66605-0668-4146-99BA-DA12BF96BB66}" type="sibTrans" cxnId="{A62415B2-A8AB-4B97-B5E8-5A49200B8725}">
      <dgm:prSet/>
      <dgm:spPr/>
      <dgm:t>
        <a:bodyPr/>
        <a:lstStyle/>
        <a:p>
          <a:endParaRPr lang="en-US"/>
        </a:p>
      </dgm:t>
    </dgm:pt>
    <dgm:pt modelId="{212CA8A5-E3FC-47E0-AB8D-EF21A718D174}">
      <dgm:prSet/>
      <dgm:spPr/>
      <dgm:t>
        <a:bodyPr/>
        <a:lstStyle/>
        <a:p>
          <a:r>
            <a:rPr lang="en-US" dirty="0"/>
            <a:t>Diagnostic criteria is mutually exclusive, meaning that only one diagnosis can be assigned at any given time (except for Pica) </a:t>
          </a:r>
        </a:p>
      </dgm:t>
      <dgm:extLst>
        <a:ext uri="{E40237B7-FDA0-4F09-8148-C483321AD2D9}">
          <dgm14:cNvPr xmlns:dgm14="http://schemas.microsoft.com/office/drawing/2010/diagram" id="0" name="" descr="Diagnostic criteria is mutually exclusive, meaning that only one diagnosis can be assigned at any given time (except for Pica) &#10;"/>
        </a:ext>
      </dgm:extLst>
    </dgm:pt>
    <dgm:pt modelId="{14F91C46-9808-4CE3-A6B1-0D8CA22A4165}" type="parTrans" cxnId="{50723CA5-7D83-4D11-9014-206180C35A02}">
      <dgm:prSet/>
      <dgm:spPr/>
      <dgm:t>
        <a:bodyPr/>
        <a:lstStyle/>
        <a:p>
          <a:endParaRPr lang="en-US"/>
        </a:p>
      </dgm:t>
    </dgm:pt>
    <dgm:pt modelId="{8359C38F-38C7-40DC-AD6A-81C5F9C37D0F}" type="sibTrans" cxnId="{50723CA5-7D83-4D11-9014-206180C35A02}">
      <dgm:prSet/>
      <dgm:spPr/>
      <dgm:t>
        <a:bodyPr/>
        <a:lstStyle/>
        <a:p>
          <a:endParaRPr lang="en-US"/>
        </a:p>
      </dgm:t>
    </dgm:pt>
    <dgm:pt modelId="{FB95AECC-5D1F-4D7A-96A0-0A072CF0D912}" type="pres">
      <dgm:prSet presAssocID="{2CEDA246-9175-4242-8E32-6739D758B130}" presName="Name0" presStyleCnt="0">
        <dgm:presLayoutVars>
          <dgm:dir/>
          <dgm:animLvl val="lvl"/>
          <dgm:resizeHandles val="exact"/>
        </dgm:presLayoutVars>
      </dgm:prSet>
      <dgm:spPr/>
    </dgm:pt>
    <dgm:pt modelId="{5633D569-2CD3-45B7-AF2A-DB4E79EC47DD}" type="pres">
      <dgm:prSet presAssocID="{3492B179-8BD2-483A-9013-FA0F2BB4AA6D}" presName="boxAndChildren" presStyleCnt="0"/>
      <dgm:spPr/>
    </dgm:pt>
    <dgm:pt modelId="{20081F1F-31C6-4AE6-8FE9-ED8D51B35DDA}" type="pres">
      <dgm:prSet presAssocID="{3492B179-8BD2-483A-9013-FA0F2BB4AA6D}" presName="parentTextBox" presStyleLbl="node1" presStyleIdx="0" presStyleCnt="2"/>
      <dgm:spPr/>
    </dgm:pt>
    <dgm:pt modelId="{01E8E911-FDB9-44EA-AD7F-87F20260DADA}" type="pres">
      <dgm:prSet presAssocID="{3492B179-8BD2-483A-9013-FA0F2BB4AA6D}" presName="entireBox" presStyleLbl="node1" presStyleIdx="0" presStyleCnt="2"/>
      <dgm:spPr/>
    </dgm:pt>
    <dgm:pt modelId="{7624A659-A180-4D2C-B57C-5AAD34B76659}" type="pres">
      <dgm:prSet presAssocID="{3492B179-8BD2-483A-9013-FA0F2BB4AA6D}" presName="descendantBox" presStyleCnt="0"/>
      <dgm:spPr/>
    </dgm:pt>
    <dgm:pt modelId="{31AA4A86-A498-4F8F-B612-18B3564D9E4A}" type="pres">
      <dgm:prSet presAssocID="{69D5EA70-E249-4193-918B-FCFA06454707}" presName="childTextBox" presStyleLbl="fgAccFollowNode1" presStyleIdx="0" presStyleCnt="2">
        <dgm:presLayoutVars>
          <dgm:bulletEnabled val="1"/>
        </dgm:presLayoutVars>
      </dgm:prSet>
      <dgm:spPr/>
    </dgm:pt>
    <dgm:pt modelId="{839E3878-AC00-49B5-9B1F-9FECFA480E19}" type="pres">
      <dgm:prSet presAssocID="{212CA8A5-E3FC-47E0-AB8D-EF21A718D174}" presName="childTextBox" presStyleLbl="fgAccFollowNode1" presStyleIdx="1" presStyleCnt="2">
        <dgm:presLayoutVars>
          <dgm:bulletEnabled val="1"/>
        </dgm:presLayoutVars>
      </dgm:prSet>
      <dgm:spPr/>
    </dgm:pt>
    <dgm:pt modelId="{64F367AB-B6DB-4F9B-A56A-8A5CD00E7514}" type="pres">
      <dgm:prSet presAssocID="{04E301D6-0EB3-4B68-8D6F-2C9521729DE7}" presName="sp" presStyleCnt="0"/>
      <dgm:spPr/>
    </dgm:pt>
    <dgm:pt modelId="{5B9B39A2-B4C3-455A-8CAB-92DF29026DC8}" type="pres">
      <dgm:prSet presAssocID="{5B19F081-5474-4113-9CBD-73BEE11030CE}" presName="arrowAndChildren" presStyleCnt="0"/>
      <dgm:spPr/>
    </dgm:pt>
    <dgm:pt modelId="{60C3DEE7-C51F-4905-B098-E5EDA244A732}" type="pres">
      <dgm:prSet presAssocID="{5B19F081-5474-4113-9CBD-73BEE11030CE}" presName="parentTextArrow" presStyleLbl="node1" presStyleIdx="1" presStyleCnt="2"/>
      <dgm:spPr/>
    </dgm:pt>
  </dgm:ptLst>
  <dgm:cxnLst>
    <dgm:cxn modelId="{09C94E01-F1B6-4A7A-9CA5-E107B5FDA063}" type="presOf" srcId="{212CA8A5-E3FC-47E0-AB8D-EF21A718D174}" destId="{839E3878-AC00-49B5-9B1F-9FECFA480E19}" srcOrd="0" destOrd="0" presId="urn:microsoft.com/office/officeart/2005/8/layout/process4"/>
    <dgm:cxn modelId="{26183614-2FA0-4D23-9D12-0292BB8DF7BB}" type="presOf" srcId="{5B19F081-5474-4113-9CBD-73BEE11030CE}" destId="{60C3DEE7-C51F-4905-B098-E5EDA244A732}" srcOrd="0" destOrd="0" presId="urn:microsoft.com/office/officeart/2005/8/layout/process4"/>
    <dgm:cxn modelId="{748ADA35-09E1-460D-97DF-7E2B177C212C}" type="presOf" srcId="{2CEDA246-9175-4242-8E32-6739D758B130}" destId="{FB95AECC-5D1F-4D7A-96A0-0A072CF0D912}" srcOrd="0" destOrd="0" presId="urn:microsoft.com/office/officeart/2005/8/layout/process4"/>
    <dgm:cxn modelId="{6C2B2769-0D8C-4AC6-B7EF-8962AFF2D76A}" type="presOf" srcId="{3492B179-8BD2-483A-9013-FA0F2BB4AA6D}" destId="{01E8E911-FDB9-44EA-AD7F-87F20260DADA}" srcOrd="1" destOrd="0" presId="urn:microsoft.com/office/officeart/2005/8/layout/process4"/>
    <dgm:cxn modelId="{3CBCCD71-F99F-43EC-BB9B-27939EA89C66}" srcId="{2CEDA246-9175-4242-8E32-6739D758B130}" destId="{3492B179-8BD2-483A-9013-FA0F2BB4AA6D}" srcOrd="1" destOrd="0" parTransId="{46DE85D5-88C7-4EE6-AEA7-FB06E968F294}" sibTransId="{08D79096-111D-44EC-936E-198B0D1E19F9}"/>
    <dgm:cxn modelId="{FAD9F95A-8215-44ED-98FC-D44AC04B7C01}" type="presOf" srcId="{3492B179-8BD2-483A-9013-FA0F2BB4AA6D}" destId="{20081F1F-31C6-4AE6-8FE9-ED8D51B35DDA}" srcOrd="0" destOrd="0" presId="urn:microsoft.com/office/officeart/2005/8/layout/process4"/>
    <dgm:cxn modelId="{DFF03AA2-9E04-47AB-9956-574B78F2BB51}" srcId="{2CEDA246-9175-4242-8E32-6739D758B130}" destId="{5B19F081-5474-4113-9CBD-73BEE11030CE}" srcOrd="0" destOrd="0" parTransId="{C7AFABC0-8530-4FDE-A7C5-AA621FC53D20}" sibTransId="{04E301D6-0EB3-4B68-8D6F-2C9521729DE7}"/>
    <dgm:cxn modelId="{50723CA5-7D83-4D11-9014-206180C35A02}" srcId="{3492B179-8BD2-483A-9013-FA0F2BB4AA6D}" destId="{212CA8A5-E3FC-47E0-AB8D-EF21A718D174}" srcOrd="1" destOrd="0" parTransId="{14F91C46-9808-4CE3-A6B1-0D8CA22A4165}" sibTransId="{8359C38F-38C7-40DC-AD6A-81C5F9C37D0F}"/>
    <dgm:cxn modelId="{A62415B2-A8AB-4B97-B5E8-5A49200B8725}" srcId="{3492B179-8BD2-483A-9013-FA0F2BB4AA6D}" destId="{69D5EA70-E249-4193-918B-FCFA06454707}" srcOrd="0" destOrd="0" parTransId="{1B0EDE2E-15A4-4FA7-8CD4-C4F9F4E049CD}" sibTransId="{9FE66605-0668-4146-99BA-DA12BF96BB66}"/>
    <dgm:cxn modelId="{ED32F4BC-1F47-4236-A9DF-6AF6CCDA4F5B}" type="presOf" srcId="{69D5EA70-E249-4193-918B-FCFA06454707}" destId="{31AA4A86-A498-4F8F-B612-18B3564D9E4A}" srcOrd="0" destOrd="0" presId="urn:microsoft.com/office/officeart/2005/8/layout/process4"/>
    <dgm:cxn modelId="{DCA9C8F0-49A6-4CA4-BBA2-F37AC0CF13C5}" type="presParOf" srcId="{FB95AECC-5D1F-4D7A-96A0-0A072CF0D912}" destId="{5633D569-2CD3-45B7-AF2A-DB4E79EC47DD}" srcOrd="0" destOrd="0" presId="urn:microsoft.com/office/officeart/2005/8/layout/process4"/>
    <dgm:cxn modelId="{F5A3E791-8FDB-43AA-AFFF-4D3A7D13F1EF}" type="presParOf" srcId="{5633D569-2CD3-45B7-AF2A-DB4E79EC47DD}" destId="{20081F1F-31C6-4AE6-8FE9-ED8D51B35DDA}" srcOrd="0" destOrd="0" presId="urn:microsoft.com/office/officeart/2005/8/layout/process4"/>
    <dgm:cxn modelId="{6B930FD5-691A-42F9-A58B-BECF1847D35D}" type="presParOf" srcId="{5633D569-2CD3-45B7-AF2A-DB4E79EC47DD}" destId="{01E8E911-FDB9-44EA-AD7F-87F20260DADA}" srcOrd="1" destOrd="0" presId="urn:microsoft.com/office/officeart/2005/8/layout/process4"/>
    <dgm:cxn modelId="{B3C1FE1B-8F5A-4DAB-93FB-86E64DD54BFC}" type="presParOf" srcId="{5633D569-2CD3-45B7-AF2A-DB4E79EC47DD}" destId="{7624A659-A180-4D2C-B57C-5AAD34B76659}" srcOrd="2" destOrd="0" presId="urn:microsoft.com/office/officeart/2005/8/layout/process4"/>
    <dgm:cxn modelId="{24304B8C-6813-40EA-96EE-0B5CA608CAFA}" type="presParOf" srcId="{7624A659-A180-4D2C-B57C-5AAD34B76659}" destId="{31AA4A86-A498-4F8F-B612-18B3564D9E4A}" srcOrd="0" destOrd="0" presId="urn:microsoft.com/office/officeart/2005/8/layout/process4"/>
    <dgm:cxn modelId="{377E22DC-16C3-41B6-85D4-D9A18C5947E1}" type="presParOf" srcId="{7624A659-A180-4D2C-B57C-5AAD34B76659}" destId="{839E3878-AC00-49B5-9B1F-9FECFA480E19}" srcOrd="1" destOrd="0" presId="urn:microsoft.com/office/officeart/2005/8/layout/process4"/>
    <dgm:cxn modelId="{3D8831CD-A4E4-475B-AEB9-DEA237F0E039}" type="presParOf" srcId="{FB95AECC-5D1F-4D7A-96A0-0A072CF0D912}" destId="{64F367AB-B6DB-4F9B-A56A-8A5CD00E7514}" srcOrd="1" destOrd="0" presId="urn:microsoft.com/office/officeart/2005/8/layout/process4"/>
    <dgm:cxn modelId="{9DE20B0B-7E01-47E7-9FE4-22DB723FB307}" type="presParOf" srcId="{FB95AECC-5D1F-4D7A-96A0-0A072CF0D912}" destId="{5B9B39A2-B4C3-455A-8CAB-92DF29026DC8}" srcOrd="2" destOrd="0" presId="urn:microsoft.com/office/officeart/2005/8/layout/process4"/>
    <dgm:cxn modelId="{6717EA98-BCCF-489B-9FB4-C1830C0E86BA}" type="presParOf" srcId="{5B9B39A2-B4C3-455A-8CAB-92DF29026DC8}" destId="{60C3DEE7-C51F-4905-B098-E5EDA244A73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B699525-762F-462E-B346-7EF24756880D}"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E839916A-8673-4652-A9D7-D0E52F8B5954}">
      <dgm:prSet/>
      <dgm:spPr/>
      <dgm:t>
        <a:bodyPr/>
        <a:lstStyle/>
        <a:p>
          <a:r>
            <a:rPr lang="en-US" dirty="0"/>
            <a:t>Like bulimia nervosa in that there are binge eating episodes with feelings of being out of control</a:t>
          </a:r>
        </a:p>
      </dgm:t>
      <dgm:extLst>
        <a:ext uri="{E40237B7-FDA0-4F09-8148-C483321AD2D9}">
          <dgm14:cNvPr xmlns:dgm14="http://schemas.microsoft.com/office/drawing/2010/diagram" id="0" name="" descr="Like bulimia nervosa in that there are binge eating episodes with feelings of being out of control&#10;"/>
        </a:ext>
      </dgm:extLst>
    </dgm:pt>
    <dgm:pt modelId="{FBEF7511-0DB3-4438-A932-7942444011F9}" type="parTrans" cxnId="{C631CE90-1D50-4ECF-BF90-B8FEBE2896E1}">
      <dgm:prSet/>
      <dgm:spPr/>
      <dgm:t>
        <a:bodyPr/>
        <a:lstStyle/>
        <a:p>
          <a:endParaRPr lang="en-US"/>
        </a:p>
      </dgm:t>
    </dgm:pt>
    <dgm:pt modelId="{55A5FC9A-17F6-4253-9E96-2A46D6D73D7D}" type="sibTrans" cxnId="{C631CE90-1D50-4ECF-BF90-B8FEBE2896E1}">
      <dgm:prSet/>
      <dgm:spPr/>
      <dgm:t>
        <a:bodyPr/>
        <a:lstStyle/>
        <a:p>
          <a:endParaRPr lang="en-US"/>
        </a:p>
      </dgm:t>
    </dgm:pt>
    <dgm:pt modelId="{8BAC235F-29FA-44F6-A466-C2492DC15AF4}">
      <dgm:prSet/>
      <dgm:spPr/>
      <dgm:t>
        <a:bodyPr/>
        <a:lstStyle/>
        <a:p>
          <a:r>
            <a:rPr lang="en-US" dirty="0"/>
            <a:t>Unlike bulimia nervosa because there aren’t compensatory behaviors (although they may still feel shame, embarrassment and guilt) </a:t>
          </a:r>
        </a:p>
      </dgm:t>
      <dgm:extLst>
        <a:ext uri="{E40237B7-FDA0-4F09-8148-C483321AD2D9}">
          <dgm14:cNvPr xmlns:dgm14="http://schemas.microsoft.com/office/drawing/2010/diagram" id="0" name="" descr="Unlike bulimia nervosa because there aren’t compensatory behaviors (although they may still feel shame, embarrassment and guilt) &#10;"/>
        </a:ext>
      </dgm:extLst>
    </dgm:pt>
    <dgm:pt modelId="{908B822E-C8B3-49F3-9559-4F1728ED0965}" type="parTrans" cxnId="{979FA14D-7855-4ACA-B0B7-18354F4B3488}">
      <dgm:prSet/>
      <dgm:spPr/>
      <dgm:t>
        <a:bodyPr/>
        <a:lstStyle/>
        <a:p>
          <a:endParaRPr lang="en-US"/>
        </a:p>
      </dgm:t>
    </dgm:pt>
    <dgm:pt modelId="{2C5CEFB7-93D8-4A85-A568-AF7D965D58C1}" type="sibTrans" cxnId="{979FA14D-7855-4ACA-B0B7-18354F4B3488}">
      <dgm:prSet/>
      <dgm:spPr/>
      <dgm:t>
        <a:bodyPr/>
        <a:lstStyle/>
        <a:p>
          <a:endParaRPr lang="en-US"/>
        </a:p>
      </dgm:t>
    </dgm:pt>
    <dgm:pt modelId="{1F06DBC2-DCE2-47DC-8AA9-6C2CF6709EF1}">
      <dgm:prSet/>
      <dgm:spPr/>
      <dgm:t>
        <a:bodyPr/>
        <a:lstStyle/>
        <a:p>
          <a:r>
            <a:rPr lang="en-US" dirty="0"/>
            <a:t>On average, happens at least once a week for three months</a:t>
          </a:r>
        </a:p>
      </dgm:t>
      <dgm:extLst>
        <a:ext uri="{E40237B7-FDA0-4F09-8148-C483321AD2D9}">
          <dgm14:cNvPr xmlns:dgm14="http://schemas.microsoft.com/office/drawing/2010/diagram" id="0" name="" descr="On average, happens at least once a week for three months&#10;"/>
        </a:ext>
      </dgm:extLst>
    </dgm:pt>
    <dgm:pt modelId="{00D8A931-A967-4F92-9CB3-D9062532E8A7}" type="parTrans" cxnId="{646DD049-2C17-415B-A20D-530984235210}">
      <dgm:prSet/>
      <dgm:spPr/>
      <dgm:t>
        <a:bodyPr/>
        <a:lstStyle/>
        <a:p>
          <a:endParaRPr lang="en-US"/>
        </a:p>
      </dgm:t>
    </dgm:pt>
    <dgm:pt modelId="{96255AAE-AA91-4096-AAAB-CFCA62EA736E}" type="sibTrans" cxnId="{646DD049-2C17-415B-A20D-530984235210}">
      <dgm:prSet/>
      <dgm:spPr/>
      <dgm:t>
        <a:bodyPr/>
        <a:lstStyle/>
        <a:p>
          <a:endParaRPr lang="en-US"/>
        </a:p>
      </dgm:t>
    </dgm:pt>
    <dgm:pt modelId="{65AAB6A6-8D3E-40E7-A208-873C80E83E60}">
      <dgm:prSet/>
      <dgm:spPr/>
      <dgm:t>
        <a:bodyPr/>
        <a:lstStyle/>
        <a:p>
          <a:r>
            <a:rPr lang="en-US" dirty="0"/>
            <a:t>Individuals with BED are at risk for obesity and other related health disorders  </a:t>
          </a:r>
        </a:p>
      </dgm:t>
      <dgm:extLst>
        <a:ext uri="{E40237B7-FDA0-4F09-8148-C483321AD2D9}">
          <dgm14:cNvPr xmlns:dgm14="http://schemas.microsoft.com/office/drawing/2010/diagram" id="0" name="" descr="Individuals with BED are at risk for obesity and other related health disorders  &#10;"/>
        </a:ext>
      </dgm:extLst>
    </dgm:pt>
    <dgm:pt modelId="{F398990A-75A2-4A80-9923-4E240AF8AD14}" type="parTrans" cxnId="{0CE45763-F35D-4C10-B22D-EC9EA18CD851}">
      <dgm:prSet/>
      <dgm:spPr/>
      <dgm:t>
        <a:bodyPr/>
        <a:lstStyle/>
        <a:p>
          <a:endParaRPr lang="en-US"/>
        </a:p>
      </dgm:t>
    </dgm:pt>
    <dgm:pt modelId="{AEC8D6A8-28E4-45F7-B04B-B561AEB5BBBE}" type="sibTrans" cxnId="{0CE45763-F35D-4C10-B22D-EC9EA18CD851}">
      <dgm:prSet/>
      <dgm:spPr/>
      <dgm:t>
        <a:bodyPr/>
        <a:lstStyle/>
        <a:p>
          <a:endParaRPr lang="en-US"/>
        </a:p>
      </dgm:t>
    </dgm:pt>
    <dgm:pt modelId="{2A727B2C-6892-4F37-BF95-08AABFB6CC8F}">
      <dgm:prSet/>
      <dgm:spPr/>
      <dgm:t>
        <a:bodyPr/>
        <a:lstStyle/>
        <a:p>
          <a:r>
            <a:rPr lang="en-US" dirty="0"/>
            <a:t>Rarely eat in public due to embarrassment over the quantity of food they eat, and therefore, they will secretly binge and discretely dispose of wrappers and containers </a:t>
          </a:r>
        </a:p>
      </dgm:t>
      <dgm:extLst>
        <a:ext uri="{E40237B7-FDA0-4F09-8148-C483321AD2D9}">
          <dgm14:cNvPr xmlns:dgm14="http://schemas.microsoft.com/office/drawing/2010/diagram" id="0" name="" descr="Rarely eat in public due to embarrassment over the quantity of food they eat, and therefore, they will secretly binge and discretely dispose of wrappers and containers &#10;"/>
        </a:ext>
      </dgm:extLst>
    </dgm:pt>
    <dgm:pt modelId="{C7229CED-6511-4F0A-AD00-EAEBDD559602}" type="parTrans" cxnId="{7A90CC3B-59DB-4960-9FF5-3524B39AAF2C}">
      <dgm:prSet/>
      <dgm:spPr/>
      <dgm:t>
        <a:bodyPr/>
        <a:lstStyle/>
        <a:p>
          <a:endParaRPr lang="en-US"/>
        </a:p>
      </dgm:t>
    </dgm:pt>
    <dgm:pt modelId="{28EFC177-9EEF-4DE7-89A5-41F20FC3F082}" type="sibTrans" cxnId="{7A90CC3B-59DB-4960-9FF5-3524B39AAF2C}">
      <dgm:prSet/>
      <dgm:spPr/>
      <dgm:t>
        <a:bodyPr/>
        <a:lstStyle/>
        <a:p>
          <a:endParaRPr lang="en-US"/>
        </a:p>
      </dgm:t>
    </dgm:pt>
    <dgm:pt modelId="{8597AF05-3361-44FE-BC6F-7527065D5370}">
      <dgm:prSet/>
      <dgm:spPr/>
      <dgm:t>
        <a:bodyPr/>
        <a:lstStyle/>
        <a:p>
          <a:r>
            <a:rPr lang="en-US" dirty="0"/>
            <a:t>Onset seems to be later than that of anorexia nervosa and bulimia nervosa (i.e., most patients are middle-aged) and about 1/3+ are male (although the gender different is smaller than that of anorexia nervosa and bulimia nervosa)</a:t>
          </a:r>
        </a:p>
      </dgm:t>
      <dgm:extLst>
        <a:ext uri="{E40237B7-FDA0-4F09-8148-C483321AD2D9}">
          <dgm14:cNvPr xmlns:dgm14="http://schemas.microsoft.com/office/drawing/2010/diagram" id="0" name="" descr="Onset seems to be later than that of anorexia nervosa and bulimia nervosa (i.e., most patients are middle-aged) and about 1/3+ are male (although the gender different is smaller than that of anorexia nervosa and bulimia nervosa)&#10;"/>
        </a:ext>
      </dgm:extLst>
    </dgm:pt>
    <dgm:pt modelId="{9E865714-3A2B-4D9F-83F8-47F8AD2BF7CE}" type="parTrans" cxnId="{590B292D-91A4-4821-A6FF-D329D9CDA11E}">
      <dgm:prSet/>
      <dgm:spPr/>
      <dgm:t>
        <a:bodyPr/>
        <a:lstStyle/>
        <a:p>
          <a:endParaRPr lang="en-US"/>
        </a:p>
      </dgm:t>
    </dgm:pt>
    <dgm:pt modelId="{AE6D6211-548A-41D2-9955-CD7AEFB2433D}" type="sibTrans" cxnId="{590B292D-91A4-4821-A6FF-D329D9CDA11E}">
      <dgm:prSet/>
      <dgm:spPr/>
      <dgm:t>
        <a:bodyPr/>
        <a:lstStyle/>
        <a:p>
          <a:endParaRPr lang="en-US"/>
        </a:p>
      </dgm:t>
    </dgm:pt>
    <dgm:pt modelId="{C0C14D22-D522-42DF-8F9F-D21DA90CA06C}">
      <dgm:prSet/>
      <dgm:spPr/>
      <dgm:t>
        <a:bodyPr/>
        <a:lstStyle/>
        <a:p>
          <a:r>
            <a:rPr lang="en-US" dirty="0"/>
            <a:t>More phasic than persistent </a:t>
          </a:r>
        </a:p>
      </dgm:t>
      <dgm:extLst>
        <a:ext uri="{E40237B7-FDA0-4F09-8148-C483321AD2D9}">
          <dgm14:cNvPr xmlns:dgm14="http://schemas.microsoft.com/office/drawing/2010/diagram" id="0" name="" descr="More phasic than persistent &#10;"/>
        </a:ext>
      </dgm:extLst>
    </dgm:pt>
    <dgm:pt modelId="{46BDFEAC-9DAD-4422-BCA0-B56D9FACD4DD}" type="parTrans" cxnId="{5439BD3D-E11E-44F5-860F-E94017D97871}">
      <dgm:prSet/>
      <dgm:spPr/>
      <dgm:t>
        <a:bodyPr/>
        <a:lstStyle/>
        <a:p>
          <a:endParaRPr lang="en-US"/>
        </a:p>
      </dgm:t>
    </dgm:pt>
    <dgm:pt modelId="{FFC3AC5F-64C4-442F-AEE0-8C9831685F45}" type="sibTrans" cxnId="{5439BD3D-E11E-44F5-860F-E94017D97871}">
      <dgm:prSet/>
      <dgm:spPr/>
      <dgm:t>
        <a:bodyPr/>
        <a:lstStyle/>
        <a:p>
          <a:endParaRPr lang="en-US"/>
        </a:p>
      </dgm:t>
    </dgm:pt>
    <dgm:pt modelId="{1CC9CBEF-0055-4D82-BFAF-A1D0EB9EB55A}">
      <dgm:prSet/>
      <dgm:spPr/>
      <dgm:t>
        <a:bodyPr/>
        <a:lstStyle/>
        <a:p>
          <a:r>
            <a:rPr lang="en-US" dirty="0"/>
            <a:t>Often comorbid with bipolar disorder, depressive disorders, and anxiety disorders</a:t>
          </a:r>
        </a:p>
      </dgm:t>
      <dgm:extLst>
        <a:ext uri="{E40237B7-FDA0-4F09-8148-C483321AD2D9}">
          <dgm14:cNvPr xmlns:dgm14="http://schemas.microsoft.com/office/drawing/2010/diagram" id="0" name="" descr="Often comorbid with bipolar disorder, depressive disorders, and anxiety disorders&#10;"/>
        </a:ext>
      </dgm:extLst>
    </dgm:pt>
    <dgm:pt modelId="{B184314B-4050-44AF-9DA4-E1B15A350256}" type="parTrans" cxnId="{8445A873-418C-4A9C-A285-348527277FC2}">
      <dgm:prSet/>
      <dgm:spPr/>
      <dgm:t>
        <a:bodyPr/>
        <a:lstStyle/>
        <a:p>
          <a:endParaRPr lang="en-US"/>
        </a:p>
      </dgm:t>
    </dgm:pt>
    <dgm:pt modelId="{6C4DB097-50F1-4DF8-B44B-3ACDE089197B}" type="sibTrans" cxnId="{8445A873-418C-4A9C-A285-348527277FC2}">
      <dgm:prSet/>
      <dgm:spPr/>
      <dgm:t>
        <a:bodyPr/>
        <a:lstStyle/>
        <a:p>
          <a:endParaRPr lang="en-US"/>
        </a:p>
      </dgm:t>
    </dgm:pt>
    <dgm:pt modelId="{22B4CC36-6858-42AF-9A4C-466F0984D5C6}" type="pres">
      <dgm:prSet presAssocID="{BB699525-762F-462E-B346-7EF24756880D}" presName="root" presStyleCnt="0">
        <dgm:presLayoutVars>
          <dgm:dir/>
          <dgm:resizeHandles val="exact"/>
        </dgm:presLayoutVars>
      </dgm:prSet>
      <dgm:spPr/>
    </dgm:pt>
    <dgm:pt modelId="{C63C2D0F-C900-4C04-8710-4AD0E6F962DE}" type="pres">
      <dgm:prSet presAssocID="{BB699525-762F-462E-B346-7EF24756880D}" presName="container" presStyleCnt="0">
        <dgm:presLayoutVars>
          <dgm:dir/>
          <dgm:resizeHandles val="exact"/>
        </dgm:presLayoutVars>
      </dgm:prSet>
      <dgm:spPr/>
    </dgm:pt>
    <dgm:pt modelId="{E33E123E-B59C-47AB-94FE-2AF3BBC42AD0}" type="pres">
      <dgm:prSet presAssocID="{E839916A-8673-4652-A9D7-D0E52F8B5954}" presName="compNode" presStyleCnt="0"/>
      <dgm:spPr/>
    </dgm:pt>
    <dgm:pt modelId="{49D7406D-7182-416D-A935-258E3743008E}" type="pres">
      <dgm:prSet presAssocID="{E839916A-8673-4652-A9D7-D0E52F8B5954}" presName="iconBgRect" presStyleLbl="bgShp" presStyleIdx="0" presStyleCnt="8"/>
      <dgm:spPr/>
    </dgm:pt>
    <dgm:pt modelId="{563BDB03-93B7-4B27-9D49-729968E1D204}" type="pres">
      <dgm:prSet presAssocID="{E839916A-8673-4652-A9D7-D0E52F8B5954}"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ork and knife"/>
        </a:ext>
      </dgm:extLst>
    </dgm:pt>
    <dgm:pt modelId="{C854306A-FC03-475C-B089-9C6BC5A1B3B6}" type="pres">
      <dgm:prSet presAssocID="{E839916A-8673-4652-A9D7-D0E52F8B5954}" presName="spaceRect" presStyleCnt="0"/>
      <dgm:spPr/>
    </dgm:pt>
    <dgm:pt modelId="{08131BDF-A97D-40B0-A15A-E0F7437357F2}" type="pres">
      <dgm:prSet presAssocID="{E839916A-8673-4652-A9D7-D0E52F8B5954}" presName="textRect" presStyleLbl="revTx" presStyleIdx="0" presStyleCnt="8">
        <dgm:presLayoutVars>
          <dgm:chMax val="1"/>
          <dgm:chPref val="1"/>
        </dgm:presLayoutVars>
      </dgm:prSet>
      <dgm:spPr/>
    </dgm:pt>
    <dgm:pt modelId="{F60B3357-9D72-467A-9C8F-FEB17E7CA4D0}" type="pres">
      <dgm:prSet presAssocID="{55A5FC9A-17F6-4253-9E96-2A46D6D73D7D}" presName="sibTrans" presStyleLbl="sibTrans2D1" presStyleIdx="0" presStyleCnt="0"/>
      <dgm:spPr/>
    </dgm:pt>
    <dgm:pt modelId="{6E968EC6-9259-4D04-ACCC-0157B61CB6D2}" type="pres">
      <dgm:prSet presAssocID="{8BAC235F-29FA-44F6-A466-C2492DC15AF4}" presName="compNode" presStyleCnt="0"/>
      <dgm:spPr/>
    </dgm:pt>
    <dgm:pt modelId="{25BD8A3E-68A4-4636-A4EE-D45BD115214B}" type="pres">
      <dgm:prSet presAssocID="{8BAC235F-29FA-44F6-A466-C2492DC15AF4}" presName="iconBgRect" presStyleLbl="bgShp" presStyleIdx="1" presStyleCnt="8"/>
      <dgm:spPr/>
    </dgm:pt>
    <dgm:pt modelId="{6EEF24B4-3613-4DB3-B6F5-818671DC55FB}" type="pres">
      <dgm:prSet presAssocID="{8BAC235F-29FA-44F6-A466-C2492DC15AF4}" presName="iconRect" presStyleLbl="nod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rying Face with No Fill"/>
        </a:ext>
      </dgm:extLst>
    </dgm:pt>
    <dgm:pt modelId="{FF0E0B69-B1B9-4680-B98D-D30890F51064}" type="pres">
      <dgm:prSet presAssocID="{8BAC235F-29FA-44F6-A466-C2492DC15AF4}" presName="spaceRect" presStyleCnt="0"/>
      <dgm:spPr/>
    </dgm:pt>
    <dgm:pt modelId="{ABB71C2F-6339-4019-91E2-3EE5E8508350}" type="pres">
      <dgm:prSet presAssocID="{8BAC235F-29FA-44F6-A466-C2492DC15AF4}" presName="textRect" presStyleLbl="revTx" presStyleIdx="1" presStyleCnt="8">
        <dgm:presLayoutVars>
          <dgm:chMax val="1"/>
          <dgm:chPref val="1"/>
        </dgm:presLayoutVars>
      </dgm:prSet>
      <dgm:spPr/>
    </dgm:pt>
    <dgm:pt modelId="{7B3FF8B8-9ADB-4F29-88D2-16DCD239811A}" type="pres">
      <dgm:prSet presAssocID="{2C5CEFB7-93D8-4A85-A568-AF7D965D58C1}" presName="sibTrans" presStyleLbl="sibTrans2D1" presStyleIdx="0" presStyleCnt="0"/>
      <dgm:spPr/>
    </dgm:pt>
    <dgm:pt modelId="{A9FBE3C8-F737-485F-8312-E5F99736DF76}" type="pres">
      <dgm:prSet presAssocID="{1F06DBC2-DCE2-47DC-8AA9-6C2CF6709EF1}" presName="compNode" presStyleCnt="0"/>
      <dgm:spPr/>
    </dgm:pt>
    <dgm:pt modelId="{9E23B517-7C4A-4B3A-A9A6-FBEB9133EC30}" type="pres">
      <dgm:prSet presAssocID="{1F06DBC2-DCE2-47DC-8AA9-6C2CF6709EF1}" presName="iconBgRect" presStyleLbl="bgShp" presStyleIdx="2" presStyleCnt="8"/>
      <dgm:spPr/>
    </dgm:pt>
    <dgm:pt modelId="{A2961A99-5774-4C18-8423-2E6B5214EFA8}" type="pres">
      <dgm:prSet presAssocID="{1F06DBC2-DCE2-47DC-8AA9-6C2CF6709EF1}"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ock"/>
        </a:ext>
      </dgm:extLst>
    </dgm:pt>
    <dgm:pt modelId="{B15426CC-1CF7-43AA-9255-8525A01F6252}" type="pres">
      <dgm:prSet presAssocID="{1F06DBC2-DCE2-47DC-8AA9-6C2CF6709EF1}" presName="spaceRect" presStyleCnt="0"/>
      <dgm:spPr/>
    </dgm:pt>
    <dgm:pt modelId="{21F30D05-26F0-4CFB-BC19-6F79EB3052AE}" type="pres">
      <dgm:prSet presAssocID="{1F06DBC2-DCE2-47DC-8AA9-6C2CF6709EF1}" presName="textRect" presStyleLbl="revTx" presStyleIdx="2" presStyleCnt="8">
        <dgm:presLayoutVars>
          <dgm:chMax val="1"/>
          <dgm:chPref val="1"/>
        </dgm:presLayoutVars>
      </dgm:prSet>
      <dgm:spPr/>
    </dgm:pt>
    <dgm:pt modelId="{FEE0CF09-B264-451E-8628-5BDAA41E645D}" type="pres">
      <dgm:prSet presAssocID="{96255AAE-AA91-4096-AAAB-CFCA62EA736E}" presName="sibTrans" presStyleLbl="sibTrans2D1" presStyleIdx="0" presStyleCnt="0"/>
      <dgm:spPr/>
    </dgm:pt>
    <dgm:pt modelId="{DBE8C38D-3504-47E3-84DF-5EDC3B222A9F}" type="pres">
      <dgm:prSet presAssocID="{65AAB6A6-8D3E-40E7-A208-873C80E83E60}" presName="compNode" presStyleCnt="0"/>
      <dgm:spPr/>
    </dgm:pt>
    <dgm:pt modelId="{9A3EAE6C-D0AC-4E2A-860C-BBC8461D404E}" type="pres">
      <dgm:prSet presAssocID="{65AAB6A6-8D3E-40E7-A208-873C80E83E60}" presName="iconBgRect" presStyleLbl="bgShp" presStyleIdx="3" presStyleCnt="8"/>
      <dgm:spPr/>
    </dgm:pt>
    <dgm:pt modelId="{45003C1E-8261-4A2B-9D48-E3486B540DE4}" type="pres">
      <dgm:prSet presAssocID="{65AAB6A6-8D3E-40E7-A208-873C80E83E60}"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Lungs"/>
        </a:ext>
      </dgm:extLst>
    </dgm:pt>
    <dgm:pt modelId="{4D55FFC0-B9C0-4D21-A2D0-2D2B28F5DFD7}" type="pres">
      <dgm:prSet presAssocID="{65AAB6A6-8D3E-40E7-A208-873C80E83E60}" presName="spaceRect" presStyleCnt="0"/>
      <dgm:spPr/>
    </dgm:pt>
    <dgm:pt modelId="{EAF2F9DE-008A-45FE-89C2-2D178257C69D}" type="pres">
      <dgm:prSet presAssocID="{65AAB6A6-8D3E-40E7-A208-873C80E83E60}" presName="textRect" presStyleLbl="revTx" presStyleIdx="3" presStyleCnt="8">
        <dgm:presLayoutVars>
          <dgm:chMax val="1"/>
          <dgm:chPref val="1"/>
        </dgm:presLayoutVars>
      </dgm:prSet>
      <dgm:spPr/>
    </dgm:pt>
    <dgm:pt modelId="{F48C008A-FF7D-4733-BC08-8E8B5908C81B}" type="pres">
      <dgm:prSet presAssocID="{AEC8D6A8-28E4-45F7-B04B-B561AEB5BBBE}" presName="sibTrans" presStyleLbl="sibTrans2D1" presStyleIdx="0" presStyleCnt="0"/>
      <dgm:spPr/>
    </dgm:pt>
    <dgm:pt modelId="{E3FCD042-89E7-4F35-ABDF-DDA04F85D39B}" type="pres">
      <dgm:prSet presAssocID="{2A727B2C-6892-4F37-BF95-08AABFB6CC8F}" presName="compNode" presStyleCnt="0"/>
      <dgm:spPr/>
    </dgm:pt>
    <dgm:pt modelId="{3927C0D8-73A2-45F0-8F87-1A021544C4AA}" type="pres">
      <dgm:prSet presAssocID="{2A727B2C-6892-4F37-BF95-08AABFB6CC8F}" presName="iconBgRect" presStyleLbl="bgShp" presStyleIdx="4" presStyleCnt="8"/>
      <dgm:spPr/>
    </dgm:pt>
    <dgm:pt modelId="{5597F0C4-F4E7-4C59-B114-89B25A03B61F}" type="pres">
      <dgm:prSet presAssocID="{2A727B2C-6892-4F37-BF95-08AABFB6CC8F}"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Waiter"/>
        </a:ext>
      </dgm:extLst>
    </dgm:pt>
    <dgm:pt modelId="{59A72AC1-375F-4ECA-83C8-74462902A56E}" type="pres">
      <dgm:prSet presAssocID="{2A727B2C-6892-4F37-BF95-08AABFB6CC8F}" presName="spaceRect" presStyleCnt="0"/>
      <dgm:spPr/>
    </dgm:pt>
    <dgm:pt modelId="{275E8CBE-DA6C-416A-B708-D69E1DF6B6B2}" type="pres">
      <dgm:prSet presAssocID="{2A727B2C-6892-4F37-BF95-08AABFB6CC8F}" presName="textRect" presStyleLbl="revTx" presStyleIdx="4" presStyleCnt="8">
        <dgm:presLayoutVars>
          <dgm:chMax val="1"/>
          <dgm:chPref val="1"/>
        </dgm:presLayoutVars>
      </dgm:prSet>
      <dgm:spPr/>
    </dgm:pt>
    <dgm:pt modelId="{FCC14D86-5EAE-408B-A7FA-D4120B7364E2}" type="pres">
      <dgm:prSet presAssocID="{28EFC177-9EEF-4DE7-89A5-41F20FC3F082}" presName="sibTrans" presStyleLbl="sibTrans2D1" presStyleIdx="0" presStyleCnt="0"/>
      <dgm:spPr/>
    </dgm:pt>
    <dgm:pt modelId="{347C0DDF-1F87-4AD5-8020-20E4B8A867B3}" type="pres">
      <dgm:prSet presAssocID="{8597AF05-3361-44FE-BC6F-7527065D5370}" presName="compNode" presStyleCnt="0"/>
      <dgm:spPr/>
    </dgm:pt>
    <dgm:pt modelId="{4C92F3D5-DF0D-4F50-855F-71799FB64AA4}" type="pres">
      <dgm:prSet presAssocID="{8597AF05-3361-44FE-BC6F-7527065D5370}" presName="iconBgRect" presStyleLbl="bgShp" presStyleIdx="5" presStyleCnt="8"/>
      <dgm:spPr/>
    </dgm:pt>
    <dgm:pt modelId="{696F32C1-9094-4407-8263-2A05D5777710}" type="pres">
      <dgm:prSet presAssocID="{8597AF05-3361-44FE-BC6F-7527065D5370}"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Kimono"/>
        </a:ext>
      </dgm:extLst>
    </dgm:pt>
    <dgm:pt modelId="{54B23EFF-C169-4398-967B-3577BF2C3222}" type="pres">
      <dgm:prSet presAssocID="{8597AF05-3361-44FE-BC6F-7527065D5370}" presName="spaceRect" presStyleCnt="0"/>
      <dgm:spPr/>
    </dgm:pt>
    <dgm:pt modelId="{1D75A29C-0CE2-420D-A5CA-42566C129F56}" type="pres">
      <dgm:prSet presAssocID="{8597AF05-3361-44FE-BC6F-7527065D5370}" presName="textRect" presStyleLbl="revTx" presStyleIdx="5" presStyleCnt="8">
        <dgm:presLayoutVars>
          <dgm:chMax val="1"/>
          <dgm:chPref val="1"/>
        </dgm:presLayoutVars>
      </dgm:prSet>
      <dgm:spPr/>
    </dgm:pt>
    <dgm:pt modelId="{3C3D816D-1BCD-4125-9CE7-976ECFF63F47}" type="pres">
      <dgm:prSet presAssocID="{AE6D6211-548A-41D2-9955-CD7AEFB2433D}" presName="sibTrans" presStyleLbl="sibTrans2D1" presStyleIdx="0" presStyleCnt="0"/>
      <dgm:spPr/>
    </dgm:pt>
    <dgm:pt modelId="{3780A952-291E-4F64-9D02-D83A859EDD52}" type="pres">
      <dgm:prSet presAssocID="{C0C14D22-D522-42DF-8F9F-D21DA90CA06C}" presName="compNode" presStyleCnt="0"/>
      <dgm:spPr/>
    </dgm:pt>
    <dgm:pt modelId="{834FC6B0-6C1D-4CD5-BAD2-1BEAE3AC3BBB}" type="pres">
      <dgm:prSet presAssocID="{C0C14D22-D522-42DF-8F9F-D21DA90CA06C}" presName="iconBgRect" presStyleLbl="bgShp" presStyleIdx="6" presStyleCnt="8"/>
      <dgm:spPr/>
    </dgm:pt>
    <dgm:pt modelId="{26524DBD-F072-4B0C-BA20-C766041D260C}" type="pres">
      <dgm:prSet presAssocID="{C0C14D22-D522-42DF-8F9F-D21DA90CA06C}" presName="iconRect" presStyleLbl="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Confused Person"/>
        </a:ext>
      </dgm:extLst>
    </dgm:pt>
    <dgm:pt modelId="{31D42D17-FADF-47AC-B747-D29D27056965}" type="pres">
      <dgm:prSet presAssocID="{C0C14D22-D522-42DF-8F9F-D21DA90CA06C}" presName="spaceRect" presStyleCnt="0"/>
      <dgm:spPr/>
    </dgm:pt>
    <dgm:pt modelId="{56AEA10E-53B2-4C64-8EAF-4D3D409D48CB}" type="pres">
      <dgm:prSet presAssocID="{C0C14D22-D522-42DF-8F9F-D21DA90CA06C}" presName="textRect" presStyleLbl="revTx" presStyleIdx="6" presStyleCnt="8">
        <dgm:presLayoutVars>
          <dgm:chMax val="1"/>
          <dgm:chPref val="1"/>
        </dgm:presLayoutVars>
      </dgm:prSet>
      <dgm:spPr/>
    </dgm:pt>
    <dgm:pt modelId="{B2232B92-3C1B-47D3-8F30-44ED3EAB27E7}" type="pres">
      <dgm:prSet presAssocID="{FFC3AC5F-64C4-442F-AEE0-8C9831685F45}" presName="sibTrans" presStyleLbl="sibTrans2D1" presStyleIdx="0" presStyleCnt="0"/>
      <dgm:spPr/>
    </dgm:pt>
    <dgm:pt modelId="{A84E63EB-5507-43AB-88D4-9C92EF74A3A7}" type="pres">
      <dgm:prSet presAssocID="{1CC9CBEF-0055-4D82-BFAF-A1D0EB9EB55A}" presName="compNode" presStyleCnt="0"/>
      <dgm:spPr/>
    </dgm:pt>
    <dgm:pt modelId="{EA2D56B1-09B2-4CFB-BC80-54B3407FA0FC}" type="pres">
      <dgm:prSet presAssocID="{1CC9CBEF-0055-4D82-BFAF-A1D0EB9EB55A}" presName="iconBgRect" presStyleLbl="bgShp" presStyleIdx="7" presStyleCnt="8"/>
      <dgm:spPr/>
    </dgm:pt>
    <dgm:pt modelId="{E50FC372-E0AC-4856-8F13-7058737B0BEC}" type="pres">
      <dgm:prSet presAssocID="{1CC9CBEF-0055-4D82-BFAF-A1D0EB9EB55A}" presName="iconRect" presStyleLbl="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a:noFill/>
        </a:ln>
      </dgm:spPr>
      <dgm:extLst>
        <a:ext uri="{E40237B7-FDA0-4F09-8148-C483321AD2D9}">
          <dgm14:cNvPr xmlns:dgm14="http://schemas.microsoft.com/office/drawing/2010/diagram" id="0" name="" descr="Brain in head"/>
        </a:ext>
      </dgm:extLst>
    </dgm:pt>
    <dgm:pt modelId="{91DD715F-AE4B-4001-9BF2-E73AAB4C80BF}" type="pres">
      <dgm:prSet presAssocID="{1CC9CBEF-0055-4D82-BFAF-A1D0EB9EB55A}" presName="spaceRect" presStyleCnt="0"/>
      <dgm:spPr/>
    </dgm:pt>
    <dgm:pt modelId="{0AA2275A-C70C-4C99-A7B2-3301B66A2BEF}" type="pres">
      <dgm:prSet presAssocID="{1CC9CBEF-0055-4D82-BFAF-A1D0EB9EB55A}" presName="textRect" presStyleLbl="revTx" presStyleIdx="7" presStyleCnt="8">
        <dgm:presLayoutVars>
          <dgm:chMax val="1"/>
          <dgm:chPref val="1"/>
        </dgm:presLayoutVars>
      </dgm:prSet>
      <dgm:spPr/>
    </dgm:pt>
  </dgm:ptLst>
  <dgm:cxnLst>
    <dgm:cxn modelId="{51771415-6CA8-46A6-A77C-BB077425221B}" type="presOf" srcId="{65AAB6A6-8D3E-40E7-A208-873C80E83E60}" destId="{EAF2F9DE-008A-45FE-89C2-2D178257C69D}" srcOrd="0" destOrd="0" presId="urn:microsoft.com/office/officeart/2018/2/layout/IconCircleList"/>
    <dgm:cxn modelId="{DAD29B20-0A5F-45EE-8B86-177A562FB78B}" type="presOf" srcId="{BB699525-762F-462E-B346-7EF24756880D}" destId="{22B4CC36-6858-42AF-9A4C-466F0984D5C6}" srcOrd="0" destOrd="0" presId="urn:microsoft.com/office/officeart/2018/2/layout/IconCircleList"/>
    <dgm:cxn modelId="{590B292D-91A4-4821-A6FF-D329D9CDA11E}" srcId="{BB699525-762F-462E-B346-7EF24756880D}" destId="{8597AF05-3361-44FE-BC6F-7527065D5370}" srcOrd="5" destOrd="0" parTransId="{9E865714-3A2B-4D9F-83F8-47F8AD2BF7CE}" sibTransId="{AE6D6211-548A-41D2-9955-CD7AEFB2433D}"/>
    <dgm:cxn modelId="{A0E57932-FA98-4355-9D5F-B7E8BF5EEE69}" type="presOf" srcId="{1CC9CBEF-0055-4D82-BFAF-A1D0EB9EB55A}" destId="{0AA2275A-C70C-4C99-A7B2-3301B66A2BEF}" srcOrd="0" destOrd="0" presId="urn:microsoft.com/office/officeart/2018/2/layout/IconCircleList"/>
    <dgm:cxn modelId="{7A90CC3B-59DB-4960-9FF5-3524B39AAF2C}" srcId="{BB699525-762F-462E-B346-7EF24756880D}" destId="{2A727B2C-6892-4F37-BF95-08AABFB6CC8F}" srcOrd="4" destOrd="0" parTransId="{C7229CED-6511-4F0A-AD00-EAEBDD559602}" sibTransId="{28EFC177-9EEF-4DE7-89A5-41F20FC3F082}"/>
    <dgm:cxn modelId="{BB04D03B-96A8-461E-B371-CDB4122D1E75}" type="presOf" srcId="{2A727B2C-6892-4F37-BF95-08AABFB6CC8F}" destId="{275E8CBE-DA6C-416A-B708-D69E1DF6B6B2}" srcOrd="0" destOrd="0" presId="urn:microsoft.com/office/officeart/2018/2/layout/IconCircleList"/>
    <dgm:cxn modelId="{5439BD3D-E11E-44F5-860F-E94017D97871}" srcId="{BB699525-762F-462E-B346-7EF24756880D}" destId="{C0C14D22-D522-42DF-8F9F-D21DA90CA06C}" srcOrd="6" destOrd="0" parTransId="{46BDFEAC-9DAD-4422-BCA0-B56D9FACD4DD}" sibTransId="{FFC3AC5F-64C4-442F-AEE0-8C9831685F45}"/>
    <dgm:cxn modelId="{3EC1A95C-8429-4EA2-8EAF-F0A260A7E5EB}" type="presOf" srcId="{2C5CEFB7-93D8-4A85-A568-AF7D965D58C1}" destId="{7B3FF8B8-9ADB-4F29-88D2-16DCD239811A}" srcOrd="0" destOrd="0" presId="urn:microsoft.com/office/officeart/2018/2/layout/IconCircleList"/>
    <dgm:cxn modelId="{D8095A62-7396-4A87-9A66-323DD7D74402}" type="presOf" srcId="{96255AAE-AA91-4096-AAAB-CFCA62EA736E}" destId="{FEE0CF09-B264-451E-8628-5BDAA41E645D}" srcOrd="0" destOrd="0" presId="urn:microsoft.com/office/officeart/2018/2/layout/IconCircleList"/>
    <dgm:cxn modelId="{0CE45763-F35D-4C10-B22D-EC9EA18CD851}" srcId="{BB699525-762F-462E-B346-7EF24756880D}" destId="{65AAB6A6-8D3E-40E7-A208-873C80E83E60}" srcOrd="3" destOrd="0" parTransId="{F398990A-75A2-4A80-9923-4E240AF8AD14}" sibTransId="{AEC8D6A8-28E4-45F7-B04B-B561AEB5BBBE}"/>
    <dgm:cxn modelId="{0BB09366-167F-420C-A1BF-40F4CBCC83E2}" type="presOf" srcId="{E839916A-8673-4652-A9D7-D0E52F8B5954}" destId="{08131BDF-A97D-40B0-A15A-E0F7437357F2}" srcOrd="0" destOrd="0" presId="urn:microsoft.com/office/officeart/2018/2/layout/IconCircleList"/>
    <dgm:cxn modelId="{36890269-87B8-4659-A1EE-51246480D4C2}" type="presOf" srcId="{28EFC177-9EEF-4DE7-89A5-41F20FC3F082}" destId="{FCC14D86-5EAE-408B-A7FA-D4120B7364E2}" srcOrd="0" destOrd="0" presId="urn:microsoft.com/office/officeart/2018/2/layout/IconCircleList"/>
    <dgm:cxn modelId="{646DD049-2C17-415B-A20D-530984235210}" srcId="{BB699525-762F-462E-B346-7EF24756880D}" destId="{1F06DBC2-DCE2-47DC-8AA9-6C2CF6709EF1}" srcOrd="2" destOrd="0" parTransId="{00D8A931-A967-4F92-9CB3-D9062532E8A7}" sibTransId="{96255AAE-AA91-4096-AAAB-CFCA62EA736E}"/>
    <dgm:cxn modelId="{979FA14D-7855-4ACA-B0B7-18354F4B3488}" srcId="{BB699525-762F-462E-B346-7EF24756880D}" destId="{8BAC235F-29FA-44F6-A466-C2492DC15AF4}" srcOrd="1" destOrd="0" parTransId="{908B822E-C8B3-49F3-9559-4F1728ED0965}" sibTransId="{2C5CEFB7-93D8-4A85-A568-AF7D965D58C1}"/>
    <dgm:cxn modelId="{8445A873-418C-4A9C-A285-348527277FC2}" srcId="{BB699525-762F-462E-B346-7EF24756880D}" destId="{1CC9CBEF-0055-4D82-BFAF-A1D0EB9EB55A}" srcOrd="7" destOrd="0" parTransId="{B184314B-4050-44AF-9DA4-E1B15A350256}" sibTransId="{6C4DB097-50F1-4DF8-B44B-3ACDE089197B}"/>
    <dgm:cxn modelId="{EE899757-070D-44D1-A5B7-36861197677A}" type="presOf" srcId="{55A5FC9A-17F6-4253-9E96-2A46D6D73D7D}" destId="{F60B3357-9D72-467A-9C8F-FEB17E7CA4D0}" srcOrd="0" destOrd="0" presId="urn:microsoft.com/office/officeart/2018/2/layout/IconCircleList"/>
    <dgm:cxn modelId="{9549FB79-4947-4DD8-AE36-40FA01C8303D}" type="presOf" srcId="{AEC8D6A8-28E4-45F7-B04B-B561AEB5BBBE}" destId="{F48C008A-FF7D-4733-BC08-8E8B5908C81B}" srcOrd="0" destOrd="0" presId="urn:microsoft.com/office/officeart/2018/2/layout/IconCircleList"/>
    <dgm:cxn modelId="{DA99EE85-363E-45EB-9871-43C1538E3F99}" type="presOf" srcId="{AE6D6211-548A-41D2-9955-CD7AEFB2433D}" destId="{3C3D816D-1BCD-4125-9CE7-976ECFF63F47}" srcOrd="0" destOrd="0" presId="urn:microsoft.com/office/officeart/2018/2/layout/IconCircleList"/>
    <dgm:cxn modelId="{C631CE90-1D50-4ECF-BF90-B8FEBE2896E1}" srcId="{BB699525-762F-462E-B346-7EF24756880D}" destId="{E839916A-8673-4652-A9D7-D0E52F8B5954}" srcOrd="0" destOrd="0" parTransId="{FBEF7511-0DB3-4438-A932-7942444011F9}" sibTransId="{55A5FC9A-17F6-4253-9E96-2A46D6D73D7D}"/>
    <dgm:cxn modelId="{7DFFE69E-FD1D-4118-8D9B-77579CA34177}" type="presOf" srcId="{C0C14D22-D522-42DF-8F9F-D21DA90CA06C}" destId="{56AEA10E-53B2-4C64-8EAF-4D3D409D48CB}" srcOrd="0" destOrd="0" presId="urn:microsoft.com/office/officeart/2018/2/layout/IconCircleList"/>
    <dgm:cxn modelId="{2ACD58DC-FDC6-4474-B43F-02EFEA6AA8A0}" type="presOf" srcId="{FFC3AC5F-64C4-442F-AEE0-8C9831685F45}" destId="{B2232B92-3C1B-47D3-8F30-44ED3EAB27E7}" srcOrd="0" destOrd="0" presId="urn:microsoft.com/office/officeart/2018/2/layout/IconCircleList"/>
    <dgm:cxn modelId="{4D1686E3-8400-468C-AE9A-E573AD5A6BB5}" type="presOf" srcId="{8597AF05-3361-44FE-BC6F-7527065D5370}" destId="{1D75A29C-0CE2-420D-A5CA-42566C129F56}" srcOrd="0" destOrd="0" presId="urn:microsoft.com/office/officeart/2018/2/layout/IconCircleList"/>
    <dgm:cxn modelId="{F25440F9-52B3-4985-B4C6-9347567169D0}" type="presOf" srcId="{1F06DBC2-DCE2-47DC-8AA9-6C2CF6709EF1}" destId="{21F30D05-26F0-4CFB-BC19-6F79EB3052AE}" srcOrd="0" destOrd="0" presId="urn:microsoft.com/office/officeart/2018/2/layout/IconCircleList"/>
    <dgm:cxn modelId="{765573FB-041A-45B9-BB2D-DC631095EAA8}" type="presOf" srcId="{8BAC235F-29FA-44F6-A466-C2492DC15AF4}" destId="{ABB71C2F-6339-4019-91E2-3EE5E8508350}" srcOrd="0" destOrd="0" presId="urn:microsoft.com/office/officeart/2018/2/layout/IconCircleList"/>
    <dgm:cxn modelId="{EF8AF2CC-0E0C-431A-A8C4-67439E187860}" type="presParOf" srcId="{22B4CC36-6858-42AF-9A4C-466F0984D5C6}" destId="{C63C2D0F-C900-4C04-8710-4AD0E6F962DE}" srcOrd="0" destOrd="0" presId="urn:microsoft.com/office/officeart/2018/2/layout/IconCircleList"/>
    <dgm:cxn modelId="{6B9E4122-11FF-4790-9B0D-E39B2AA0F5F0}" type="presParOf" srcId="{C63C2D0F-C900-4C04-8710-4AD0E6F962DE}" destId="{E33E123E-B59C-47AB-94FE-2AF3BBC42AD0}" srcOrd="0" destOrd="0" presId="urn:microsoft.com/office/officeart/2018/2/layout/IconCircleList"/>
    <dgm:cxn modelId="{9F552A09-CE6F-4406-9AE9-58851721F2C5}" type="presParOf" srcId="{E33E123E-B59C-47AB-94FE-2AF3BBC42AD0}" destId="{49D7406D-7182-416D-A935-258E3743008E}" srcOrd="0" destOrd="0" presId="urn:microsoft.com/office/officeart/2018/2/layout/IconCircleList"/>
    <dgm:cxn modelId="{0A7FEF30-60E4-4959-8090-93B1F9D0FDA5}" type="presParOf" srcId="{E33E123E-B59C-47AB-94FE-2AF3BBC42AD0}" destId="{563BDB03-93B7-4B27-9D49-729968E1D204}" srcOrd="1" destOrd="0" presId="urn:microsoft.com/office/officeart/2018/2/layout/IconCircleList"/>
    <dgm:cxn modelId="{9B2045FF-A61A-4AFF-9A49-678E74F278F1}" type="presParOf" srcId="{E33E123E-B59C-47AB-94FE-2AF3BBC42AD0}" destId="{C854306A-FC03-475C-B089-9C6BC5A1B3B6}" srcOrd="2" destOrd="0" presId="urn:microsoft.com/office/officeart/2018/2/layout/IconCircleList"/>
    <dgm:cxn modelId="{761FE0F5-3437-4706-98E3-91E3D58DC5FA}" type="presParOf" srcId="{E33E123E-B59C-47AB-94FE-2AF3BBC42AD0}" destId="{08131BDF-A97D-40B0-A15A-E0F7437357F2}" srcOrd="3" destOrd="0" presId="urn:microsoft.com/office/officeart/2018/2/layout/IconCircleList"/>
    <dgm:cxn modelId="{B35F418B-1E27-470D-AE2F-D8C5837CC5B6}" type="presParOf" srcId="{C63C2D0F-C900-4C04-8710-4AD0E6F962DE}" destId="{F60B3357-9D72-467A-9C8F-FEB17E7CA4D0}" srcOrd="1" destOrd="0" presId="urn:microsoft.com/office/officeart/2018/2/layout/IconCircleList"/>
    <dgm:cxn modelId="{1B279A63-DE07-4D28-833E-4FD12A7B073C}" type="presParOf" srcId="{C63C2D0F-C900-4C04-8710-4AD0E6F962DE}" destId="{6E968EC6-9259-4D04-ACCC-0157B61CB6D2}" srcOrd="2" destOrd="0" presId="urn:microsoft.com/office/officeart/2018/2/layout/IconCircleList"/>
    <dgm:cxn modelId="{0E2DD241-19B2-43CA-91FC-B531BD70E0AB}" type="presParOf" srcId="{6E968EC6-9259-4D04-ACCC-0157B61CB6D2}" destId="{25BD8A3E-68A4-4636-A4EE-D45BD115214B}" srcOrd="0" destOrd="0" presId="urn:microsoft.com/office/officeart/2018/2/layout/IconCircleList"/>
    <dgm:cxn modelId="{9C3403CE-8713-4C2B-A774-D88E730DD5B3}" type="presParOf" srcId="{6E968EC6-9259-4D04-ACCC-0157B61CB6D2}" destId="{6EEF24B4-3613-4DB3-B6F5-818671DC55FB}" srcOrd="1" destOrd="0" presId="urn:microsoft.com/office/officeart/2018/2/layout/IconCircleList"/>
    <dgm:cxn modelId="{0A70739E-BFFB-4E85-8420-30AADB9BE25E}" type="presParOf" srcId="{6E968EC6-9259-4D04-ACCC-0157B61CB6D2}" destId="{FF0E0B69-B1B9-4680-B98D-D30890F51064}" srcOrd="2" destOrd="0" presId="urn:microsoft.com/office/officeart/2018/2/layout/IconCircleList"/>
    <dgm:cxn modelId="{33DA7B94-2CEE-4497-8A93-572B4DF0D93B}" type="presParOf" srcId="{6E968EC6-9259-4D04-ACCC-0157B61CB6D2}" destId="{ABB71C2F-6339-4019-91E2-3EE5E8508350}" srcOrd="3" destOrd="0" presId="urn:microsoft.com/office/officeart/2018/2/layout/IconCircleList"/>
    <dgm:cxn modelId="{0ABD8C90-BECD-4771-BC00-960242CB45D0}" type="presParOf" srcId="{C63C2D0F-C900-4C04-8710-4AD0E6F962DE}" destId="{7B3FF8B8-9ADB-4F29-88D2-16DCD239811A}" srcOrd="3" destOrd="0" presId="urn:microsoft.com/office/officeart/2018/2/layout/IconCircleList"/>
    <dgm:cxn modelId="{7C927AB3-7762-4054-82F6-B9FAE0F20DEB}" type="presParOf" srcId="{C63C2D0F-C900-4C04-8710-4AD0E6F962DE}" destId="{A9FBE3C8-F737-485F-8312-E5F99736DF76}" srcOrd="4" destOrd="0" presId="urn:microsoft.com/office/officeart/2018/2/layout/IconCircleList"/>
    <dgm:cxn modelId="{4A802808-9BD2-40EE-827C-BD5714448C52}" type="presParOf" srcId="{A9FBE3C8-F737-485F-8312-E5F99736DF76}" destId="{9E23B517-7C4A-4B3A-A9A6-FBEB9133EC30}" srcOrd="0" destOrd="0" presId="urn:microsoft.com/office/officeart/2018/2/layout/IconCircleList"/>
    <dgm:cxn modelId="{D6785B7B-D2C9-419C-9447-F16D7E5A8FB5}" type="presParOf" srcId="{A9FBE3C8-F737-485F-8312-E5F99736DF76}" destId="{A2961A99-5774-4C18-8423-2E6B5214EFA8}" srcOrd="1" destOrd="0" presId="urn:microsoft.com/office/officeart/2018/2/layout/IconCircleList"/>
    <dgm:cxn modelId="{328C9BD9-11BF-442A-A36D-DF0367D63D65}" type="presParOf" srcId="{A9FBE3C8-F737-485F-8312-E5F99736DF76}" destId="{B15426CC-1CF7-43AA-9255-8525A01F6252}" srcOrd="2" destOrd="0" presId="urn:microsoft.com/office/officeart/2018/2/layout/IconCircleList"/>
    <dgm:cxn modelId="{9AF0A0F0-6A77-451B-B168-72A680F906A7}" type="presParOf" srcId="{A9FBE3C8-F737-485F-8312-E5F99736DF76}" destId="{21F30D05-26F0-4CFB-BC19-6F79EB3052AE}" srcOrd="3" destOrd="0" presId="urn:microsoft.com/office/officeart/2018/2/layout/IconCircleList"/>
    <dgm:cxn modelId="{B5B03481-B809-4E71-974F-546C387DB740}" type="presParOf" srcId="{C63C2D0F-C900-4C04-8710-4AD0E6F962DE}" destId="{FEE0CF09-B264-451E-8628-5BDAA41E645D}" srcOrd="5" destOrd="0" presId="urn:microsoft.com/office/officeart/2018/2/layout/IconCircleList"/>
    <dgm:cxn modelId="{A870100A-B3AE-48B0-B524-3C339E532F3F}" type="presParOf" srcId="{C63C2D0F-C900-4C04-8710-4AD0E6F962DE}" destId="{DBE8C38D-3504-47E3-84DF-5EDC3B222A9F}" srcOrd="6" destOrd="0" presId="urn:microsoft.com/office/officeart/2018/2/layout/IconCircleList"/>
    <dgm:cxn modelId="{1F2C4491-B572-4FAD-B080-C48B6B29414F}" type="presParOf" srcId="{DBE8C38D-3504-47E3-84DF-5EDC3B222A9F}" destId="{9A3EAE6C-D0AC-4E2A-860C-BBC8461D404E}" srcOrd="0" destOrd="0" presId="urn:microsoft.com/office/officeart/2018/2/layout/IconCircleList"/>
    <dgm:cxn modelId="{B7264FEB-A7DB-45A5-AC36-384D380D5C0C}" type="presParOf" srcId="{DBE8C38D-3504-47E3-84DF-5EDC3B222A9F}" destId="{45003C1E-8261-4A2B-9D48-E3486B540DE4}" srcOrd="1" destOrd="0" presId="urn:microsoft.com/office/officeart/2018/2/layout/IconCircleList"/>
    <dgm:cxn modelId="{2E882CB2-15F4-43F3-80BA-1E02C02D7732}" type="presParOf" srcId="{DBE8C38D-3504-47E3-84DF-5EDC3B222A9F}" destId="{4D55FFC0-B9C0-4D21-A2D0-2D2B28F5DFD7}" srcOrd="2" destOrd="0" presId="urn:microsoft.com/office/officeart/2018/2/layout/IconCircleList"/>
    <dgm:cxn modelId="{EC4A80E0-2DD9-47DB-9BA5-2F32D448B386}" type="presParOf" srcId="{DBE8C38D-3504-47E3-84DF-5EDC3B222A9F}" destId="{EAF2F9DE-008A-45FE-89C2-2D178257C69D}" srcOrd="3" destOrd="0" presId="urn:microsoft.com/office/officeart/2018/2/layout/IconCircleList"/>
    <dgm:cxn modelId="{73BA8E3D-439A-403D-8AAF-663BA8620E8C}" type="presParOf" srcId="{C63C2D0F-C900-4C04-8710-4AD0E6F962DE}" destId="{F48C008A-FF7D-4733-BC08-8E8B5908C81B}" srcOrd="7" destOrd="0" presId="urn:microsoft.com/office/officeart/2018/2/layout/IconCircleList"/>
    <dgm:cxn modelId="{16B61546-A1C5-4B17-B643-706C32550A82}" type="presParOf" srcId="{C63C2D0F-C900-4C04-8710-4AD0E6F962DE}" destId="{E3FCD042-89E7-4F35-ABDF-DDA04F85D39B}" srcOrd="8" destOrd="0" presId="urn:microsoft.com/office/officeart/2018/2/layout/IconCircleList"/>
    <dgm:cxn modelId="{C87CC1F4-7DD6-46AA-A50F-5F785CE20CB8}" type="presParOf" srcId="{E3FCD042-89E7-4F35-ABDF-DDA04F85D39B}" destId="{3927C0D8-73A2-45F0-8F87-1A021544C4AA}" srcOrd="0" destOrd="0" presId="urn:microsoft.com/office/officeart/2018/2/layout/IconCircleList"/>
    <dgm:cxn modelId="{7864925E-05ED-48A6-A9B4-D07DC5BA4934}" type="presParOf" srcId="{E3FCD042-89E7-4F35-ABDF-DDA04F85D39B}" destId="{5597F0C4-F4E7-4C59-B114-89B25A03B61F}" srcOrd="1" destOrd="0" presId="urn:microsoft.com/office/officeart/2018/2/layout/IconCircleList"/>
    <dgm:cxn modelId="{FAD0E5B7-8B0C-4F1F-A6A2-F01AC213D15B}" type="presParOf" srcId="{E3FCD042-89E7-4F35-ABDF-DDA04F85D39B}" destId="{59A72AC1-375F-4ECA-83C8-74462902A56E}" srcOrd="2" destOrd="0" presId="urn:microsoft.com/office/officeart/2018/2/layout/IconCircleList"/>
    <dgm:cxn modelId="{36B0E54C-39BB-44C4-ADF5-22D205D46103}" type="presParOf" srcId="{E3FCD042-89E7-4F35-ABDF-DDA04F85D39B}" destId="{275E8CBE-DA6C-416A-B708-D69E1DF6B6B2}" srcOrd="3" destOrd="0" presId="urn:microsoft.com/office/officeart/2018/2/layout/IconCircleList"/>
    <dgm:cxn modelId="{50F955AE-E579-46AD-B933-DFF6759EB199}" type="presParOf" srcId="{C63C2D0F-C900-4C04-8710-4AD0E6F962DE}" destId="{FCC14D86-5EAE-408B-A7FA-D4120B7364E2}" srcOrd="9" destOrd="0" presId="urn:microsoft.com/office/officeart/2018/2/layout/IconCircleList"/>
    <dgm:cxn modelId="{AE07B4C7-88C3-4BA3-97C2-ACF0B78AB62A}" type="presParOf" srcId="{C63C2D0F-C900-4C04-8710-4AD0E6F962DE}" destId="{347C0DDF-1F87-4AD5-8020-20E4B8A867B3}" srcOrd="10" destOrd="0" presId="urn:microsoft.com/office/officeart/2018/2/layout/IconCircleList"/>
    <dgm:cxn modelId="{A6725103-79D0-4E03-9836-4BD4B9EDD90F}" type="presParOf" srcId="{347C0DDF-1F87-4AD5-8020-20E4B8A867B3}" destId="{4C92F3D5-DF0D-4F50-855F-71799FB64AA4}" srcOrd="0" destOrd="0" presId="urn:microsoft.com/office/officeart/2018/2/layout/IconCircleList"/>
    <dgm:cxn modelId="{B87773A8-CD8A-49BE-BB18-1387159E5FF0}" type="presParOf" srcId="{347C0DDF-1F87-4AD5-8020-20E4B8A867B3}" destId="{696F32C1-9094-4407-8263-2A05D5777710}" srcOrd="1" destOrd="0" presId="urn:microsoft.com/office/officeart/2018/2/layout/IconCircleList"/>
    <dgm:cxn modelId="{EE23B5C8-1222-4659-8317-30FB854484DB}" type="presParOf" srcId="{347C0DDF-1F87-4AD5-8020-20E4B8A867B3}" destId="{54B23EFF-C169-4398-967B-3577BF2C3222}" srcOrd="2" destOrd="0" presId="urn:microsoft.com/office/officeart/2018/2/layout/IconCircleList"/>
    <dgm:cxn modelId="{DF91E84B-9F09-42CA-BDC8-A85F03031F38}" type="presParOf" srcId="{347C0DDF-1F87-4AD5-8020-20E4B8A867B3}" destId="{1D75A29C-0CE2-420D-A5CA-42566C129F56}" srcOrd="3" destOrd="0" presId="urn:microsoft.com/office/officeart/2018/2/layout/IconCircleList"/>
    <dgm:cxn modelId="{B77B7C78-D5DA-43C5-BB6F-9472779670C8}" type="presParOf" srcId="{C63C2D0F-C900-4C04-8710-4AD0E6F962DE}" destId="{3C3D816D-1BCD-4125-9CE7-976ECFF63F47}" srcOrd="11" destOrd="0" presId="urn:microsoft.com/office/officeart/2018/2/layout/IconCircleList"/>
    <dgm:cxn modelId="{83F60759-5AB9-473E-852F-331ECB9D4AB7}" type="presParOf" srcId="{C63C2D0F-C900-4C04-8710-4AD0E6F962DE}" destId="{3780A952-291E-4F64-9D02-D83A859EDD52}" srcOrd="12" destOrd="0" presId="urn:microsoft.com/office/officeart/2018/2/layout/IconCircleList"/>
    <dgm:cxn modelId="{FE5040A9-82C1-4B95-A762-9EA30F39F55C}" type="presParOf" srcId="{3780A952-291E-4F64-9D02-D83A859EDD52}" destId="{834FC6B0-6C1D-4CD5-BAD2-1BEAE3AC3BBB}" srcOrd="0" destOrd="0" presId="urn:microsoft.com/office/officeart/2018/2/layout/IconCircleList"/>
    <dgm:cxn modelId="{7BCA8CBF-7F1C-4C93-BC81-C11C5BA35DD7}" type="presParOf" srcId="{3780A952-291E-4F64-9D02-D83A859EDD52}" destId="{26524DBD-F072-4B0C-BA20-C766041D260C}" srcOrd="1" destOrd="0" presId="urn:microsoft.com/office/officeart/2018/2/layout/IconCircleList"/>
    <dgm:cxn modelId="{3977F10E-592C-4F79-AAE6-5F37A4F5C199}" type="presParOf" srcId="{3780A952-291E-4F64-9D02-D83A859EDD52}" destId="{31D42D17-FADF-47AC-B747-D29D27056965}" srcOrd="2" destOrd="0" presId="urn:microsoft.com/office/officeart/2018/2/layout/IconCircleList"/>
    <dgm:cxn modelId="{1E209D9F-3810-4FC4-BC71-01CDF2E7FB6A}" type="presParOf" srcId="{3780A952-291E-4F64-9D02-D83A859EDD52}" destId="{56AEA10E-53B2-4C64-8EAF-4D3D409D48CB}" srcOrd="3" destOrd="0" presId="urn:microsoft.com/office/officeart/2018/2/layout/IconCircleList"/>
    <dgm:cxn modelId="{ACAFB1B5-AECA-4B58-9F75-50FFCD9257AE}" type="presParOf" srcId="{C63C2D0F-C900-4C04-8710-4AD0E6F962DE}" destId="{B2232B92-3C1B-47D3-8F30-44ED3EAB27E7}" srcOrd="13" destOrd="0" presId="urn:microsoft.com/office/officeart/2018/2/layout/IconCircleList"/>
    <dgm:cxn modelId="{EED9D993-D5A0-47F8-B8E2-41C3B9F3279B}" type="presParOf" srcId="{C63C2D0F-C900-4C04-8710-4AD0E6F962DE}" destId="{A84E63EB-5507-43AB-88D4-9C92EF74A3A7}" srcOrd="14" destOrd="0" presId="urn:microsoft.com/office/officeart/2018/2/layout/IconCircleList"/>
    <dgm:cxn modelId="{DCC6AA4A-1DAD-452B-8EB2-3F26CA2010A7}" type="presParOf" srcId="{A84E63EB-5507-43AB-88D4-9C92EF74A3A7}" destId="{EA2D56B1-09B2-4CFB-BC80-54B3407FA0FC}" srcOrd="0" destOrd="0" presId="urn:microsoft.com/office/officeart/2018/2/layout/IconCircleList"/>
    <dgm:cxn modelId="{C35F51E3-5646-4715-8287-D4E6D09F6E97}" type="presParOf" srcId="{A84E63EB-5507-43AB-88D4-9C92EF74A3A7}" destId="{E50FC372-E0AC-4856-8F13-7058737B0BEC}" srcOrd="1" destOrd="0" presId="urn:microsoft.com/office/officeart/2018/2/layout/IconCircleList"/>
    <dgm:cxn modelId="{82EBE239-CDD6-4DD4-94A0-00AE77441103}" type="presParOf" srcId="{A84E63EB-5507-43AB-88D4-9C92EF74A3A7}" destId="{91DD715F-AE4B-4001-9BF2-E73AAB4C80BF}" srcOrd="2" destOrd="0" presId="urn:microsoft.com/office/officeart/2018/2/layout/IconCircleList"/>
    <dgm:cxn modelId="{DA0E6236-26ED-48F0-81F4-E9F5E7F26B82}" type="presParOf" srcId="{A84E63EB-5507-43AB-88D4-9C92EF74A3A7}" destId="{0AA2275A-C70C-4C99-A7B2-3301B66A2BEF}"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5A1F530-93C5-440E-9FEB-257DDF1D07A1}" type="doc">
      <dgm:prSet loTypeId="urn:microsoft.com/office/officeart/2018/5/layout/CenteredIconLabelDescriptionList" loCatId="icon" qsTypeId="urn:microsoft.com/office/officeart/2005/8/quickstyle/simple1" qsCatId="simple" csTypeId="urn:microsoft.com/office/officeart/2018/5/colors/Iconchunking_neutralbg_colorful2" csCatId="colorful" phldr="1"/>
      <dgm:spPr/>
      <dgm:t>
        <a:bodyPr/>
        <a:lstStyle/>
        <a:p>
          <a:endParaRPr lang="en-US"/>
        </a:p>
      </dgm:t>
    </dgm:pt>
    <dgm:pt modelId="{2620DF40-7D0B-4ECF-88AD-CDF3E1B2B66B}">
      <dgm:prSet/>
      <dgm:spPr/>
      <dgm:t>
        <a:bodyPr/>
        <a:lstStyle/>
        <a:p>
          <a:pPr>
            <a:defRPr b="1"/>
          </a:pPr>
          <a:r>
            <a:rPr lang="en-US"/>
            <a:t>Anorexia nervosa</a:t>
          </a:r>
        </a:p>
      </dgm:t>
    </dgm:pt>
    <dgm:pt modelId="{AF8A0712-6795-4120-99B4-1694DE42B6E5}" type="parTrans" cxnId="{9D0D3B10-BAE6-4DCD-8E7D-F40CF6FA7A4F}">
      <dgm:prSet/>
      <dgm:spPr/>
      <dgm:t>
        <a:bodyPr/>
        <a:lstStyle/>
        <a:p>
          <a:endParaRPr lang="en-US"/>
        </a:p>
      </dgm:t>
    </dgm:pt>
    <dgm:pt modelId="{63CE8930-CEFD-4472-82E7-E73D031C8C21}" type="sibTrans" cxnId="{9D0D3B10-BAE6-4DCD-8E7D-F40CF6FA7A4F}">
      <dgm:prSet/>
      <dgm:spPr/>
      <dgm:t>
        <a:bodyPr/>
        <a:lstStyle/>
        <a:p>
          <a:endParaRPr lang="en-US"/>
        </a:p>
      </dgm:t>
    </dgm:pt>
    <dgm:pt modelId="{6446AEEF-7402-4745-80B8-6B32C7EB6792}">
      <dgm:prSet/>
      <dgm:spPr/>
      <dgm:t>
        <a:bodyPr/>
        <a:lstStyle/>
        <a:p>
          <a:r>
            <a:rPr lang="en-US" dirty="0"/>
            <a:t>Prevalence rate: 0.4% in young women; unknown for men although estimated female-to-male ratio is 10:1 </a:t>
          </a:r>
        </a:p>
      </dgm:t>
      <dgm:extLst>
        <a:ext uri="{E40237B7-FDA0-4F09-8148-C483321AD2D9}">
          <dgm14:cNvPr xmlns:dgm14="http://schemas.microsoft.com/office/drawing/2010/diagram" id="0" name="" descr="Anorexia nervosa: Prevalence rate: 0.4% in young women; unknown for men although estimated female-to-male ratio is 10:1 &#10;"/>
        </a:ext>
      </dgm:extLst>
    </dgm:pt>
    <dgm:pt modelId="{3AB3A30D-22BA-4427-ADC9-F573AA6EDA20}" type="parTrans" cxnId="{E211468A-AF92-430E-B276-FAE18B8E4703}">
      <dgm:prSet/>
      <dgm:spPr/>
      <dgm:t>
        <a:bodyPr/>
        <a:lstStyle/>
        <a:p>
          <a:endParaRPr lang="en-US"/>
        </a:p>
      </dgm:t>
    </dgm:pt>
    <dgm:pt modelId="{A6ED41A9-24EC-483E-87F0-CE49CC9FA6FA}" type="sibTrans" cxnId="{E211468A-AF92-430E-B276-FAE18B8E4703}">
      <dgm:prSet/>
      <dgm:spPr/>
      <dgm:t>
        <a:bodyPr/>
        <a:lstStyle/>
        <a:p>
          <a:endParaRPr lang="en-US"/>
        </a:p>
      </dgm:t>
    </dgm:pt>
    <dgm:pt modelId="{E0F7DB2C-7A1E-4896-AB59-7D23E830472A}">
      <dgm:prSet/>
      <dgm:spPr/>
      <dgm:t>
        <a:bodyPr/>
        <a:lstStyle/>
        <a:p>
          <a:pPr>
            <a:defRPr b="1"/>
          </a:pPr>
          <a:r>
            <a:rPr lang="en-US"/>
            <a:t>Bulimia nervosa</a:t>
          </a:r>
        </a:p>
      </dgm:t>
    </dgm:pt>
    <dgm:pt modelId="{5128435E-0A74-4732-AD29-C2D8990AC6DD}" type="parTrans" cxnId="{CA988184-C1D5-42EB-ACE6-D98A236706CA}">
      <dgm:prSet/>
      <dgm:spPr/>
      <dgm:t>
        <a:bodyPr/>
        <a:lstStyle/>
        <a:p>
          <a:endParaRPr lang="en-US"/>
        </a:p>
      </dgm:t>
    </dgm:pt>
    <dgm:pt modelId="{2704EFD2-5082-4514-8AF8-A8E422A7C42E}" type="sibTrans" cxnId="{CA988184-C1D5-42EB-ACE6-D98A236706CA}">
      <dgm:prSet/>
      <dgm:spPr/>
      <dgm:t>
        <a:bodyPr/>
        <a:lstStyle/>
        <a:p>
          <a:endParaRPr lang="en-US"/>
        </a:p>
      </dgm:t>
    </dgm:pt>
    <dgm:pt modelId="{C77450B7-D578-4159-9FDF-F1E19065CB4B}">
      <dgm:prSet/>
      <dgm:spPr/>
      <dgm:t>
        <a:bodyPr/>
        <a:lstStyle/>
        <a:p>
          <a:r>
            <a:rPr lang="en-US" dirty="0"/>
            <a:t>Prevalence rate: 1-1.5% in young women; unknown for men although estimated female-to-male ratio is 10:1 </a:t>
          </a:r>
        </a:p>
      </dgm:t>
      <dgm:extLst>
        <a:ext uri="{E40237B7-FDA0-4F09-8148-C483321AD2D9}">
          <dgm14:cNvPr xmlns:dgm14="http://schemas.microsoft.com/office/drawing/2010/diagram" id="0" name="" descr="Bulimia nervosa: Prevalence rate: 1-1.5% in young women; unknown for men although estimated female-to-male ratio is 10:1 &#10;"/>
        </a:ext>
      </dgm:extLst>
    </dgm:pt>
    <dgm:pt modelId="{7DE3B2F2-781C-4C8D-BFE9-21D577B1C6A4}" type="parTrans" cxnId="{94B84EC2-F3F3-417A-93EC-4A9967EAFED0}">
      <dgm:prSet/>
      <dgm:spPr/>
      <dgm:t>
        <a:bodyPr/>
        <a:lstStyle/>
        <a:p>
          <a:endParaRPr lang="en-US"/>
        </a:p>
      </dgm:t>
    </dgm:pt>
    <dgm:pt modelId="{4FC290A5-1CDC-4BCE-82E4-DDA161C059C1}" type="sibTrans" cxnId="{94B84EC2-F3F3-417A-93EC-4A9967EAFED0}">
      <dgm:prSet/>
      <dgm:spPr/>
      <dgm:t>
        <a:bodyPr/>
        <a:lstStyle/>
        <a:p>
          <a:endParaRPr lang="en-US"/>
        </a:p>
      </dgm:t>
    </dgm:pt>
    <dgm:pt modelId="{3D8F676E-A329-40F9-A8E2-02B5CA9F33FA}">
      <dgm:prSet/>
      <dgm:spPr/>
      <dgm:t>
        <a:bodyPr/>
        <a:lstStyle/>
        <a:p>
          <a:pPr>
            <a:defRPr b="1"/>
          </a:pPr>
          <a:r>
            <a:rPr lang="en-US"/>
            <a:t>Binge-eating disorder</a:t>
          </a:r>
        </a:p>
      </dgm:t>
    </dgm:pt>
    <dgm:pt modelId="{D2027A1B-D255-4654-9518-DAF2E4DA9636}" type="parTrans" cxnId="{02AECC57-4093-478E-A2E9-C6F48FE1A58D}">
      <dgm:prSet/>
      <dgm:spPr/>
      <dgm:t>
        <a:bodyPr/>
        <a:lstStyle/>
        <a:p>
          <a:endParaRPr lang="en-US"/>
        </a:p>
      </dgm:t>
    </dgm:pt>
    <dgm:pt modelId="{750C6CF9-329B-4CD3-9DE5-587B9D2DB3EC}" type="sibTrans" cxnId="{02AECC57-4093-478E-A2E9-C6F48FE1A58D}">
      <dgm:prSet/>
      <dgm:spPr/>
      <dgm:t>
        <a:bodyPr/>
        <a:lstStyle/>
        <a:p>
          <a:endParaRPr lang="en-US"/>
        </a:p>
      </dgm:t>
    </dgm:pt>
    <dgm:pt modelId="{299406AC-DD79-4D25-89E8-C19C2D984F1B}">
      <dgm:prSet/>
      <dgm:spPr/>
      <dgm:t>
        <a:bodyPr/>
        <a:lstStyle/>
        <a:p>
          <a:r>
            <a:rPr lang="en-US" dirty="0"/>
            <a:t>Prevalence rate: 1.6% in women; 0.8% in men </a:t>
          </a:r>
        </a:p>
      </dgm:t>
      <dgm:extLst>
        <a:ext uri="{E40237B7-FDA0-4F09-8148-C483321AD2D9}">
          <dgm14:cNvPr xmlns:dgm14="http://schemas.microsoft.com/office/drawing/2010/diagram" id="0" name="" descr="Binge-eating disorder: Prevalence rate: 1.6% in women; 0.8% in men &#10;"/>
        </a:ext>
      </dgm:extLst>
    </dgm:pt>
    <dgm:pt modelId="{0AD9C688-3384-4341-919E-5B691DB04452}" type="parTrans" cxnId="{4C8A4434-1A10-4030-B6B8-810D754DAFDF}">
      <dgm:prSet/>
      <dgm:spPr/>
      <dgm:t>
        <a:bodyPr/>
        <a:lstStyle/>
        <a:p>
          <a:endParaRPr lang="en-US"/>
        </a:p>
      </dgm:t>
    </dgm:pt>
    <dgm:pt modelId="{F0C017FC-050B-435F-8B8E-85805D5FE736}" type="sibTrans" cxnId="{4C8A4434-1A10-4030-B6B8-810D754DAFDF}">
      <dgm:prSet/>
      <dgm:spPr/>
      <dgm:t>
        <a:bodyPr/>
        <a:lstStyle/>
        <a:p>
          <a:endParaRPr lang="en-US"/>
        </a:p>
      </dgm:t>
    </dgm:pt>
    <dgm:pt modelId="{4A1DAF8D-53CE-4191-8F58-827F5DAD9E8B}" type="pres">
      <dgm:prSet presAssocID="{35A1F530-93C5-440E-9FEB-257DDF1D07A1}" presName="root" presStyleCnt="0">
        <dgm:presLayoutVars>
          <dgm:dir/>
          <dgm:resizeHandles val="exact"/>
        </dgm:presLayoutVars>
      </dgm:prSet>
      <dgm:spPr/>
    </dgm:pt>
    <dgm:pt modelId="{EC844C03-B62A-44A8-BDE0-C770C072B320}" type="pres">
      <dgm:prSet presAssocID="{2620DF40-7D0B-4ECF-88AD-CDF3E1B2B66B}" presName="compNode" presStyleCnt="0"/>
      <dgm:spPr/>
    </dgm:pt>
    <dgm:pt modelId="{F3C1AA46-DEEC-43A9-8B4F-1FEC5C8E4C23}" type="pres">
      <dgm:prSet presAssocID="{2620DF40-7D0B-4ECF-88AD-CDF3E1B2B66B}"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Table setting"/>
        </a:ext>
      </dgm:extLst>
    </dgm:pt>
    <dgm:pt modelId="{41020185-74AE-4752-A2C6-13F58B896A26}" type="pres">
      <dgm:prSet presAssocID="{2620DF40-7D0B-4ECF-88AD-CDF3E1B2B66B}" presName="iconSpace" presStyleCnt="0"/>
      <dgm:spPr/>
    </dgm:pt>
    <dgm:pt modelId="{25F110A7-DC63-4F14-908A-143083F34550}" type="pres">
      <dgm:prSet presAssocID="{2620DF40-7D0B-4ECF-88AD-CDF3E1B2B66B}" presName="parTx" presStyleLbl="revTx" presStyleIdx="0" presStyleCnt="6">
        <dgm:presLayoutVars>
          <dgm:chMax val="0"/>
          <dgm:chPref val="0"/>
        </dgm:presLayoutVars>
      </dgm:prSet>
      <dgm:spPr/>
    </dgm:pt>
    <dgm:pt modelId="{868F1076-6985-4CB1-9A5A-FDAD0A2788C4}" type="pres">
      <dgm:prSet presAssocID="{2620DF40-7D0B-4ECF-88AD-CDF3E1B2B66B}" presName="txSpace" presStyleCnt="0"/>
      <dgm:spPr/>
    </dgm:pt>
    <dgm:pt modelId="{6DCED9CE-B49B-46E7-BBDA-97246C2EFA74}" type="pres">
      <dgm:prSet presAssocID="{2620DF40-7D0B-4ECF-88AD-CDF3E1B2B66B}" presName="desTx" presStyleLbl="revTx" presStyleIdx="1" presStyleCnt="6">
        <dgm:presLayoutVars/>
      </dgm:prSet>
      <dgm:spPr/>
    </dgm:pt>
    <dgm:pt modelId="{7040698D-B58B-4C69-A93C-F681C65A6E49}" type="pres">
      <dgm:prSet presAssocID="{63CE8930-CEFD-4472-82E7-E73D031C8C21}" presName="sibTrans" presStyleCnt="0"/>
      <dgm:spPr/>
    </dgm:pt>
    <dgm:pt modelId="{587DB492-80CB-4786-82D1-F83F7CC07790}" type="pres">
      <dgm:prSet presAssocID="{E0F7DB2C-7A1E-4896-AB59-7D23E830472A}" presName="compNode" presStyleCnt="0"/>
      <dgm:spPr/>
    </dgm:pt>
    <dgm:pt modelId="{49340888-36D4-457A-9DB1-0A28D75B1146}" type="pres">
      <dgm:prSet presAssocID="{E0F7DB2C-7A1E-4896-AB59-7D23E830472A}"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Stomach"/>
        </a:ext>
      </dgm:extLst>
    </dgm:pt>
    <dgm:pt modelId="{69D6BABC-41F8-494A-8E05-E1FE77CC8584}" type="pres">
      <dgm:prSet presAssocID="{E0F7DB2C-7A1E-4896-AB59-7D23E830472A}" presName="iconSpace" presStyleCnt="0"/>
      <dgm:spPr/>
    </dgm:pt>
    <dgm:pt modelId="{9D6EE731-9484-4213-B60C-F5D4C448E93F}" type="pres">
      <dgm:prSet presAssocID="{E0F7DB2C-7A1E-4896-AB59-7D23E830472A}" presName="parTx" presStyleLbl="revTx" presStyleIdx="2" presStyleCnt="6">
        <dgm:presLayoutVars>
          <dgm:chMax val="0"/>
          <dgm:chPref val="0"/>
        </dgm:presLayoutVars>
      </dgm:prSet>
      <dgm:spPr/>
    </dgm:pt>
    <dgm:pt modelId="{20F70D62-E4B8-45DD-9DF0-50724EFF2437}" type="pres">
      <dgm:prSet presAssocID="{E0F7DB2C-7A1E-4896-AB59-7D23E830472A}" presName="txSpace" presStyleCnt="0"/>
      <dgm:spPr/>
    </dgm:pt>
    <dgm:pt modelId="{E2FE9679-4842-49A2-A6CC-C1CC66CCBB0D}" type="pres">
      <dgm:prSet presAssocID="{E0F7DB2C-7A1E-4896-AB59-7D23E830472A}" presName="desTx" presStyleLbl="revTx" presStyleIdx="3" presStyleCnt="6">
        <dgm:presLayoutVars/>
      </dgm:prSet>
      <dgm:spPr/>
    </dgm:pt>
    <dgm:pt modelId="{D7B74EC4-BDF1-4C61-98B7-0053842B3777}" type="pres">
      <dgm:prSet presAssocID="{2704EFD2-5082-4514-8AF8-A8E422A7C42E}" presName="sibTrans" presStyleCnt="0"/>
      <dgm:spPr/>
    </dgm:pt>
    <dgm:pt modelId="{B262BBEB-0F4E-47FF-AF9B-52B033B01D28}" type="pres">
      <dgm:prSet presAssocID="{3D8F676E-A329-40F9-A8E2-02B5CA9F33FA}" presName="compNode" presStyleCnt="0"/>
      <dgm:spPr/>
    </dgm:pt>
    <dgm:pt modelId="{EF62F9B9-38CC-4BB7-9F2A-A724440F14F5}" type="pres">
      <dgm:prSet presAssocID="{3D8F676E-A329-40F9-A8E2-02B5CA9F33FA}" presName="iconRect" presStyleLbl="node1" presStyleIdx="2" presStyleCnt="3"/>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Burger and drink"/>
        </a:ext>
      </dgm:extLst>
    </dgm:pt>
    <dgm:pt modelId="{1DB20CD3-F278-4914-8236-32B43F90AB5E}" type="pres">
      <dgm:prSet presAssocID="{3D8F676E-A329-40F9-A8E2-02B5CA9F33FA}" presName="iconSpace" presStyleCnt="0"/>
      <dgm:spPr/>
    </dgm:pt>
    <dgm:pt modelId="{FC6E8CB8-5950-485D-994E-E93009EF4680}" type="pres">
      <dgm:prSet presAssocID="{3D8F676E-A329-40F9-A8E2-02B5CA9F33FA}" presName="parTx" presStyleLbl="revTx" presStyleIdx="4" presStyleCnt="6">
        <dgm:presLayoutVars>
          <dgm:chMax val="0"/>
          <dgm:chPref val="0"/>
        </dgm:presLayoutVars>
      </dgm:prSet>
      <dgm:spPr/>
    </dgm:pt>
    <dgm:pt modelId="{102FE78D-A8C5-4AB5-BC31-8FEFA6417FDC}" type="pres">
      <dgm:prSet presAssocID="{3D8F676E-A329-40F9-A8E2-02B5CA9F33FA}" presName="txSpace" presStyleCnt="0"/>
      <dgm:spPr/>
    </dgm:pt>
    <dgm:pt modelId="{9990757A-A3BE-4B70-B0D1-021FCF700CD2}" type="pres">
      <dgm:prSet presAssocID="{3D8F676E-A329-40F9-A8E2-02B5CA9F33FA}" presName="desTx" presStyleLbl="revTx" presStyleIdx="5" presStyleCnt="6">
        <dgm:presLayoutVars/>
      </dgm:prSet>
      <dgm:spPr/>
    </dgm:pt>
  </dgm:ptLst>
  <dgm:cxnLst>
    <dgm:cxn modelId="{9D0D3B10-BAE6-4DCD-8E7D-F40CF6FA7A4F}" srcId="{35A1F530-93C5-440E-9FEB-257DDF1D07A1}" destId="{2620DF40-7D0B-4ECF-88AD-CDF3E1B2B66B}" srcOrd="0" destOrd="0" parTransId="{AF8A0712-6795-4120-99B4-1694DE42B6E5}" sibTransId="{63CE8930-CEFD-4472-82E7-E73D031C8C21}"/>
    <dgm:cxn modelId="{D2035617-1444-4DFE-9886-D5E0CDD01154}" type="presOf" srcId="{35A1F530-93C5-440E-9FEB-257DDF1D07A1}" destId="{4A1DAF8D-53CE-4191-8F58-827F5DAD9E8B}" srcOrd="0" destOrd="0" presId="urn:microsoft.com/office/officeart/2018/5/layout/CenteredIconLabelDescriptionList"/>
    <dgm:cxn modelId="{4C8A4434-1A10-4030-B6B8-810D754DAFDF}" srcId="{3D8F676E-A329-40F9-A8E2-02B5CA9F33FA}" destId="{299406AC-DD79-4D25-89E8-C19C2D984F1B}" srcOrd="0" destOrd="0" parTransId="{0AD9C688-3384-4341-919E-5B691DB04452}" sibTransId="{F0C017FC-050B-435F-8B8E-85805D5FE736}"/>
    <dgm:cxn modelId="{1C544940-7D34-4A32-BF6F-D5FE33144E30}" type="presOf" srcId="{C77450B7-D578-4159-9FDF-F1E19065CB4B}" destId="{E2FE9679-4842-49A2-A6CC-C1CC66CCBB0D}" srcOrd="0" destOrd="0" presId="urn:microsoft.com/office/officeart/2018/5/layout/CenteredIconLabelDescriptionList"/>
    <dgm:cxn modelId="{ECC36F64-8EB4-447F-90BA-BAB429055808}" type="presOf" srcId="{3D8F676E-A329-40F9-A8E2-02B5CA9F33FA}" destId="{FC6E8CB8-5950-485D-994E-E93009EF4680}" srcOrd="0" destOrd="0" presId="urn:microsoft.com/office/officeart/2018/5/layout/CenteredIconLabelDescriptionList"/>
    <dgm:cxn modelId="{02AECC57-4093-478E-A2E9-C6F48FE1A58D}" srcId="{35A1F530-93C5-440E-9FEB-257DDF1D07A1}" destId="{3D8F676E-A329-40F9-A8E2-02B5CA9F33FA}" srcOrd="2" destOrd="0" parTransId="{D2027A1B-D255-4654-9518-DAF2E4DA9636}" sibTransId="{750C6CF9-329B-4CD3-9DE5-587B9D2DB3EC}"/>
    <dgm:cxn modelId="{CA988184-C1D5-42EB-ACE6-D98A236706CA}" srcId="{35A1F530-93C5-440E-9FEB-257DDF1D07A1}" destId="{E0F7DB2C-7A1E-4896-AB59-7D23E830472A}" srcOrd="1" destOrd="0" parTransId="{5128435E-0A74-4732-AD29-C2D8990AC6DD}" sibTransId="{2704EFD2-5082-4514-8AF8-A8E422A7C42E}"/>
    <dgm:cxn modelId="{E211468A-AF92-430E-B276-FAE18B8E4703}" srcId="{2620DF40-7D0B-4ECF-88AD-CDF3E1B2B66B}" destId="{6446AEEF-7402-4745-80B8-6B32C7EB6792}" srcOrd="0" destOrd="0" parTransId="{3AB3A30D-22BA-4427-ADC9-F573AA6EDA20}" sibTransId="{A6ED41A9-24EC-483E-87F0-CE49CC9FA6FA}"/>
    <dgm:cxn modelId="{F4AD088C-8552-469B-8F5E-CFCABDF1F15E}" type="presOf" srcId="{E0F7DB2C-7A1E-4896-AB59-7D23E830472A}" destId="{9D6EE731-9484-4213-B60C-F5D4C448E93F}" srcOrd="0" destOrd="0" presId="urn:microsoft.com/office/officeart/2018/5/layout/CenteredIconLabelDescriptionList"/>
    <dgm:cxn modelId="{4FFC2F9B-BA80-4B96-84B1-92686A88D853}" type="presOf" srcId="{299406AC-DD79-4D25-89E8-C19C2D984F1B}" destId="{9990757A-A3BE-4B70-B0D1-021FCF700CD2}" srcOrd="0" destOrd="0" presId="urn:microsoft.com/office/officeart/2018/5/layout/CenteredIconLabelDescriptionList"/>
    <dgm:cxn modelId="{2462EDBC-234F-473B-A8FA-EFD08EFCA9CB}" type="presOf" srcId="{2620DF40-7D0B-4ECF-88AD-CDF3E1B2B66B}" destId="{25F110A7-DC63-4F14-908A-143083F34550}" srcOrd="0" destOrd="0" presId="urn:microsoft.com/office/officeart/2018/5/layout/CenteredIconLabelDescriptionList"/>
    <dgm:cxn modelId="{94B84EC2-F3F3-417A-93EC-4A9967EAFED0}" srcId="{E0F7DB2C-7A1E-4896-AB59-7D23E830472A}" destId="{C77450B7-D578-4159-9FDF-F1E19065CB4B}" srcOrd="0" destOrd="0" parTransId="{7DE3B2F2-781C-4C8D-BFE9-21D577B1C6A4}" sibTransId="{4FC290A5-1CDC-4BCE-82E4-DDA161C059C1}"/>
    <dgm:cxn modelId="{82174DF6-D1E2-4F8E-8DC4-CB435727DB47}" type="presOf" srcId="{6446AEEF-7402-4745-80B8-6B32C7EB6792}" destId="{6DCED9CE-B49B-46E7-BBDA-97246C2EFA74}" srcOrd="0" destOrd="0" presId="urn:microsoft.com/office/officeart/2018/5/layout/CenteredIconLabelDescriptionList"/>
    <dgm:cxn modelId="{DB2611D5-2A80-4527-B482-5FCA380DA12C}" type="presParOf" srcId="{4A1DAF8D-53CE-4191-8F58-827F5DAD9E8B}" destId="{EC844C03-B62A-44A8-BDE0-C770C072B320}" srcOrd="0" destOrd="0" presId="urn:microsoft.com/office/officeart/2018/5/layout/CenteredIconLabelDescriptionList"/>
    <dgm:cxn modelId="{D8654424-ADD4-4713-810E-E2C89A6F093A}" type="presParOf" srcId="{EC844C03-B62A-44A8-BDE0-C770C072B320}" destId="{F3C1AA46-DEEC-43A9-8B4F-1FEC5C8E4C23}" srcOrd="0" destOrd="0" presId="urn:microsoft.com/office/officeart/2018/5/layout/CenteredIconLabelDescriptionList"/>
    <dgm:cxn modelId="{95F9FAF9-DCC3-46B4-BE3A-9F6016EA8388}" type="presParOf" srcId="{EC844C03-B62A-44A8-BDE0-C770C072B320}" destId="{41020185-74AE-4752-A2C6-13F58B896A26}" srcOrd="1" destOrd="0" presId="urn:microsoft.com/office/officeart/2018/5/layout/CenteredIconLabelDescriptionList"/>
    <dgm:cxn modelId="{D8B0E039-7899-4C75-B8B3-C0FEA9602165}" type="presParOf" srcId="{EC844C03-B62A-44A8-BDE0-C770C072B320}" destId="{25F110A7-DC63-4F14-908A-143083F34550}" srcOrd="2" destOrd="0" presId="urn:microsoft.com/office/officeart/2018/5/layout/CenteredIconLabelDescriptionList"/>
    <dgm:cxn modelId="{59C96847-7A65-4720-AB77-A7493DF64DA9}" type="presParOf" srcId="{EC844C03-B62A-44A8-BDE0-C770C072B320}" destId="{868F1076-6985-4CB1-9A5A-FDAD0A2788C4}" srcOrd="3" destOrd="0" presId="urn:microsoft.com/office/officeart/2018/5/layout/CenteredIconLabelDescriptionList"/>
    <dgm:cxn modelId="{6B2A13F4-5EC3-4312-9F48-BEC384D825DB}" type="presParOf" srcId="{EC844C03-B62A-44A8-BDE0-C770C072B320}" destId="{6DCED9CE-B49B-46E7-BBDA-97246C2EFA74}" srcOrd="4" destOrd="0" presId="urn:microsoft.com/office/officeart/2018/5/layout/CenteredIconLabelDescriptionList"/>
    <dgm:cxn modelId="{0DC72529-7879-41DB-B473-8469CC2D8333}" type="presParOf" srcId="{4A1DAF8D-53CE-4191-8F58-827F5DAD9E8B}" destId="{7040698D-B58B-4C69-A93C-F681C65A6E49}" srcOrd="1" destOrd="0" presId="urn:microsoft.com/office/officeart/2018/5/layout/CenteredIconLabelDescriptionList"/>
    <dgm:cxn modelId="{8C51FFD5-6202-417A-B739-194362DB935D}" type="presParOf" srcId="{4A1DAF8D-53CE-4191-8F58-827F5DAD9E8B}" destId="{587DB492-80CB-4786-82D1-F83F7CC07790}" srcOrd="2" destOrd="0" presId="urn:microsoft.com/office/officeart/2018/5/layout/CenteredIconLabelDescriptionList"/>
    <dgm:cxn modelId="{B995C93D-78A0-4C8B-A97C-982A4B2FCED4}" type="presParOf" srcId="{587DB492-80CB-4786-82D1-F83F7CC07790}" destId="{49340888-36D4-457A-9DB1-0A28D75B1146}" srcOrd="0" destOrd="0" presId="urn:microsoft.com/office/officeart/2018/5/layout/CenteredIconLabelDescriptionList"/>
    <dgm:cxn modelId="{387FEB42-D45F-405D-87D3-183EC014F1AE}" type="presParOf" srcId="{587DB492-80CB-4786-82D1-F83F7CC07790}" destId="{69D6BABC-41F8-494A-8E05-E1FE77CC8584}" srcOrd="1" destOrd="0" presId="urn:microsoft.com/office/officeart/2018/5/layout/CenteredIconLabelDescriptionList"/>
    <dgm:cxn modelId="{2D6A678B-070E-4BE2-850A-1F32A8C4675B}" type="presParOf" srcId="{587DB492-80CB-4786-82D1-F83F7CC07790}" destId="{9D6EE731-9484-4213-B60C-F5D4C448E93F}" srcOrd="2" destOrd="0" presId="urn:microsoft.com/office/officeart/2018/5/layout/CenteredIconLabelDescriptionList"/>
    <dgm:cxn modelId="{C0672ED4-A45E-48F8-B1D4-866569C11E01}" type="presParOf" srcId="{587DB492-80CB-4786-82D1-F83F7CC07790}" destId="{20F70D62-E4B8-45DD-9DF0-50724EFF2437}" srcOrd="3" destOrd="0" presId="urn:microsoft.com/office/officeart/2018/5/layout/CenteredIconLabelDescriptionList"/>
    <dgm:cxn modelId="{5CC4B53E-0B86-4FF9-BA66-7401CEC9DFA2}" type="presParOf" srcId="{587DB492-80CB-4786-82D1-F83F7CC07790}" destId="{E2FE9679-4842-49A2-A6CC-C1CC66CCBB0D}" srcOrd="4" destOrd="0" presId="urn:microsoft.com/office/officeart/2018/5/layout/CenteredIconLabelDescriptionList"/>
    <dgm:cxn modelId="{274B5A1E-8029-454D-88B2-3C5A284F7571}" type="presParOf" srcId="{4A1DAF8D-53CE-4191-8F58-827F5DAD9E8B}" destId="{D7B74EC4-BDF1-4C61-98B7-0053842B3777}" srcOrd="3" destOrd="0" presId="urn:microsoft.com/office/officeart/2018/5/layout/CenteredIconLabelDescriptionList"/>
    <dgm:cxn modelId="{80A2FBAB-18F4-4B3E-8C13-8D2B9A768FBE}" type="presParOf" srcId="{4A1DAF8D-53CE-4191-8F58-827F5DAD9E8B}" destId="{B262BBEB-0F4E-47FF-AF9B-52B033B01D28}" srcOrd="4" destOrd="0" presId="urn:microsoft.com/office/officeart/2018/5/layout/CenteredIconLabelDescriptionList"/>
    <dgm:cxn modelId="{A778255F-D5B4-4BC6-981F-262C58557BD0}" type="presParOf" srcId="{B262BBEB-0F4E-47FF-AF9B-52B033B01D28}" destId="{EF62F9B9-38CC-4BB7-9F2A-A724440F14F5}" srcOrd="0" destOrd="0" presId="urn:microsoft.com/office/officeart/2018/5/layout/CenteredIconLabelDescriptionList"/>
    <dgm:cxn modelId="{FB5FBE8F-A077-4C38-A686-AABEE0B9359C}" type="presParOf" srcId="{B262BBEB-0F4E-47FF-AF9B-52B033B01D28}" destId="{1DB20CD3-F278-4914-8236-32B43F90AB5E}" srcOrd="1" destOrd="0" presId="urn:microsoft.com/office/officeart/2018/5/layout/CenteredIconLabelDescriptionList"/>
    <dgm:cxn modelId="{6DBE4A90-0BF6-4928-A12A-2573AD540649}" type="presParOf" srcId="{B262BBEB-0F4E-47FF-AF9B-52B033B01D28}" destId="{FC6E8CB8-5950-485D-994E-E93009EF4680}" srcOrd="2" destOrd="0" presId="urn:microsoft.com/office/officeart/2018/5/layout/CenteredIconLabelDescriptionList"/>
    <dgm:cxn modelId="{290F9A30-CBF5-490D-80CB-C381364ED1A4}" type="presParOf" srcId="{B262BBEB-0F4E-47FF-AF9B-52B033B01D28}" destId="{102FE78D-A8C5-4AB5-BC31-8FEFA6417FDC}" srcOrd="3" destOrd="0" presId="urn:microsoft.com/office/officeart/2018/5/layout/CenteredIconLabelDescriptionList"/>
    <dgm:cxn modelId="{E21F15C3-A44B-4B36-A195-54A0182C05E9}" type="presParOf" srcId="{B262BBEB-0F4E-47FF-AF9B-52B033B01D28}" destId="{9990757A-A3BE-4B70-B0D1-021FCF700CD2}"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32B7E07-7DA5-45A5-9209-547386F6A15E}"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70C0F013-16DB-435D-A41B-B825609B8FD7}">
      <dgm:prSet/>
      <dgm:spPr/>
      <dgm:t>
        <a:bodyPr/>
        <a:lstStyle/>
        <a:p>
          <a:r>
            <a:rPr lang="en-US" dirty="0"/>
            <a:t>Perfectionism – the belief that one must be perfect </a:t>
          </a:r>
        </a:p>
      </dgm:t>
      <dgm:extLst>
        <a:ext uri="{E40237B7-FDA0-4F09-8148-C483321AD2D9}">
          <dgm14:cNvPr xmlns:dgm14="http://schemas.microsoft.com/office/drawing/2010/diagram" id="0" name="" descr="Perfectionism - the belief that one must be perfect"/>
        </a:ext>
      </dgm:extLst>
    </dgm:pt>
    <dgm:pt modelId="{411859CD-64D4-4E76-8F0C-0F077EE14B10}" type="parTrans" cxnId="{3A605404-57D2-4353-9425-E588019B8F3F}">
      <dgm:prSet/>
      <dgm:spPr/>
      <dgm:t>
        <a:bodyPr/>
        <a:lstStyle/>
        <a:p>
          <a:endParaRPr lang="en-US"/>
        </a:p>
      </dgm:t>
    </dgm:pt>
    <dgm:pt modelId="{C1841A25-A69B-4048-9521-120093705403}" type="sibTrans" cxnId="{3A605404-57D2-4353-9425-E588019B8F3F}">
      <dgm:prSet/>
      <dgm:spPr/>
      <dgm:t>
        <a:bodyPr/>
        <a:lstStyle/>
        <a:p>
          <a:endParaRPr lang="en-US"/>
        </a:p>
      </dgm:t>
    </dgm:pt>
    <dgm:pt modelId="{1BACCDDA-CB73-4B77-8C9D-2DAEA564A05D}">
      <dgm:prSet/>
      <dgm:spPr/>
      <dgm:t>
        <a:bodyPr/>
        <a:lstStyle/>
        <a:p>
          <a:r>
            <a:rPr lang="en-US" dirty="0"/>
            <a:t>Can often magnify normal body imperfections, leading an individual to go to excessive or restrictive behaviors to remedy them</a:t>
          </a:r>
        </a:p>
      </dgm:t>
      <dgm:extLst>
        <a:ext uri="{E40237B7-FDA0-4F09-8148-C483321AD2D9}">
          <dgm14:cNvPr xmlns:dgm14="http://schemas.microsoft.com/office/drawing/2010/diagram" id="0" name="" descr="Can often magnify normal body imperfections, leading an individual to go to excessive or restrictive behaviors to remedy them&#10;"/>
        </a:ext>
      </dgm:extLst>
    </dgm:pt>
    <dgm:pt modelId="{B54C75B8-E936-4607-B03B-13478E5BC5A5}" type="parTrans" cxnId="{F5448D93-B7B8-4AD7-A50A-C89198A1BF90}">
      <dgm:prSet/>
      <dgm:spPr/>
      <dgm:t>
        <a:bodyPr/>
        <a:lstStyle/>
        <a:p>
          <a:endParaRPr lang="en-US"/>
        </a:p>
      </dgm:t>
    </dgm:pt>
    <dgm:pt modelId="{40658B56-B19A-44C4-9A87-396D0A49599E}" type="sibTrans" cxnId="{F5448D93-B7B8-4AD7-A50A-C89198A1BF90}">
      <dgm:prSet/>
      <dgm:spPr/>
      <dgm:t>
        <a:bodyPr/>
        <a:lstStyle/>
        <a:p>
          <a:endParaRPr lang="en-US"/>
        </a:p>
      </dgm:t>
    </dgm:pt>
    <dgm:pt modelId="{119A3627-6232-4826-BBCE-7928F87082C7}">
      <dgm:prSet/>
      <dgm:spPr/>
      <dgm:t>
        <a:bodyPr/>
        <a:lstStyle/>
        <a:p>
          <a:r>
            <a:rPr lang="en-US" dirty="0"/>
            <a:t>Self-esteem – one’s belief in their own worth or ability</a:t>
          </a:r>
        </a:p>
      </dgm:t>
      <dgm:extLst>
        <a:ext uri="{E40237B7-FDA0-4F09-8148-C483321AD2D9}">
          <dgm14:cNvPr xmlns:dgm14="http://schemas.microsoft.com/office/drawing/2010/diagram" id="0" name="" descr="Self-esteem – one’s belief in their own worth or ability&#10;"/>
        </a:ext>
      </dgm:extLst>
    </dgm:pt>
    <dgm:pt modelId="{12877246-972A-49BB-ACA2-9ECBA259A990}" type="parTrans" cxnId="{6A1D0BCA-4AEE-47F5-A4E1-61C166B80105}">
      <dgm:prSet/>
      <dgm:spPr/>
      <dgm:t>
        <a:bodyPr/>
        <a:lstStyle/>
        <a:p>
          <a:endParaRPr lang="en-US"/>
        </a:p>
      </dgm:t>
    </dgm:pt>
    <dgm:pt modelId="{7743B907-31AC-4CB7-9E35-E762BFBFA64B}" type="sibTrans" cxnId="{6A1D0BCA-4AEE-47F5-A4E1-61C166B80105}">
      <dgm:prSet/>
      <dgm:spPr/>
      <dgm:t>
        <a:bodyPr/>
        <a:lstStyle/>
        <a:p>
          <a:endParaRPr lang="en-US"/>
        </a:p>
      </dgm:t>
    </dgm:pt>
    <dgm:pt modelId="{10FF6712-9EA7-4834-A99C-7FE50D44162F}">
      <dgm:prSet/>
      <dgm:spPr/>
      <dgm:t>
        <a:bodyPr/>
        <a:lstStyle/>
        <a:p>
          <a:r>
            <a:rPr lang="en-US" dirty="0"/>
            <a:t>Transdiagnostic model – suggests that overall low self-esteem increases the risk for over-evaluation of body, which can lead to negative eating behaviors that can then lead to eating disorders</a:t>
          </a:r>
        </a:p>
      </dgm:t>
      <dgm:extLst>
        <a:ext uri="{E40237B7-FDA0-4F09-8148-C483321AD2D9}">
          <dgm14:cNvPr xmlns:dgm14="http://schemas.microsoft.com/office/drawing/2010/diagram" id="0" name="" descr="Transdiagnostic model – suggests that overall low self-esteem increases the risk for over-evaluation of body, which can lead to negative eating behaviors that can then lead to eating disorders&#10;"/>
        </a:ext>
      </dgm:extLst>
    </dgm:pt>
    <dgm:pt modelId="{3AEA23DE-77C0-4E33-9FEF-7E5B30DE8486}" type="parTrans" cxnId="{B1FAC998-8991-4279-A7E0-79FC7098D26C}">
      <dgm:prSet/>
      <dgm:spPr/>
      <dgm:t>
        <a:bodyPr/>
        <a:lstStyle/>
        <a:p>
          <a:endParaRPr lang="en-US"/>
        </a:p>
      </dgm:t>
    </dgm:pt>
    <dgm:pt modelId="{4D20C382-D83E-4484-8A19-CBB4395BC149}" type="sibTrans" cxnId="{B1FAC998-8991-4279-A7E0-79FC7098D26C}">
      <dgm:prSet/>
      <dgm:spPr/>
      <dgm:t>
        <a:bodyPr/>
        <a:lstStyle/>
        <a:p>
          <a:endParaRPr lang="en-US"/>
        </a:p>
      </dgm:t>
    </dgm:pt>
    <dgm:pt modelId="{066246C2-48E0-4590-8F8C-50A269375303}" type="pres">
      <dgm:prSet presAssocID="{432B7E07-7DA5-45A5-9209-547386F6A15E}" presName="linear" presStyleCnt="0">
        <dgm:presLayoutVars>
          <dgm:dir/>
          <dgm:animLvl val="lvl"/>
          <dgm:resizeHandles val="exact"/>
        </dgm:presLayoutVars>
      </dgm:prSet>
      <dgm:spPr/>
    </dgm:pt>
    <dgm:pt modelId="{158DB0B2-41EA-44C9-AC57-3FDABD53DDAE}" type="pres">
      <dgm:prSet presAssocID="{70C0F013-16DB-435D-A41B-B825609B8FD7}" presName="parentLin" presStyleCnt="0"/>
      <dgm:spPr/>
    </dgm:pt>
    <dgm:pt modelId="{CCBAA772-C424-4BDF-AE64-21A53B91C0A3}" type="pres">
      <dgm:prSet presAssocID="{70C0F013-16DB-435D-A41B-B825609B8FD7}" presName="parentLeftMargin" presStyleLbl="node1" presStyleIdx="0" presStyleCnt="2"/>
      <dgm:spPr/>
    </dgm:pt>
    <dgm:pt modelId="{E69555F1-ACEB-4446-B0BD-3849258E18C7}" type="pres">
      <dgm:prSet presAssocID="{70C0F013-16DB-435D-A41B-B825609B8FD7}" presName="parentText" presStyleLbl="node1" presStyleIdx="0" presStyleCnt="2">
        <dgm:presLayoutVars>
          <dgm:chMax val="0"/>
          <dgm:bulletEnabled val="1"/>
        </dgm:presLayoutVars>
      </dgm:prSet>
      <dgm:spPr/>
    </dgm:pt>
    <dgm:pt modelId="{7EC21E25-E900-4C0F-B059-C6792629E463}" type="pres">
      <dgm:prSet presAssocID="{70C0F013-16DB-435D-A41B-B825609B8FD7}" presName="negativeSpace" presStyleCnt="0"/>
      <dgm:spPr/>
    </dgm:pt>
    <dgm:pt modelId="{9C57FC5F-F2AB-4E31-B497-C55627A42164}" type="pres">
      <dgm:prSet presAssocID="{70C0F013-16DB-435D-A41B-B825609B8FD7}" presName="childText" presStyleLbl="conFgAcc1" presStyleIdx="0" presStyleCnt="2">
        <dgm:presLayoutVars>
          <dgm:bulletEnabled val="1"/>
        </dgm:presLayoutVars>
      </dgm:prSet>
      <dgm:spPr/>
    </dgm:pt>
    <dgm:pt modelId="{C460B5E3-874B-4B67-BF22-4705BC61BE38}" type="pres">
      <dgm:prSet presAssocID="{C1841A25-A69B-4048-9521-120093705403}" presName="spaceBetweenRectangles" presStyleCnt="0"/>
      <dgm:spPr/>
    </dgm:pt>
    <dgm:pt modelId="{A6B32C07-7C03-411A-A88F-D14FB6B585EB}" type="pres">
      <dgm:prSet presAssocID="{119A3627-6232-4826-BBCE-7928F87082C7}" presName="parentLin" presStyleCnt="0"/>
      <dgm:spPr/>
    </dgm:pt>
    <dgm:pt modelId="{B5B16DAD-4B86-4E92-995A-B8320B9DD8D1}" type="pres">
      <dgm:prSet presAssocID="{119A3627-6232-4826-BBCE-7928F87082C7}" presName="parentLeftMargin" presStyleLbl="node1" presStyleIdx="0" presStyleCnt="2"/>
      <dgm:spPr/>
    </dgm:pt>
    <dgm:pt modelId="{DA446874-F23A-41A4-ACC2-EF56D7C434DD}" type="pres">
      <dgm:prSet presAssocID="{119A3627-6232-4826-BBCE-7928F87082C7}" presName="parentText" presStyleLbl="node1" presStyleIdx="1" presStyleCnt="2">
        <dgm:presLayoutVars>
          <dgm:chMax val="0"/>
          <dgm:bulletEnabled val="1"/>
        </dgm:presLayoutVars>
      </dgm:prSet>
      <dgm:spPr/>
    </dgm:pt>
    <dgm:pt modelId="{B55A9780-AA9F-4611-B2F9-FA37B23E4DE8}" type="pres">
      <dgm:prSet presAssocID="{119A3627-6232-4826-BBCE-7928F87082C7}" presName="negativeSpace" presStyleCnt="0"/>
      <dgm:spPr/>
    </dgm:pt>
    <dgm:pt modelId="{CCB330C4-EE83-4440-A5A3-710DF1EB402D}" type="pres">
      <dgm:prSet presAssocID="{119A3627-6232-4826-BBCE-7928F87082C7}" presName="childText" presStyleLbl="conFgAcc1" presStyleIdx="1" presStyleCnt="2">
        <dgm:presLayoutVars>
          <dgm:bulletEnabled val="1"/>
        </dgm:presLayoutVars>
      </dgm:prSet>
      <dgm:spPr/>
    </dgm:pt>
  </dgm:ptLst>
  <dgm:cxnLst>
    <dgm:cxn modelId="{3A605404-57D2-4353-9425-E588019B8F3F}" srcId="{432B7E07-7DA5-45A5-9209-547386F6A15E}" destId="{70C0F013-16DB-435D-A41B-B825609B8FD7}" srcOrd="0" destOrd="0" parTransId="{411859CD-64D4-4E76-8F0C-0F077EE14B10}" sibTransId="{C1841A25-A69B-4048-9521-120093705403}"/>
    <dgm:cxn modelId="{C9293F2B-3DD1-4859-9B9E-920CDAB228E2}" type="presOf" srcId="{432B7E07-7DA5-45A5-9209-547386F6A15E}" destId="{066246C2-48E0-4590-8F8C-50A269375303}" srcOrd="0" destOrd="0" presId="urn:microsoft.com/office/officeart/2005/8/layout/list1"/>
    <dgm:cxn modelId="{E4F38062-6878-4E75-9DDA-D8160B0EAD79}" type="presOf" srcId="{1BACCDDA-CB73-4B77-8C9D-2DAEA564A05D}" destId="{9C57FC5F-F2AB-4E31-B497-C55627A42164}" srcOrd="0" destOrd="0" presId="urn:microsoft.com/office/officeart/2005/8/layout/list1"/>
    <dgm:cxn modelId="{DE3D2A89-D78F-4D96-9455-1405EC1BBA3C}" type="presOf" srcId="{119A3627-6232-4826-BBCE-7928F87082C7}" destId="{B5B16DAD-4B86-4E92-995A-B8320B9DD8D1}" srcOrd="0" destOrd="0" presId="urn:microsoft.com/office/officeart/2005/8/layout/list1"/>
    <dgm:cxn modelId="{F5448D93-B7B8-4AD7-A50A-C89198A1BF90}" srcId="{70C0F013-16DB-435D-A41B-B825609B8FD7}" destId="{1BACCDDA-CB73-4B77-8C9D-2DAEA564A05D}" srcOrd="0" destOrd="0" parTransId="{B54C75B8-E936-4607-B03B-13478E5BC5A5}" sibTransId="{40658B56-B19A-44C4-9A87-396D0A49599E}"/>
    <dgm:cxn modelId="{B1FAC998-8991-4279-A7E0-79FC7098D26C}" srcId="{119A3627-6232-4826-BBCE-7928F87082C7}" destId="{10FF6712-9EA7-4834-A99C-7FE50D44162F}" srcOrd="0" destOrd="0" parTransId="{3AEA23DE-77C0-4E33-9FEF-7E5B30DE8486}" sibTransId="{4D20C382-D83E-4484-8A19-CBB4395BC149}"/>
    <dgm:cxn modelId="{E133B8B7-BEBC-4249-8CB9-63D4B89969FD}" type="presOf" srcId="{70C0F013-16DB-435D-A41B-B825609B8FD7}" destId="{E69555F1-ACEB-4446-B0BD-3849258E18C7}" srcOrd="1" destOrd="0" presId="urn:microsoft.com/office/officeart/2005/8/layout/list1"/>
    <dgm:cxn modelId="{6A1D0BCA-4AEE-47F5-A4E1-61C166B80105}" srcId="{432B7E07-7DA5-45A5-9209-547386F6A15E}" destId="{119A3627-6232-4826-BBCE-7928F87082C7}" srcOrd="1" destOrd="0" parTransId="{12877246-972A-49BB-ACA2-9ECBA259A990}" sibTransId="{7743B907-31AC-4CB7-9E35-E762BFBFA64B}"/>
    <dgm:cxn modelId="{9E0326D6-D5F7-4D33-B488-AF9A901A3C00}" type="presOf" srcId="{119A3627-6232-4826-BBCE-7928F87082C7}" destId="{DA446874-F23A-41A4-ACC2-EF56D7C434DD}" srcOrd="1" destOrd="0" presId="urn:microsoft.com/office/officeart/2005/8/layout/list1"/>
    <dgm:cxn modelId="{E767F5E5-B88C-4365-8C0E-F2E5354B3E3F}" type="presOf" srcId="{70C0F013-16DB-435D-A41B-B825609B8FD7}" destId="{CCBAA772-C424-4BDF-AE64-21A53B91C0A3}" srcOrd="0" destOrd="0" presId="urn:microsoft.com/office/officeart/2005/8/layout/list1"/>
    <dgm:cxn modelId="{B58765FC-EF6B-4EFE-871D-F608C1B3899D}" type="presOf" srcId="{10FF6712-9EA7-4834-A99C-7FE50D44162F}" destId="{CCB330C4-EE83-4440-A5A3-710DF1EB402D}" srcOrd="0" destOrd="0" presId="urn:microsoft.com/office/officeart/2005/8/layout/list1"/>
    <dgm:cxn modelId="{DAFF92FC-4A5B-4B4F-A589-2D98D30AE347}" type="presParOf" srcId="{066246C2-48E0-4590-8F8C-50A269375303}" destId="{158DB0B2-41EA-44C9-AC57-3FDABD53DDAE}" srcOrd="0" destOrd="0" presId="urn:microsoft.com/office/officeart/2005/8/layout/list1"/>
    <dgm:cxn modelId="{7BA37BB0-8249-43A8-AAB1-12EAF9B08567}" type="presParOf" srcId="{158DB0B2-41EA-44C9-AC57-3FDABD53DDAE}" destId="{CCBAA772-C424-4BDF-AE64-21A53B91C0A3}" srcOrd="0" destOrd="0" presId="urn:microsoft.com/office/officeart/2005/8/layout/list1"/>
    <dgm:cxn modelId="{5314524F-E9A3-45C0-B0DA-95FAFF3F7BB0}" type="presParOf" srcId="{158DB0B2-41EA-44C9-AC57-3FDABD53DDAE}" destId="{E69555F1-ACEB-4446-B0BD-3849258E18C7}" srcOrd="1" destOrd="0" presId="urn:microsoft.com/office/officeart/2005/8/layout/list1"/>
    <dgm:cxn modelId="{15255901-9394-42F7-A6A7-72669256AA2C}" type="presParOf" srcId="{066246C2-48E0-4590-8F8C-50A269375303}" destId="{7EC21E25-E900-4C0F-B059-C6792629E463}" srcOrd="1" destOrd="0" presId="urn:microsoft.com/office/officeart/2005/8/layout/list1"/>
    <dgm:cxn modelId="{85A0298F-2E19-40A4-87CC-14D8D64CEED7}" type="presParOf" srcId="{066246C2-48E0-4590-8F8C-50A269375303}" destId="{9C57FC5F-F2AB-4E31-B497-C55627A42164}" srcOrd="2" destOrd="0" presId="urn:microsoft.com/office/officeart/2005/8/layout/list1"/>
    <dgm:cxn modelId="{4C196AD1-97DE-4F23-B14B-9FE86ADD67A7}" type="presParOf" srcId="{066246C2-48E0-4590-8F8C-50A269375303}" destId="{C460B5E3-874B-4B67-BF22-4705BC61BE38}" srcOrd="3" destOrd="0" presId="urn:microsoft.com/office/officeart/2005/8/layout/list1"/>
    <dgm:cxn modelId="{675D868F-2C07-4D1B-BD6F-E961B751D444}" type="presParOf" srcId="{066246C2-48E0-4590-8F8C-50A269375303}" destId="{A6B32C07-7C03-411A-A88F-D14FB6B585EB}" srcOrd="4" destOrd="0" presId="urn:microsoft.com/office/officeart/2005/8/layout/list1"/>
    <dgm:cxn modelId="{9FE921EB-3162-4CEF-A1BD-276073279BA1}" type="presParOf" srcId="{A6B32C07-7C03-411A-A88F-D14FB6B585EB}" destId="{B5B16DAD-4B86-4E92-995A-B8320B9DD8D1}" srcOrd="0" destOrd="0" presId="urn:microsoft.com/office/officeart/2005/8/layout/list1"/>
    <dgm:cxn modelId="{C0E7D9D0-4AB5-4F40-ABE9-7ADDA54879C8}" type="presParOf" srcId="{A6B32C07-7C03-411A-A88F-D14FB6B585EB}" destId="{DA446874-F23A-41A4-ACC2-EF56D7C434DD}" srcOrd="1" destOrd="0" presId="urn:microsoft.com/office/officeart/2005/8/layout/list1"/>
    <dgm:cxn modelId="{137BAA04-9BB6-436B-9A4E-CBCCF538F595}" type="presParOf" srcId="{066246C2-48E0-4590-8F8C-50A269375303}" destId="{B55A9780-AA9F-4611-B2F9-FA37B23E4DE8}" srcOrd="5" destOrd="0" presId="urn:microsoft.com/office/officeart/2005/8/layout/list1"/>
    <dgm:cxn modelId="{6AA65C2B-2108-462D-81CF-550F3CA4165E}" type="presParOf" srcId="{066246C2-48E0-4590-8F8C-50A269375303}" destId="{CCB330C4-EE83-4440-A5A3-710DF1EB402D}"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29A5C18-4ECB-44BD-A98F-D0E944B2F24E}"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863D4562-B976-4090-A269-8B12C5293ADE}">
      <dgm:prSet/>
      <dgm:spPr/>
      <dgm:t>
        <a:bodyPr/>
        <a:lstStyle/>
        <a:p>
          <a:r>
            <a:rPr lang="en-US" dirty="0"/>
            <a:t>Goal: weight gain and recovery from malnourishment</a:t>
          </a:r>
        </a:p>
      </dgm:t>
      <dgm:extLst>
        <a:ext uri="{E40237B7-FDA0-4F09-8148-C483321AD2D9}">
          <dgm14:cNvPr xmlns:dgm14="http://schemas.microsoft.com/office/drawing/2010/diagram" id="0" name="" descr="Goal: weight gain and recovery from malnourishment&#10;"/>
        </a:ext>
      </dgm:extLst>
    </dgm:pt>
    <dgm:pt modelId="{E130B39A-A235-4677-8FF6-C9B432A4350D}" type="parTrans" cxnId="{906F6D19-976C-4342-9F1A-0C773FDE258F}">
      <dgm:prSet/>
      <dgm:spPr/>
      <dgm:t>
        <a:bodyPr/>
        <a:lstStyle/>
        <a:p>
          <a:endParaRPr lang="en-US"/>
        </a:p>
      </dgm:t>
    </dgm:pt>
    <dgm:pt modelId="{F2038D94-6429-4EBF-B203-69B9B1FF4685}" type="sibTrans" cxnId="{906F6D19-976C-4342-9F1A-0C773FDE258F}">
      <dgm:prSet/>
      <dgm:spPr/>
      <dgm:t>
        <a:bodyPr/>
        <a:lstStyle/>
        <a:p>
          <a:endParaRPr lang="en-US"/>
        </a:p>
      </dgm:t>
    </dgm:pt>
    <dgm:pt modelId="{C2DD57AA-8354-4C7F-9478-935591DA0CAA}">
      <dgm:prSet/>
      <dgm:spPr/>
      <dgm:t>
        <a:bodyPr/>
        <a:lstStyle/>
        <a:p>
          <a:r>
            <a:rPr lang="en-US"/>
            <a:t>Cognitive-Behavioral Therapy (CBT)</a:t>
          </a:r>
        </a:p>
      </dgm:t>
    </dgm:pt>
    <dgm:pt modelId="{37296602-C796-4803-B0E8-AB3E467D437B}" type="parTrans" cxnId="{37A95366-2306-46D7-983B-90196BD7C68F}">
      <dgm:prSet/>
      <dgm:spPr/>
      <dgm:t>
        <a:bodyPr/>
        <a:lstStyle/>
        <a:p>
          <a:endParaRPr lang="en-US"/>
        </a:p>
      </dgm:t>
    </dgm:pt>
    <dgm:pt modelId="{5A000084-658C-4235-A4CB-96920AF2DF2B}" type="sibTrans" cxnId="{37A95366-2306-46D7-983B-90196BD7C68F}">
      <dgm:prSet/>
      <dgm:spPr/>
      <dgm:t>
        <a:bodyPr/>
        <a:lstStyle/>
        <a:p>
          <a:endParaRPr lang="en-US"/>
        </a:p>
      </dgm:t>
    </dgm:pt>
    <dgm:pt modelId="{415663DB-9A36-440B-98D3-2A2836754F49}">
      <dgm:prSet/>
      <dgm:spPr/>
      <dgm:t>
        <a:bodyPr/>
        <a:lstStyle/>
        <a:p>
          <a:r>
            <a:rPr lang="en-US" dirty="0"/>
            <a:t>Behavioral strategies: recording eating behaviors and emotional behaviors </a:t>
          </a:r>
        </a:p>
      </dgm:t>
      <dgm:extLst>
        <a:ext uri="{E40237B7-FDA0-4F09-8148-C483321AD2D9}">
          <dgm14:cNvPr xmlns:dgm14="http://schemas.microsoft.com/office/drawing/2010/diagram" id="0" name="" descr="Cognitive-Behavioral Therapy (CBT): Behavioral strategies: recording eating behaviors and emotional behaviors &#10;Addresses maladaptive thought processes in order to change the fear of gaining weight &#10;"/>
        </a:ext>
      </dgm:extLst>
    </dgm:pt>
    <dgm:pt modelId="{A4C3E61A-FFED-4F5A-BCEC-795466E3391A}" type="parTrans" cxnId="{C245C725-4872-4FBC-98D6-17A88B93762D}">
      <dgm:prSet/>
      <dgm:spPr/>
      <dgm:t>
        <a:bodyPr/>
        <a:lstStyle/>
        <a:p>
          <a:endParaRPr lang="en-US"/>
        </a:p>
      </dgm:t>
    </dgm:pt>
    <dgm:pt modelId="{93C168A0-610E-420A-9522-89C8E16A7289}" type="sibTrans" cxnId="{C245C725-4872-4FBC-98D6-17A88B93762D}">
      <dgm:prSet/>
      <dgm:spPr/>
      <dgm:t>
        <a:bodyPr/>
        <a:lstStyle/>
        <a:p>
          <a:endParaRPr lang="en-US"/>
        </a:p>
      </dgm:t>
    </dgm:pt>
    <dgm:pt modelId="{68A52EE9-2508-4F50-BD4E-98DEE9708328}">
      <dgm:prSet/>
      <dgm:spPr/>
      <dgm:t>
        <a:bodyPr/>
        <a:lstStyle/>
        <a:p>
          <a:r>
            <a:rPr lang="en-US" dirty="0"/>
            <a:t>Addresses maladaptive thought processes in order to change the fear of gaining weight </a:t>
          </a:r>
        </a:p>
      </dgm:t>
    </dgm:pt>
    <dgm:pt modelId="{1C5ECC3E-50A8-4BE2-AFE9-595118D92622}" type="parTrans" cxnId="{AC02B35F-679E-4C2D-92ED-E567E19A2E22}">
      <dgm:prSet/>
      <dgm:spPr/>
      <dgm:t>
        <a:bodyPr/>
        <a:lstStyle/>
        <a:p>
          <a:endParaRPr lang="en-US"/>
        </a:p>
      </dgm:t>
    </dgm:pt>
    <dgm:pt modelId="{013B9EE9-E98E-47E9-B64D-EBC29D0089E0}" type="sibTrans" cxnId="{AC02B35F-679E-4C2D-92ED-E567E19A2E22}">
      <dgm:prSet/>
      <dgm:spPr/>
      <dgm:t>
        <a:bodyPr/>
        <a:lstStyle/>
        <a:p>
          <a:endParaRPr lang="en-US"/>
        </a:p>
      </dgm:t>
    </dgm:pt>
    <dgm:pt modelId="{C644DD8E-FCCC-4E9D-9D1E-927BF37678F4}">
      <dgm:prSet/>
      <dgm:spPr/>
      <dgm:t>
        <a:bodyPr/>
        <a:lstStyle/>
        <a:p>
          <a:r>
            <a:rPr lang="en-US"/>
            <a:t>Family-Based Therapy (FBT)</a:t>
          </a:r>
        </a:p>
      </dgm:t>
    </dgm:pt>
    <dgm:pt modelId="{AFDB3F8D-AEC9-4402-B32E-70A8023123D9}" type="parTrans" cxnId="{F8B05601-58CC-4183-A2D6-E5142D9AAB2E}">
      <dgm:prSet/>
      <dgm:spPr/>
      <dgm:t>
        <a:bodyPr/>
        <a:lstStyle/>
        <a:p>
          <a:endParaRPr lang="en-US"/>
        </a:p>
      </dgm:t>
    </dgm:pt>
    <dgm:pt modelId="{1F339747-3A42-463A-9714-48E3C95470A8}" type="sibTrans" cxnId="{F8B05601-58CC-4183-A2D6-E5142D9AAB2E}">
      <dgm:prSet/>
      <dgm:spPr/>
      <dgm:t>
        <a:bodyPr/>
        <a:lstStyle/>
        <a:p>
          <a:endParaRPr lang="en-US"/>
        </a:p>
      </dgm:t>
    </dgm:pt>
    <dgm:pt modelId="{519D13AD-5BD9-4597-8C17-6E640F34E900}">
      <dgm:prSet/>
      <dgm:spPr/>
      <dgm:t>
        <a:bodyPr/>
        <a:lstStyle/>
        <a:p>
          <a:r>
            <a:rPr lang="en-US" dirty="0"/>
            <a:t>Effective: up to 50-60% of weight restoration in one year; weight maintenance 2-4 years post-treatment; fewer hospitalizations; cost effective </a:t>
          </a:r>
        </a:p>
      </dgm:t>
      <dgm:extLst>
        <a:ext uri="{E40237B7-FDA0-4F09-8148-C483321AD2D9}">
          <dgm14:cNvPr xmlns:dgm14="http://schemas.microsoft.com/office/drawing/2010/diagram" id="0" name="" descr="Family-based therapy (FBT): Effective: up to 50-60% of weight restoration in one year; weight maintenance 2-4 years post-treatment; fewer hospitalizations; cost effective &#10;Often used with children and adolescents &#10;16-18 sessions, 3 phases &#10; (1) Parents take charge of weight restoration&#10; (2) Clients gradually begin to control eating &#10; (3) Address developmental issues including fostering autonomy in parents &#10;"/>
        </a:ext>
      </dgm:extLst>
    </dgm:pt>
    <dgm:pt modelId="{F3637175-17F0-409A-B63B-A6E6C9C387E6}" type="parTrans" cxnId="{6DF67161-012B-4EF9-AFDC-098904096475}">
      <dgm:prSet/>
      <dgm:spPr/>
      <dgm:t>
        <a:bodyPr/>
        <a:lstStyle/>
        <a:p>
          <a:endParaRPr lang="en-US"/>
        </a:p>
      </dgm:t>
    </dgm:pt>
    <dgm:pt modelId="{D7E26E94-9868-4C2E-8EE0-3FD16D5C6AD6}" type="sibTrans" cxnId="{6DF67161-012B-4EF9-AFDC-098904096475}">
      <dgm:prSet/>
      <dgm:spPr/>
      <dgm:t>
        <a:bodyPr/>
        <a:lstStyle/>
        <a:p>
          <a:endParaRPr lang="en-US"/>
        </a:p>
      </dgm:t>
    </dgm:pt>
    <dgm:pt modelId="{B4563139-DBBD-437B-9D07-81ACC5BBBD8E}">
      <dgm:prSet/>
      <dgm:spPr/>
      <dgm:t>
        <a:bodyPr/>
        <a:lstStyle/>
        <a:p>
          <a:r>
            <a:rPr lang="en-US"/>
            <a:t>Often used with children and adolescents </a:t>
          </a:r>
        </a:p>
      </dgm:t>
    </dgm:pt>
    <dgm:pt modelId="{E0995D19-9517-4432-92B1-8F8A561CD388}" type="parTrans" cxnId="{E744A6B4-EB3E-4EB3-9CF2-C85C52F6B99A}">
      <dgm:prSet/>
      <dgm:spPr/>
      <dgm:t>
        <a:bodyPr/>
        <a:lstStyle/>
        <a:p>
          <a:endParaRPr lang="en-US"/>
        </a:p>
      </dgm:t>
    </dgm:pt>
    <dgm:pt modelId="{D8CECE59-C3D0-4D45-B0CD-8A5E0F2FA76C}" type="sibTrans" cxnId="{E744A6B4-EB3E-4EB3-9CF2-C85C52F6B99A}">
      <dgm:prSet/>
      <dgm:spPr/>
      <dgm:t>
        <a:bodyPr/>
        <a:lstStyle/>
        <a:p>
          <a:endParaRPr lang="en-US"/>
        </a:p>
      </dgm:t>
    </dgm:pt>
    <dgm:pt modelId="{A06EB99F-E84E-4F43-A9DC-D29676AEC14D}">
      <dgm:prSet/>
      <dgm:spPr/>
      <dgm:t>
        <a:bodyPr/>
        <a:lstStyle/>
        <a:p>
          <a:r>
            <a:rPr lang="en-US" dirty="0"/>
            <a:t>16-18 sessions, 3 phases </a:t>
          </a:r>
        </a:p>
      </dgm:t>
    </dgm:pt>
    <dgm:pt modelId="{D78CAE00-9B27-4C2F-AAC9-C4A45AFF6A29}" type="parTrans" cxnId="{A24C0B7C-A9A3-4A81-A1AF-000DD5A3050E}">
      <dgm:prSet/>
      <dgm:spPr/>
      <dgm:t>
        <a:bodyPr/>
        <a:lstStyle/>
        <a:p>
          <a:endParaRPr lang="en-US"/>
        </a:p>
      </dgm:t>
    </dgm:pt>
    <dgm:pt modelId="{DA7CDAB8-766E-45F6-B0A5-AA34F3550D44}" type="sibTrans" cxnId="{A24C0B7C-A9A3-4A81-A1AF-000DD5A3050E}">
      <dgm:prSet/>
      <dgm:spPr/>
      <dgm:t>
        <a:bodyPr/>
        <a:lstStyle/>
        <a:p>
          <a:endParaRPr lang="en-US"/>
        </a:p>
      </dgm:t>
    </dgm:pt>
    <dgm:pt modelId="{43650BC4-B01D-418C-9E15-3A2F0F7EC8F5}">
      <dgm:prSet/>
      <dgm:spPr/>
      <dgm:t>
        <a:bodyPr/>
        <a:lstStyle/>
        <a:p>
          <a:r>
            <a:rPr lang="en-US" dirty="0"/>
            <a:t>(1) Parents take charge of weight restoration</a:t>
          </a:r>
        </a:p>
      </dgm:t>
    </dgm:pt>
    <dgm:pt modelId="{99AF66FB-2C45-4BB2-B8A7-AB5ADCDDE151}" type="parTrans" cxnId="{8B955BA5-EFA5-4533-82E8-236C089DDF50}">
      <dgm:prSet/>
      <dgm:spPr/>
      <dgm:t>
        <a:bodyPr/>
        <a:lstStyle/>
        <a:p>
          <a:endParaRPr lang="en-US"/>
        </a:p>
      </dgm:t>
    </dgm:pt>
    <dgm:pt modelId="{0C7EEDCC-3B3B-41F5-AAA9-FDACA7891B75}" type="sibTrans" cxnId="{8B955BA5-EFA5-4533-82E8-236C089DDF50}">
      <dgm:prSet/>
      <dgm:spPr/>
      <dgm:t>
        <a:bodyPr/>
        <a:lstStyle/>
        <a:p>
          <a:endParaRPr lang="en-US"/>
        </a:p>
      </dgm:t>
    </dgm:pt>
    <dgm:pt modelId="{A4F61568-D9C9-4B00-9653-D686F98318F0}">
      <dgm:prSet/>
      <dgm:spPr/>
      <dgm:t>
        <a:bodyPr/>
        <a:lstStyle/>
        <a:p>
          <a:r>
            <a:rPr lang="en-US"/>
            <a:t>(2) Clients gradually begin to control eating </a:t>
          </a:r>
        </a:p>
      </dgm:t>
    </dgm:pt>
    <dgm:pt modelId="{9FD1FBCC-F666-466C-A69C-9634ACDA0E99}" type="parTrans" cxnId="{2554493F-4C5C-48C3-884C-A152BF4955B8}">
      <dgm:prSet/>
      <dgm:spPr/>
      <dgm:t>
        <a:bodyPr/>
        <a:lstStyle/>
        <a:p>
          <a:endParaRPr lang="en-US"/>
        </a:p>
      </dgm:t>
    </dgm:pt>
    <dgm:pt modelId="{B34FC892-1E50-4665-9DEA-5105572A69B5}" type="sibTrans" cxnId="{2554493F-4C5C-48C3-884C-A152BF4955B8}">
      <dgm:prSet/>
      <dgm:spPr/>
      <dgm:t>
        <a:bodyPr/>
        <a:lstStyle/>
        <a:p>
          <a:endParaRPr lang="en-US"/>
        </a:p>
      </dgm:t>
    </dgm:pt>
    <dgm:pt modelId="{3BD850E7-247B-4B32-BC71-49DF3A53E285}">
      <dgm:prSet/>
      <dgm:spPr/>
      <dgm:t>
        <a:bodyPr/>
        <a:lstStyle/>
        <a:p>
          <a:r>
            <a:rPr lang="en-US" dirty="0"/>
            <a:t>(3) Address developmental issues including fostering autonomy in parents </a:t>
          </a:r>
        </a:p>
      </dgm:t>
    </dgm:pt>
    <dgm:pt modelId="{BE321810-879D-4035-BB93-ED84E4E8EF3C}" type="parTrans" cxnId="{875E2E1A-5981-432B-9BB6-8DF5B9035DC3}">
      <dgm:prSet/>
      <dgm:spPr/>
      <dgm:t>
        <a:bodyPr/>
        <a:lstStyle/>
        <a:p>
          <a:endParaRPr lang="en-US"/>
        </a:p>
      </dgm:t>
    </dgm:pt>
    <dgm:pt modelId="{ECC23588-18AF-4C5D-9153-B22FD9E9FC5C}" type="sibTrans" cxnId="{875E2E1A-5981-432B-9BB6-8DF5B9035DC3}">
      <dgm:prSet/>
      <dgm:spPr/>
      <dgm:t>
        <a:bodyPr/>
        <a:lstStyle/>
        <a:p>
          <a:endParaRPr lang="en-US"/>
        </a:p>
      </dgm:t>
    </dgm:pt>
    <dgm:pt modelId="{B3306123-F562-453B-8270-6FA2831C0233}">
      <dgm:prSet/>
      <dgm:spPr/>
      <dgm:t>
        <a:bodyPr/>
        <a:lstStyle/>
        <a:p>
          <a:r>
            <a:rPr lang="en-US"/>
            <a:t>Outcomes</a:t>
          </a:r>
        </a:p>
      </dgm:t>
    </dgm:pt>
    <dgm:pt modelId="{A12A7A23-B381-4DA8-8950-9B452A3F7C4B}" type="parTrans" cxnId="{B780625D-B716-42E6-920A-5B71BC593F3E}">
      <dgm:prSet/>
      <dgm:spPr/>
      <dgm:t>
        <a:bodyPr/>
        <a:lstStyle/>
        <a:p>
          <a:endParaRPr lang="en-US"/>
        </a:p>
      </dgm:t>
    </dgm:pt>
    <dgm:pt modelId="{ABBC755E-C6C3-473C-8AC2-535BBA2DFF54}" type="sibTrans" cxnId="{B780625D-B716-42E6-920A-5B71BC593F3E}">
      <dgm:prSet/>
      <dgm:spPr/>
      <dgm:t>
        <a:bodyPr/>
        <a:lstStyle/>
        <a:p>
          <a:endParaRPr lang="en-US"/>
        </a:p>
      </dgm:t>
    </dgm:pt>
    <dgm:pt modelId="{CD09DC8B-8C18-4B68-AAC6-32B73C76C8EE}">
      <dgm:prSet/>
      <dgm:spPr/>
      <dgm:t>
        <a:bodyPr/>
        <a:lstStyle/>
        <a:p>
          <a:r>
            <a:rPr lang="en-US" dirty="0"/>
            <a:t>Best if caught early </a:t>
          </a:r>
        </a:p>
      </dgm:t>
      <dgm:extLst>
        <a:ext uri="{E40237B7-FDA0-4F09-8148-C483321AD2D9}">
          <dgm14:cNvPr xmlns:dgm14="http://schemas.microsoft.com/office/drawing/2010/diagram" id="0" name="" descr="Outcomes: Best if caught early &#10;Mortality rate over the first 10 years from presentation is about 10%, usually due to medical complications from the disorder or suicide&#10;"/>
        </a:ext>
      </dgm:extLst>
    </dgm:pt>
    <dgm:pt modelId="{A25C1B60-EF67-4503-ACC8-FD56DE5B27CB}" type="parTrans" cxnId="{8E523018-0419-4176-8BA1-F62B68E8FC8B}">
      <dgm:prSet/>
      <dgm:spPr/>
      <dgm:t>
        <a:bodyPr/>
        <a:lstStyle/>
        <a:p>
          <a:endParaRPr lang="en-US"/>
        </a:p>
      </dgm:t>
    </dgm:pt>
    <dgm:pt modelId="{EA520B28-1F24-4340-A4E3-BBC80ABD3304}" type="sibTrans" cxnId="{8E523018-0419-4176-8BA1-F62B68E8FC8B}">
      <dgm:prSet/>
      <dgm:spPr/>
      <dgm:t>
        <a:bodyPr/>
        <a:lstStyle/>
        <a:p>
          <a:endParaRPr lang="en-US"/>
        </a:p>
      </dgm:t>
    </dgm:pt>
    <dgm:pt modelId="{4FD65DAA-9D57-4C78-861E-34E1587B0851}">
      <dgm:prSet/>
      <dgm:spPr/>
      <dgm:t>
        <a:bodyPr/>
        <a:lstStyle/>
        <a:p>
          <a:r>
            <a:rPr lang="en-US" dirty="0"/>
            <a:t>Mortality rate over the first 10 years from presentation is about 10%, usually due to medical complications from the disorder or suicide</a:t>
          </a:r>
        </a:p>
      </dgm:t>
    </dgm:pt>
    <dgm:pt modelId="{C0599B5F-5614-403A-BE55-5F2FCAED3108}" type="parTrans" cxnId="{D09A04EA-0350-4E1F-B091-39C164537CC1}">
      <dgm:prSet/>
      <dgm:spPr/>
      <dgm:t>
        <a:bodyPr/>
        <a:lstStyle/>
        <a:p>
          <a:endParaRPr lang="en-US"/>
        </a:p>
      </dgm:t>
    </dgm:pt>
    <dgm:pt modelId="{4B2FA371-D77A-4F1F-B34A-E654F2E0DE19}" type="sibTrans" cxnId="{D09A04EA-0350-4E1F-B091-39C164537CC1}">
      <dgm:prSet/>
      <dgm:spPr/>
      <dgm:t>
        <a:bodyPr/>
        <a:lstStyle/>
        <a:p>
          <a:endParaRPr lang="en-US"/>
        </a:p>
      </dgm:t>
    </dgm:pt>
    <dgm:pt modelId="{E0C944E5-ABF5-48F1-BFE5-416160590D02}" type="pres">
      <dgm:prSet presAssocID="{229A5C18-4ECB-44BD-A98F-D0E944B2F24E}" presName="linear" presStyleCnt="0">
        <dgm:presLayoutVars>
          <dgm:animLvl val="lvl"/>
          <dgm:resizeHandles val="exact"/>
        </dgm:presLayoutVars>
      </dgm:prSet>
      <dgm:spPr/>
    </dgm:pt>
    <dgm:pt modelId="{EBFB31BB-FAEA-4948-BA98-E4EA4EB97B87}" type="pres">
      <dgm:prSet presAssocID="{863D4562-B976-4090-A269-8B12C5293ADE}" presName="parentText" presStyleLbl="node1" presStyleIdx="0" presStyleCnt="4">
        <dgm:presLayoutVars>
          <dgm:chMax val="0"/>
          <dgm:bulletEnabled val="1"/>
        </dgm:presLayoutVars>
      </dgm:prSet>
      <dgm:spPr/>
    </dgm:pt>
    <dgm:pt modelId="{1567CFF3-EDBE-466A-9C07-4739028F4BAF}" type="pres">
      <dgm:prSet presAssocID="{F2038D94-6429-4EBF-B203-69B9B1FF4685}" presName="spacer" presStyleCnt="0"/>
      <dgm:spPr/>
    </dgm:pt>
    <dgm:pt modelId="{5AA5EE20-36A6-49FB-9E12-98C3374B4F06}" type="pres">
      <dgm:prSet presAssocID="{C2DD57AA-8354-4C7F-9478-935591DA0CAA}" presName="parentText" presStyleLbl="node1" presStyleIdx="1" presStyleCnt="4">
        <dgm:presLayoutVars>
          <dgm:chMax val="0"/>
          <dgm:bulletEnabled val="1"/>
        </dgm:presLayoutVars>
      </dgm:prSet>
      <dgm:spPr/>
    </dgm:pt>
    <dgm:pt modelId="{238D72A7-C974-49AA-B067-6774A94E9695}" type="pres">
      <dgm:prSet presAssocID="{C2DD57AA-8354-4C7F-9478-935591DA0CAA}" presName="childText" presStyleLbl="revTx" presStyleIdx="0" presStyleCnt="3">
        <dgm:presLayoutVars>
          <dgm:bulletEnabled val="1"/>
        </dgm:presLayoutVars>
      </dgm:prSet>
      <dgm:spPr/>
    </dgm:pt>
    <dgm:pt modelId="{B9D961FD-934A-48F2-917D-AE0368368334}" type="pres">
      <dgm:prSet presAssocID="{C644DD8E-FCCC-4E9D-9D1E-927BF37678F4}" presName="parentText" presStyleLbl="node1" presStyleIdx="2" presStyleCnt="4">
        <dgm:presLayoutVars>
          <dgm:chMax val="0"/>
          <dgm:bulletEnabled val="1"/>
        </dgm:presLayoutVars>
      </dgm:prSet>
      <dgm:spPr/>
    </dgm:pt>
    <dgm:pt modelId="{CEB8DED5-CE3C-441E-B0EF-A1E7D21C4526}" type="pres">
      <dgm:prSet presAssocID="{C644DD8E-FCCC-4E9D-9D1E-927BF37678F4}" presName="childText" presStyleLbl="revTx" presStyleIdx="1" presStyleCnt="3">
        <dgm:presLayoutVars>
          <dgm:bulletEnabled val="1"/>
        </dgm:presLayoutVars>
      </dgm:prSet>
      <dgm:spPr/>
    </dgm:pt>
    <dgm:pt modelId="{EB7819E6-F5B2-4BF1-94EE-D55973C95219}" type="pres">
      <dgm:prSet presAssocID="{B3306123-F562-453B-8270-6FA2831C0233}" presName="parentText" presStyleLbl="node1" presStyleIdx="3" presStyleCnt="4">
        <dgm:presLayoutVars>
          <dgm:chMax val="0"/>
          <dgm:bulletEnabled val="1"/>
        </dgm:presLayoutVars>
      </dgm:prSet>
      <dgm:spPr/>
    </dgm:pt>
    <dgm:pt modelId="{F704B9AE-110E-497A-8351-D78DCE5DC9B9}" type="pres">
      <dgm:prSet presAssocID="{B3306123-F562-453B-8270-6FA2831C0233}" presName="childText" presStyleLbl="revTx" presStyleIdx="2" presStyleCnt="3">
        <dgm:presLayoutVars>
          <dgm:bulletEnabled val="1"/>
        </dgm:presLayoutVars>
      </dgm:prSet>
      <dgm:spPr/>
    </dgm:pt>
  </dgm:ptLst>
  <dgm:cxnLst>
    <dgm:cxn modelId="{F8B05601-58CC-4183-A2D6-E5142D9AAB2E}" srcId="{229A5C18-4ECB-44BD-A98F-D0E944B2F24E}" destId="{C644DD8E-FCCC-4E9D-9D1E-927BF37678F4}" srcOrd="2" destOrd="0" parTransId="{AFDB3F8D-AEC9-4402-B32E-70A8023123D9}" sibTransId="{1F339747-3A42-463A-9714-48E3C95470A8}"/>
    <dgm:cxn modelId="{F7415C06-937E-4D32-B011-038D86314CB4}" type="presOf" srcId="{68A52EE9-2508-4F50-BD4E-98DEE9708328}" destId="{238D72A7-C974-49AA-B067-6774A94E9695}" srcOrd="0" destOrd="1" presId="urn:microsoft.com/office/officeart/2005/8/layout/vList2"/>
    <dgm:cxn modelId="{8E523018-0419-4176-8BA1-F62B68E8FC8B}" srcId="{B3306123-F562-453B-8270-6FA2831C0233}" destId="{CD09DC8B-8C18-4B68-AAC6-32B73C76C8EE}" srcOrd="0" destOrd="0" parTransId="{A25C1B60-EF67-4503-ACC8-FD56DE5B27CB}" sibTransId="{EA520B28-1F24-4340-A4E3-BBC80ABD3304}"/>
    <dgm:cxn modelId="{906F6D19-976C-4342-9F1A-0C773FDE258F}" srcId="{229A5C18-4ECB-44BD-A98F-D0E944B2F24E}" destId="{863D4562-B976-4090-A269-8B12C5293ADE}" srcOrd="0" destOrd="0" parTransId="{E130B39A-A235-4677-8FF6-C9B432A4350D}" sibTransId="{F2038D94-6429-4EBF-B203-69B9B1FF4685}"/>
    <dgm:cxn modelId="{875E2E1A-5981-432B-9BB6-8DF5B9035DC3}" srcId="{A06EB99F-E84E-4F43-A9DC-D29676AEC14D}" destId="{3BD850E7-247B-4B32-BC71-49DF3A53E285}" srcOrd="2" destOrd="0" parTransId="{BE321810-879D-4035-BB93-ED84E4E8EF3C}" sibTransId="{ECC23588-18AF-4C5D-9153-B22FD9E9FC5C}"/>
    <dgm:cxn modelId="{C245C725-4872-4FBC-98D6-17A88B93762D}" srcId="{C2DD57AA-8354-4C7F-9478-935591DA0CAA}" destId="{415663DB-9A36-440B-98D3-2A2836754F49}" srcOrd="0" destOrd="0" parTransId="{A4C3E61A-FFED-4F5A-BCEC-795466E3391A}" sibTransId="{93C168A0-610E-420A-9522-89C8E16A7289}"/>
    <dgm:cxn modelId="{FDC28D30-7445-474D-9832-D03452CF1D90}" type="presOf" srcId="{863D4562-B976-4090-A269-8B12C5293ADE}" destId="{EBFB31BB-FAEA-4948-BA98-E4EA4EB97B87}" srcOrd="0" destOrd="0" presId="urn:microsoft.com/office/officeart/2005/8/layout/vList2"/>
    <dgm:cxn modelId="{2554493F-4C5C-48C3-884C-A152BF4955B8}" srcId="{A06EB99F-E84E-4F43-A9DC-D29676AEC14D}" destId="{A4F61568-D9C9-4B00-9653-D686F98318F0}" srcOrd="1" destOrd="0" parTransId="{9FD1FBCC-F666-466C-A69C-9634ACDA0E99}" sibTransId="{B34FC892-1E50-4665-9DEA-5105572A69B5}"/>
    <dgm:cxn modelId="{B780625D-B716-42E6-920A-5B71BC593F3E}" srcId="{229A5C18-4ECB-44BD-A98F-D0E944B2F24E}" destId="{B3306123-F562-453B-8270-6FA2831C0233}" srcOrd="3" destOrd="0" parTransId="{A12A7A23-B381-4DA8-8950-9B452A3F7C4B}" sibTransId="{ABBC755E-C6C3-473C-8AC2-535BBA2DFF54}"/>
    <dgm:cxn modelId="{AC02B35F-679E-4C2D-92ED-E567E19A2E22}" srcId="{C2DD57AA-8354-4C7F-9478-935591DA0CAA}" destId="{68A52EE9-2508-4F50-BD4E-98DEE9708328}" srcOrd="1" destOrd="0" parTransId="{1C5ECC3E-50A8-4BE2-AFE9-595118D92622}" sibTransId="{013B9EE9-E98E-47E9-B64D-EBC29D0089E0}"/>
    <dgm:cxn modelId="{6DF67161-012B-4EF9-AFDC-098904096475}" srcId="{C644DD8E-FCCC-4E9D-9D1E-927BF37678F4}" destId="{519D13AD-5BD9-4597-8C17-6E640F34E900}" srcOrd="0" destOrd="0" parTransId="{F3637175-17F0-409A-B63B-A6E6C9C387E6}" sibTransId="{D7E26E94-9868-4C2E-8EE0-3FD16D5C6AD6}"/>
    <dgm:cxn modelId="{37A95366-2306-46D7-983B-90196BD7C68F}" srcId="{229A5C18-4ECB-44BD-A98F-D0E944B2F24E}" destId="{C2DD57AA-8354-4C7F-9478-935591DA0CAA}" srcOrd="1" destOrd="0" parTransId="{37296602-C796-4803-B0E8-AB3E467D437B}" sibTransId="{5A000084-658C-4235-A4CB-96920AF2DF2B}"/>
    <dgm:cxn modelId="{4D03FD68-9016-4A3D-A51B-6548AE86EDB3}" type="presOf" srcId="{229A5C18-4ECB-44BD-A98F-D0E944B2F24E}" destId="{E0C944E5-ABF5-48F1-BFE5-416160590D02}" srcOrd="0" destOrd="0" presId="urn:microsoft.com/office/officeart/2005/8/layout/vList2"/>
    <dgm:cxn modelId="{2E9DA649-E5F1-49C7-AF8F-75C70D45663E}" type="presOf" srcId="{B3306123-F562-453B-8270-6FA2831C0233}" destId="{EB7819E6-F5B2-4BF1-94EE-D55973C95219}" srcOrd="0" destOrd="0" presId="urn:microsoft.com/office/officeart/2005/8/layout/vList2"/>
    <dgm:cxn modelId="{02C3E06B-02C0-40D4-BB6C-4B2054A54C77}" type="presOf" srcId="{43650BC4-B01D-418C-9E15-3A2F0F7EC8F5}" destId="{CEB8DED5-CE3C-441E-B0EF-A1E7D21C4526}" srcOrd="0" destOrd="3" presId="urn:microsoft.com/office/officeart/2005/8/layout/vList2"/>
    <dgm:cxn modelId="{9287A975-558F-4971-81C0-5BD15DB761C5}" type="presOf" srcId="{CD09DC8B-8C18-4B68-AAC6-32B73C76C8EE}" destId="{F704B9AE-110E-497A-8351-D78DCE5DC9B9}" srcOrd="0" destOrd="0" presId="urn:microsoft.com/office/officeart/2005/8/layout/vList2"/>
    <dgm:cxn modelId="{15B3C879-D047-445F-A710-73CA5346422D}" type="presOf" srcId="{3BD850E7-247B-4B32-BC71-49DF3A53E285}" destId="{CEB8DED5-CE3C-441E-B0EF-A1E7D21C4526}" srcOrd="0" destOrd="5" presId="urn:microsoft.com/office/officeart/2005/8/layout/vList2"/>
    <dgm:cxn modelId="{A24C0B7C-A9A3-4A81-A1AF-000DD5A3050E}" srcId="{C644DD8E-FCCC-4E9D-9D1E-927BF37678F4}" destId="{A06EB99F-E84E-4F43-A9DC-D29676AEC14D}" srcOrd="2" destOrd="0" parTransId="{D78CAE00-9B27-4C2F-AAC9-C4A45AFF6A29}" sibTransId="{DA7CDAB8-766E-45F6-B0A5-AA34F3550D44}"/>
    <dgm:cxn modelId="{881C6980-083B-493B-8F2D-B4C0A2D42ACF}" type="presOf" srcId="{C2DD57AA-8354-4C7F-9478-935591DA0CAA}" destId="{5AA5EE20-36A6-49FB-9E12-98C3374B4F06}" srcOrd="0" destOrd="0" presId="urn:microsoft.com/office/officeart/2005/8/layout/vList2"/>
    <dgm:cxn modelId="{53C0E082-03E1-47FF-B7CB-91DAECC853DD}" type="presOf" srcId="{A4F61568-D9C9-4B00-9653-D686F98318F0}" destId="{CEB8DED5-CE3C-441E-B0EF-A1E7D21C4526}" srcOrd="0" destOrd="4" presId="urn:microsoft.com/office/officeart/2005/8/layout/vList2"/>
    <dgm:cxn modelId="{DC35E99D-02C6-48E6-8F2C-ED7C839E7934}" type="presOf" srcId="{B4563139-DBBD-437B-9D07-81ACC5BBBD8E}" destId="{CEB8DED5-CE3C-441E-B0EF-A1E7D21C4526}" srcOrd="0" destOrd="1" presId="urn:microsoft.com/office/officeart/2005/8/layout/vList2"/>
    <dgm:cxn modelId="{E044EBA3-E7E7-44CB-B2E6-ED4B7A1D1935}" type="presOf" srcId="{A06EB99F-E84E-4F43-A9DC-D29676AEC14D}" destId="{CEB8DED5-CE3C-441E-B0EF-A1E7D21C4526}" srcOrd="0" destOrd="2" presId="urn:microsoft.com/office/officeart/2005/8/layout/vList2"/>
    <dgm:cxn modelId="{8B955BA5-EFA5-4533-82E8-236C089DDF50}" srcId="{A06EB99F-E84E-4F43-A9DC-D29676AEC14D}" destId="{43650BC4-B01D-418C-9E15-3A2F0F7EC8F5}" srcOrd="0" destOrd="0" parTransId="{99AF66FB-2C45-4BB2-B8A7-AB5ADCDDE151}" sibTransId="{0C7EEDCC-3B3B-41F5-AAA9-FDACA7891B75}"/>
    <dgm:cxn modelId="{E744A6B4-EB3E-4EB3-9CF2-C85C52F6B99A}" srcId="{C644DD8E-FCCC-4E9D-9D1E-927BF37678F4}" destId="{B4563139-DBBD-437B-9D07-81ACC5BBBD8E}" srcOrd="1" destOrd="0" parTransId="{E0995D19-9517-4432-92B1-8F8A561CD388}" sibTransId="{D8CECE59-C3D0-4D45-B0CD-8A5E0F2FA76C}"/>
    <dgm:cxn modelId="{1FD88ABC-5A1D-4B5D-8EDB-AD3D5ABBA72A}" type="presOf" srcId="{415663DB-9A36-440B-98D3-2A2836754F49}" destId="{238D72A7-C974-49AA-B067-6774A94E9695}" srcOrd="0" destOrd="0" presId="urn:microsoft.com/office/officeart/2005/8/layout/vList2"/>
    <dgm:cxn modelId="{A2E07ED6-D227-47FF-B509-0CBCCB83D25C}" type="presOf" srcId="{519D13AD-5BD9-4597-8C17-6E640F34E900}" destId="{CEB8DED5-CE3C-441E-B0EF-A1E7D21C4526}" srcOrd="0" destOrd="0" presId="urn:microsoft.com/office/officeart/2005/8/layout/vList2"/>
    <dgm:cxn modelId="{D09A04EA-0350-4E1F-B091-39C164537CC1}" srcId="{B3306123-F562-453B-8270-6FA2831C0233}" destId="{4FD65DAA-9D57-4C78-861E-34E1587B0851}" srcOrd="1" destOrd="0" parTransId="{C0599B5F-5614-403A-BE55-5F2FCAED3108}" sibTransId="{4B2FA371-D77A-4F1F-B34A-E654F2E0DE19}"/>
    <dgm:cxn modelId="{3D8953EB-E1D8-4CDB-9064-870702DE0122}" type="presOf" srcId="{C644DD8E-FCCC-4E9D-9D1E-927BF37678F4}" destId="{B9D961FD-934A-48F2-917D-AE0368368334}" srcOrd="0" destOrd="0" presId="urn:microsoft.com/office/officeart/2005/8/layout/vList2"/>
    <dgm:cxn modelId="{B404FEEF-D874-4009-A9E6-157982CAF21D}" type="presOf" srcId="{4FD65DAA-9D57-4C78-861E-34E1587B0851}" destId="{F704B9AE-110E-497A-8351-D78DCE5DC9B9}" srcOrd="0" destOrd="1" presId="urn:microsoft.com/office/officeart/2005/8/layout/vList2"/>
    <dgm:cxn modelId="{3CDF3367-7EF7-49A4-94DF-8F1D260C5647}" type="presParOf" srcId="{E0C944E5-ABF5-48F1-BFE5-416160590D02}" destId="{EBFB31BB-FAEA-4948-BA98-E4EA4EB97B87}" srcOrd="0" destOrd="0" presId="urn:microsoft.com/office/officeart/2005/8/layout/vList2"/>
    <dgm:cxn modelId="{142C730B-914C-4632-874C-9DCF2353BD35}" type="presParOf" srcId="{E0C944E5-ABF5-48F1-BFE5-416160590D02}" destId="{1567CFF3-EDBE-466A-9C07-4739028F4BAF}" srcOrd="1" destOrd="0" presId="urn:microsoft.com/office/officeart/2005/8/layout/vList2"/>
    <dgm:cxn modelId="{25B3F5FB-4A44-4D55-AA33-1DD432665608}" type="presParOf" srcId="{E0C944E5-ABF5-48F1-BFE5-416160590D02}" destId="{5AA5EE20-36A6-49FB-9E12-98C3374B4F06}" srcOrd="2" destOrd="0" presId="urn:microsoft.com/office/officeart/2005/8/layout/vList2"/>
    <dgm:cxn modelId="{4CF1C900-C215-4058-A552-A01DDE768E4B}" type="presParOf" srcId="{E0C944E5-ABF5-48F1-BFE5-416160590D02}" destId="{238D72A7-C974-49AA-B067-6774A94E9695}" srcOrd="3" destOrd="0" presId="urn:microsoft.com/office/officeart/2005/8/layout/vList2"/>
    <dgm:cxn modelId="{E2D52E92-60FB-4E50-9A1A-605E79EB97EB}" type="presParOf" srcId="{E0C944E5-ABF5-48F1-BFE5-416160590D02}" destId="{B9D961FD-934A-48F2-917D-AE0368368334}" srcOrd="4" destOrd="0" presId="urn:microsoft.com/office/officeart/2005/8/layout/vList2"/>
    <dgm:cxn modelId="{2BA88EED-3120-4391-8018-572D3E87816D}" type="presParOf" srcId="{E0C944E5-ABF5-48F1-BFE5-416160590D02}" destId="{CEB8DED5-CE3C-441E-B0EF-A1E7D21C4526}" srcOrd="5" destOrd="0" presId="urn:microsoft.com/office/officeart/2005/8/layout/vList2"/>
    <dgm:cxn modelId="{9E357086-3968-4A20-956A-CA064E1A1919}" type="presParOf" srcId="{E0C944E5-ABF5-48F1-BFE5-416160590D02}" destId="{EB7819E6-F5B2-4BF1-94EE-D55973C95219}" srcOrd="6" destOrd="0" presId="urn:microsoft.com/office/officeart/2005/8/layout/vList2"/>
    <dgm:cxn modelId="{F2C136C7-EEC7-4662-ACEE-8CE92B7B6E5A}" type="presParOf" srcId="{E0C944E5-ABF5-48F1-BFE5-416160590D02}" destId="{F704B9AE-110E-497A-8351-D78DCE5DC9B9}"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D0637A1-6AA6-4A6B-B051-F0B5361B1AAC}"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US"/>
        </a:p>
      </dgm:t>
    </dgm:pt>
    <dgm:pt modelId="{A09EB732-7301-4D4B-8C73-F0CDCBB77FDF}">
      <dgm:prSet/>
      <dgm:spPr/>
      <dgm:t>
        <a:bodyPr/>
        <a:lstStyle/>
        <a:p>
          <a:r>
            <a:rPr lang="en-US" dirty="0"/>
            <a:t>Goal: eliminate binge eating episodes and to reduce body weight </a:t>
          </a:r>
        </a:p>
      </dgm:t>
      <dgm:extLst>
        <a:ext uri="{E40237B7-FDA0-4F09-8148-C483321AD2D9}">
          <dgm14:cNvPr xmlns:dgm14="http://schemas.microsoft.com/office/drawing/2010/diagram" id="0" name="" descr="Goal: eliminate binge eating episodes and to reduce body weight &#10;"/>
        </a:ext>
      </dgm:extLst>
    </dgm:pt>
    <dgm:pt modelId="{A384386B-E741-4CE8-92DF-044BBE78E95A}" type="parTrans" cxnId="{D4C602AD-B484-44BB-97E4-D3661DF33944}">
      <dgm:prSet/>
      <dgm:spPr/>
      <dgm:t>
        <a:bodyPr/>
        <a:lstStyle/>
        <a:p>
          <a:endParaRPr lang="en-US"/>
        </a:p>
      </dgm:t>
    </dgm:pt>
    <dgm:pt modelId="{5FF6F179-0C8E-4324-B70E-81F89A9FE33E}" type="sibTrans" cxnId="{D4C602AD-B484-44BB-97E4-D3661DF33944}">
      <dgm:prSet/>
      <dgm:spPr/>
      <dgm:t>
        <a:bodyPr/>
        <a:lstStyle/>
        <a:p>
          <a:endParaRPr lang="en-US"/>
        </a:p>
      </dgm:t>
    </dgm:pt>
    <dgm:pt modelId="{1D8B57E8-7C45-4B8E-8BAE-9CD65081CE63}">
      <dgm:prSet/>
      <dgm:spPr/>
      <dgm:t>
        <a:bodyPr/>
        <a:lstStyle/>
        <a:p>
          <a:r>
            <a:rPr lang="en-US" dirty="0"/>
            <a:t>Like that of bulimia nervosa (e.g., CBT, IPT, dialectical behavioral therapy or DBT)</a:t>
          </a:r>
        </a:p>
      </dgm:t>
      <dgm:extLst>
        <a:ext uri="{E40237B7-FDA0-4F09-8148-C483321AD2D9}">
          <dgm14:cNvPr xmlns:dgm14="http://schemas.microsoft.com/office/drawing/2010/diagram" id="0" name="" descr="Like that of bulimia nervosa (e.g., CBT, IPT, dialectical behavioral therapy or DBT)&#10;"/>
        </a:ext>
      </dgm:extLst>
    </dgm:pt>
    <dgm:pt modelId="{013B769E-6DAE-4916-8C38-FC963293FB39}" type="parTrans" cxnId="{517D4A93-76AE-4F52-B961-0E24EAB00F3C}">
      <dgm:prSet/>
      <dgm:spPr/>
      <dgm:t>
        <a:bodyPr/>
        <a:lstStyle/>
        <a:p>
          <a:endParaRPr lang="en-US"/>
        </a:p>
      </dgm:t>
    </dgm:pt>
    <dgm:pt modelId="{A0C5F762-F91C-4657-AC5E-07476C908D14}" type="sibTrans" cxnId="{517D4A93-76AE-4F52-B961-0E24EAB00F3C}">
      <dgm:prSet/>
      <dgm:spPr/>
      <dgm:t>
        <a:bodyPr/>
        <a:lstStyle/>
        <a:p>
          <a:endParaRPr lang="en-US"/>
        </a:p>
      </dgm:t>
    </dgm:pt>
    <dgm:pt modelId="{FFE02FEF-485C-4F07-B883-F70E6424DF4A}">
      <dgm:prSet/>
      <dgm:spPr/>
      <dgm:t>
        <a:bodyPr/>
        <a:lstStyle/>
        <a:p>
          <a:r>
            <a:rPr lang="en-US" dirty="0"/>
            <a:t>Antidepressant medications </a:t>
          </a:r>
        </a:p>
      </dgm:t>
      <dgm:extLst>
        <a:ext uri="{E40237B7-FDA0-4F09-8148-C483321AD2D9}">
          <dgm14:cNvPr xmlns:dgm14="http://schemas.microsoft.com/office/drawing/2010/diagram" id="0" name="" descr="Antidepressant medications &#10;"/>
        </a:ext>
      </dgm:extLst>
    </dgm:pt>
    <dgm:pt modelId="{DD42BCC1-A48E-4A6E-A999-6D1DEC956577}" type="parTrans" cxnId="{7B162F52-D6CF-4E63-A766-FF4552A21915}">
      <dgm:prSet/>
      <dgm:spPr/>
      <dgm:t>
        <a:bodyPr/>
        <a:lstStyle/>
        <a:p>
          <a:endParaRPr lang="en-US"/>
        </a:p>
      </dgm:t>
    </dgm:pt>
    <dgm:pt modelId="{01370991-8F33-4B29-8F99-63BFB63332CE}" type="sibTrans" cxnId="{7B162F52-D6CF-4E63-A766-FF4552A21915}">
      <dgm:prSet/>
      <dgm:spPr/>
      <dgm:t>
        <a:bodyPr/>
        <a:lstStyle/>
        <a:p>
          <a:endParaRPr lang="en-US"/>
        </a:p>
      </dgm:t>
    </dgm:pt>
    <dgm:pt modelId="{2B5DA31D-631F-48B2-80E1-BD6416FD664E}">
      <dgm:prSet/>
      <dgm:spPr/>
      <dgm:t>
        <a:bodyPr/>
        <a:lstStyle/>
        <a:p>
          <a:r>
            <a:rPr lang="en-US" dirty="0"/>
            <a:t>Used due to the high comorbidity of eating disorders and depressive symptoms </a:t>
          </a:r>
        </a:p>
      </dgm:t>
      <dgm:extLst>
        <a:ext uri="{E40237B7-FDA0-4F09-8148-C483321AD2D9}">
          <dgm14:cNvPr xmlns:dgm14="http://schemas.microsoft.com/office/drawing/2010/diagram" id="0" name="" descr="Used due to the high comorbidity of eating disorders and depressive symptoms &#10;"/>
        </a:ext>
      </dgm:extLst>
    </dgm:pt>
    <dgm:pt modelId="{1CD3B4B7-5D1D-489B-9A7A-2BEF84237C80}" type="parTrans" cxnId="{68CC16F5-8816-4F39-ACBF-0082CC7364D1}">
      <dgm:prSet/>
      <dgm:spPr/>
      <dgm:t>
        <a:bodyPr/>
        <a:lstStyle/>
        <a:p>
          <a:endParaRPr lang="en-US"/>
        </a:p>
      </dgm:t>
    </dgm:pt>
    <dgm:pt modelId="{D5BF496E-5625-4B83-9CC2-DBA2167415FB}" type="sibTrans" cxnId="{68CC16F5-8816-4F39-ACBF-0082CC7364D1}">
      <dgm:prSet/>
      <dgm:spPr/>
      <dgm:t>
        <a:bodyPr/>
        <a:lstStyle/>
        <a:p>
          <a:endParaRPr lang="en-US"/>
        </a:p>
      </dgm:t>
    </dgm:pt>
    <dgm:pt modelId="{B27FF146-9B63-4FEB-9131-BF2F6C594AD6}">
      <dgm:prSet/>
      <dgm:spPr/>
      <dgm:t>
        <a:bodyPr/>
        <a:lstStyle/>
        <a:p>
          <a:r>
            <a:rPr lang="en-US" dirty="0"/>
            <a:t>Not effective for treating the eating disorder itself</a:t>
          </a:r>
        </a:p>
      </dgm:t>
      <dgm:extLst>
        <a:ext uri="{E40237B7-FDA0-4F09-8148-C483321AD2D9}">
          <dgm14:cNvPr xmlns:dgm14="http://schemas.microsoft.com/office/drawing/2010/diagram" id="0" name="" descr="Not effective for treating the eating disorder itself&#10;"/>
        </a:ext>
      </dgm:extLst>
    </dgm:pt>
    <dgm:pt modelId="{8015E8BA-4EA7-40C5-9C11-274144E8D9DB}" type="parTrans" cxnId="{9EF903B8-887F-460A-BC3E-83F9EC980D92}">
      <dgm:prSet/>
      <dgm:spPr/>
      <dgm:t>
        <a:bodyPr/>
        <a:lstStyle/>
        <a:p>
          <a:endParaRPr lang="en-US"/>
        </a:p>
      </dgm:t>
    </dgm:pt>
    <dgm:pt modelId="{E061176B-6363-4BAB-AD6A-ACECF242463A}" type="sibTrans" cxnId="{9EF903B8-887F-460A-BC3E-83F9EC980D92}">
      <dgm:prSet/>
      <dgm:spPr/>
      <dgm:t>
        <a:bodyPr/>
        <a:lstStyle/>
        <a:p>
          <a:endParaRPr lang="en-US"/>
        </a:p>
      </dgm:t>
    </dgm:pt>
    <dgm:pt modelId="{7D637B2E-1D3F-4625-A038-05A980BEFFE6}">
      <dgm:prSet/>
      <dgm:spPr/>
      <dgm:t>
        <a:bodyPr/>
        <a:lstStyle/>
        <a:p>
          <a:r>
            <a:rPr lang="en-US"/>
            <a:t>Outcome:</a:t>
          </a:r>
        </a:p>
      </dgm:t>
    </dgm:pt>
    <dgm:pt modelId="{076BDD98-C10A-44F7-B31B-C28A17232115}" type="parTrans" cxnId="{B3032CD8-0D10-406D-B112-19AD3C88BED8}">
      <dgm:prSet/>
      <dgm:spPr/>
      <dgm:t>
        <a:bodyPr/>
        <a:lstStyle/>
        <a:p>
          <a:endParaRPr lang="en-US"/>
        </a:p>
      </dgm:t>
    </dgm:pt>
    <dgm:pt modelId="{BDB4B03B-6C03-4011-838E-4365FF403055}" type="sibTrans" cxnId="{B3032CD8-0D10-406D-B112-19AD3C88BED8}">
      <dgm:prSet/>
      <dgm:spPr/>
      <dgm:t>
        <a:bodyPr/>
        <a:lstStyle/>
        <a:p>
          <a:endParaRPr lang="en-US"/>
        </a:p>
      </dgm:t>
    </dgm:pt>
    <dgm:pt modelId="{1D7129A1-C082-4A64-B0C8-5B662D7D06B3}">
      <dgm:prSet/>
      <dgm:spPr/>
      <dgm:t>
        <a:bodyPr/>
        <a:lstStyle/>
        <a:p>
          <a:r>
            <a:rPr lang="en-US" dirty="0"/>
            <a:t>Remission rates are much higher than that for anorexia or bulimia</a:t>
          </a:r>
        </a:p>
      </dgm:t>
      <dgm:extLst>
        <a:ext uri="{E40237B7-FDA0-4F09-8148-C483321AD2D9}">
          <dgm14:cNvPr xmlns:dgm14="http://schemas.microsoft.com/office/drawing/2010/diagram" id="0" name="" descr="Outcome: Remission rates are much higher than that for anorexia or bulimia&#10;"/>
        </a:ext>
      </dgm:extLst>
    </dgm:pt>
    <dgm:pt modelId="{71CF3719-3472-4A6E-BC84-C57370B06DAD}" type="parTrans" cxnId="{107FE37A-3862-406F-BCBA-3B2FC5458822}">
      <dgm:prSet/>
      <dgm:spPr/>
      <dgm:t>
        <a:bodyPr/>
        <a:lstStyle/>
        <a:p>
          <a:endParaRPr lang="en-US"/>
        </a:p>
      </dgm:t>
    </dgm:pt>
    <dgm:pt modelId="{606D0D0D-1BB2-450E-9FD3-412DE0B683A4}" type="sibTrans" cxnId="{107FE37A-3862-406F-BCBA-3B2FC5458822}">
      <dgm:prSet/>
      <dgm:spPr/>
      <dgm:t>
        <a:bodyPr/>
        <a:lstStyle/>
        <a:p>
          <a:endParaRPr lang="en-US"/>
        </a:p>
      </dgm:t>
    </dgm:pt>
    <dgm:pt modelId="{15D9F28C-B1C7-4B80-A924-1A57842CCC69}" type="pres">
      <dgm:prSet presAssocID="{CD0637A1-6AA6-4A6B-B051-F0B5361B1AAC}" presName="diagram" presStyleCnt="0">
        <dgm:presLayoutVars>
          <dgm:chPref val="1"/>
          <dgm:dir/>
          <dgm:animOne val="branch"/>
          <dgm:animLvl val="lvl"/>
          <dgm:resizeHandles/>
        </dgm:presLayoutVars>
      </dgm:prSet>
      <dgm:spPr/>
    </dgm:pt>
    <dgm:pt modelId="{32D8508D-3773-47DC-8B5A-E9125D291953}" type="pres">
      <dgm:prSet presAssocID="{A09EB732-7301-4D4B-8C73-F0CDCBB77FDF}" presName="root" presStyleCnt="0"/>
      <dgm:spPr/>
    </dgm:pt>
    <dgm:pt modelId="{0340B87F-D7F3-4163-BD6C-C30C41BC36BC}" type="pres">
      <dgm:prSet presAssocID="{A09EB732-7301-4D4B-8C73-F0CDCBB77FDF}" presName="rootComposite" presStyleCnt="0"/>
      <dgm:spPr/>
    </dgm:pt>
    <dgm:pt modelId="{61A9E794-546B-4268-A90C-41D00DA0B416}" type="pres">
      <dgm:prSet presAssocID="{A09EB732-7301-4D4B-8C73-F0CDCBB77FDF}" presName="rootText" presStyleLbl="node1" presStyleIdx="0" presStyleCnt="4"/>
      <dgm:spPr/>
    </dgm:pt>
    <dgm:pt modelId="{81FCD559-2F97-4DDC-8134-BCEB248D3821}" type="pres">
      <dgm:prSet presAssocID="{A09EB732-7301-4D4B-8C73-F0CDCBB77FDF}" presName="rootConnector" presStyleLbl="node1" presStyleIdx="0" presStyleCnt="4"/>
      <dgm:spPr/>
    </dgm:pt>
    <dgm:pt modelId="{24156127-B7A7-49AC-961E-FF9CF86763FE}" type="pres">
      <dgm:prSet presAssocID="{A09EB732-7301-4D4B-8C73-F0CDCBB77FDF}" presName="childShape" presStyleCnt="0"/>
      <dgm:spPr/>
    </dgm:pt>
    <dgm:pt modelId="{5D03495A-9C3F-42EA-B249-BE4CE842C72F}" type="pres">
      <dgm:prSet presAssocID="{1D8B57E8-7C45-4B8E-8BAE-9CD65081CE63}" presName="root" presStyleCnt="0"/>
      <dgm:spPr/>
    </dgm:pt>
    <dgm:pt modelId="{D726DF2F-90F4-4D87-B9F7-95380D43F129}" type="pres">
      <dgm:prSet presAssocID="{1D8B57E8-7C45-4B8E-8BAE-9CD65081CE63}" presName="rootComposite" presStyleCnt="0"/>
      <dgm:spPr/>
    </dgm:pt>
    <dgm:pt modelId="{4EFEAB24-B5D9-466C-A555-D4E524574EB5}" type="pres">
      <dgm:prSet presAssocID="{1D8B57E8-7C45-4B8E-8BAE-9CD65081CE63}" presName="rootText" presStyleLbl="node1" presStyleIdx="1" presStyleCnt="4"/>
      <dgm:spPr/>
    </dgm:pt>
    <dgm:pt modelId="{528932D3-ECEF-448F-B7D3-D40C77685BB6}" type="pres">
      <dgm:prSet presAssocID="{1D8B57E8-7C45-4B8E-8BAE-9CD65081CE63}" presName="rootConnector" presStyleLbl="node1" presStyleIdx="1" presStyleCnt="4"/>
      <dgm:spPr/>
    </dgm:pt>
    <dgm:pt modelId="{1B57C5F9-5F6B-49A2-91C8-2BE4043DE751}" type="pres">
      <dgm:prSet presAssocID="{1D8B57E8-7C45-4B8E-8BAE-9CD65081CE63}" presName="childShape" presStyleCnt="0"/>
      <dgm:spPr/>
    </dgm:pt>
    <dgm:pt modelId="{06AC7483-241F-4715-98C5-95F58337EE93}" type="pres">
      <dgm:prSet presAssocID="{FFE02FEF-485C-4F07-B883-F70E6424DF4A}" presName="root" presStyleCnt="0"/>
      <dgm:spPr/>
    </dgm:pt>
    <dgm:pt modelId="{5B039B17-E313-49AD-8F2F-88C62102BD96}" type="pres">
      <dgm:prSet presAssocID="{FFE02FEF-485C-4F07-B883-F70E6424DF4A}" presName="rootComposite" presStyleCnt="0"/>
      <dgm:spPr/>
    </dgm:pt>
    <dgm:pt modelId="{41638A2F-A13C-42E4-959C-196B8BC3BE04}" type="pres">
      <dgm:prSet presAssocID="{FFE02FEF-485C-4F07-B883-F70E6424DF4A}" presName="rootText" presStyleLbl="node1" presStyleIdx="2" presStyleCnt="4"/>
      <dgm:spPr/>
    </dgm:pt>
    <dgm:pt modelId="{2C665D88-FF95-45B4-9EBB-1F668AE9D139}" type="pres">
      <dgm:prSet presAssocID="{FFE02FEF-485C-4F07-B883-F70E6424DF4A}" presName="rootConnector" presStyleLbl="node1" presStyleIdx="2" presStyleCnt="4"/>
      <dgm:spPr/>
    </dgm:pt>
    <dgm:pt modelId="{E90F096A-FACB-482F-B41D-F0074A9D9EDE}" type="pres">
      <dgm:prSet presAssocID="{FFE02FEF-485C-4F07-B883-F70E6424DF4A}" presName="childShape" presStyleCnt="0"/>
      <dgm:spPr/>
    </dgm:pt>
    <dgm:pt modelId="{BF9B7DE9-742C-4DF9-A13C-CD852A5024B6}" type="pres">
      <dgm:prSet presAssocID="{1CD3B4B7-5D1D-489B-9A7A-2BEF84237C80}" presName="Name13" presStyleLbl="parChTrans1D2" presStyleIdx="0" presStyleCnt="3"/>
      <dgm:spPr/>
    </dgm:pt>
    <dgm:pt modelId="{3BAE30EE-05A7-409D-866E-EFB9CA51FC89}" type="pres">
      <dgm:prSet presAssocID="{2B5DA31D-631F-48B2-80E1-BD6416FD664E}" presName="childText" presStyleLbl="bgAcc1" presStyleIdx="0" presStyleCnt="3">
        <dgm:presLayoutVars>
          <dgm:bulletEnabled val="1"/>
        </dgm:presLayoutVars>
      </dgm:prSet>
      <dgm:spPr/>
    </dgm:pt>
    <dgm:pt modelId="{3EFFB0D6-229F-46C8-A238-F219C6C77837}" type="pres">
      <dgm:prSet presAssocID="{8015E8BA-4EA7-40C5-9C11-274144E8D9DB}" presName="Name13" presStyleLbl="parChTrans1D2" presStyleIdx="1" presStyleCnt="3"/>
      <dgm:spPr/>
    </dgm:pt>
    <dgm:pt modelId="{6618B839-DEDA-4856-8A92-4A2C5B3415CC}" type="pres">
      <dgm:prSet presAssocID="{B27FF146-9B63-4FEB-9131-BF2F6C594AD6}" presName="childText" presStyleLbl="bgAcc1" presStyleIdx="1" presStyleCnt="3">
        <dgm:presLayoutVars>
          <dgm:bulletEnabled val="1"/>
        </dgm:presLayoutVars>
      </dgm:prSet>
      <dgm:spPr/>
    </dgm:pt>
    <dgm:pt modelId="{931651C2-1E76-4840-9EC8-841F1B1450BB}" type="pres">
      <dgm:prSet presAssocID="{7D637B2E-1D3F-4625-A038-05A980BEFFE6}" presName="root" presStyleCnt="0"/>
      <dgm:spPr/>
    </dgm:pt>
    <dgm:pt modelId="{B185B713-557F-4617-B030-FBFF9C0FFE62}" type="pres">
      <dgm:prSet presAssocID="{7D637B2E-1D3F-4625-A038-05A980BEFFE6}" presName="rootComposite" presStyleCnt="0"/>
      <dgm:spPr/>
    </dgm:pt>
    <dgm:pt modelId="{B955F60D-ED8C-4BD8-8DA4-962D6A1674D5}" type="pres">
      <dgm:prSet presAssocID="{7D637B2E-1D3F-4625-A038-05A980BEFFE6}" presName="rootText" presStyleLbl="node1" presStyleIdx="3" presStyleCnt="4"/>
      <dgm:spPr/>
    </dgm:pt>
    <dgm:pt modelId="{ED683000-A7E8-4655-BB26-9BD02EBD5C8A}" type="pres">
      <dgm:prSet presAssocID="{7D637B2E-1D3F-4625-A038-05A980BEFFE6}" presName="rootConnector" presStyleLbl="node1" presStyleIdx="3" presStyleCnt="4"/>
      <dgm:spPr/>
    </dgm:pt>
    <dgm:pt modelId="{A08C8D98-CBEB-4A3E-8DC4-ADD18017F0A5}" type="pres">
      <dgm:prSet presAssocID="{7D637B2E-1D3F-4625-A038-05A980BEFFE6}" presName="childShape" presStyleCnt="0"/>
      <dgm:spPr/>
    </dgm:pt>
    <dgm:pt modelId="{15DAEFDF-3135-4C5B-86EA-7C2659621185}" type="pres">
      <dgm:prSet presAssocID="{71CF3719-3472-4A6E-BC84-C57370B06DAD}" presName="Name13" presStyleLbl="parChTrans1D2" presStyleIdx="2" presStyleCnt="3"/>
      <dgm:spPr/>
    </dgm:pt>
    <dgm:pt modelId="{FA4AD6AB-CE96-4F3E-96EA-F05CB9BB6E2C}" type="pres">
      <dgm:prSet presAssocID="{1D7129A1-C082-4A64-B0C8-5B662D7D06B3}" presName="childText" presStyleLbl="bgAcc1" presStyleIdx="2" presStyleCnt="3">
        <dgm:presLayoutVars>
          <dgm:bulletEnabled val="1"/>
        </dgm:presLayoutVars>
      </dgm:prSet>
      <dgm:spPr/>
    </dgm:pt>
  </dgm:ptLst>
  <dgm:cxnLst>
    <dgm:cxn modelId="{0BDF3F00-601A-491C-839A-8C92855ED2F5}" type="presOf" srcId="{FFE02FEF-485C-4F07-B883-F70E6424DF4A}" destId="{2C665D88-FF95-45B4-9EBB-1F668AE9D139}" srcOrd="1" destOrd="0" presId="urn:microsoft.com/office/officeart/2005/8/layout/hierarchy3"/>
    <dgm:cxn modelId="{33F5C015-1352-4AF9-8FC3-3B0AE2719907}" type="presOf" srcId="{71CF3719-3472-4A6E-BC84-C57370B06DAD}" destId="{15DAEFDF-3135-4C5B-86EA-7C2659621185}" srcOrd="0" destOrd="0" presId="urn:microsoft.com/office/officeart/2005/8/layout/hierarchy3"/>
    <dgm:cxn modelId="{C3C30319-527A-4A82-99EA-372B027D9062}" type="presOf" srcId="{CD0637A1-6AA6-4A6B-B051-F0B5361B1AAC}" destId="{15D9F28C-B1C7-4B80-A924-1A57842CCC69}" srcOrd="0" destOrd="0" presId="urn:microsoft.com/office/officeart/2005/8/layout/hierarchy3"/>
    <dgm:cxn modelId="{0227D933-8079-4DF7-8CE2-154E1E2F3B0F}" type="presOf" srcId="{1D7129A1-C082-4A64-B0C8-5B662D7D06B3}" destId="{FA4AD6AB-CE96-4F3E-96EA-F05CB9BB6E2C}" srcOrd="0" destOrd="0" presId="urn:microsoft.com/office/officeart/2005/8/layout/hierarchy3"/>
    <dgm:cxn modelId="{FC37A23D-FCED-45C3-A0FE-BC6BCA408736}" type="presOf" srcId="{A09EB732-7301-4D4B-8C73-F0CDCBB77FDF}" destId="{61A9E794-546B-4268-A90C-41D00DA0B416}" srcOrd="0" destOrd="0" presId="urn:microsoft.com/office/officeart/2005/8/layout/hierarchy3"/>
    <dgm:cxn modelId="{B56E1363-E77B-4E82-B0E9-1B89DAB17E2B}" type="presOf" srcId="{FFE02FEF-485C-4F07-B883-F70E6424DF4A}" destId="{41638A2F-A13C-42E4-959C-196B8BC3BE04}" srcOrd="0" destOrd="0" presId="urn:microsoft.com/office/officeart/2005/8/layout/hierarchy3"/>
    <dgm:cxn modelId="{7B162F52-D6CF-4E63-A766-FF4552A21915}" srcId="{CD0637A1-6AA6-4A6B-B051-F0B5361B1AAC}" destId="{FFE02FEF-485C-4F07-B883-F70E6424DF4A}" srcOrd="2" destOrd="0" parTransId="{DD42BCC1-A48E-4A6E-A999-6D1DEC956577}" sibTransId="{01370991-8F33-4B29-8F99-63BFB63332CE}"/>
    <dgm:cxn modelId="{0809EF72-2CEE-4F68-AF55-CE804339279D}" type="presOf" srcId="{7D637B2E-1D3F-4625-A038-05A980BEFFE6}" destId="{B955F60D-ED8C-4BD8-8DA4-962D6A1674D5}" srcOrd="0" destOrd="0" presId="urn:microsoft.com/office/officeart/2005/8/layout/hierarchy3"/>
    <dgm:cxn modelId="{53258D55-DAD4-4ADF-82A6-EC745596AC8A}" type="presOf" srcId="{1D8B57E8-7C45-4B8E-8BAE-9CD65081CE63}" destId="{4EFEAB24-B5D9-466C-A555-D4E524574EB5}" srcOrd="0" destOrd="0" presId="urn:microsoft.com/office/officeart/2005/8/layout/hierarchy3"/>
    <dgm:cxn modelId="{107FE37A-3862-406F-BCBA-3B2FC5458822}" srcId="{7D637B2E-1D3F-4625-A038-05A980BEFFE6}" destId="{1D7129A1-C082-4A64-B0C8-5B662D7D06B3}" srcOrd="0" destOrd="0" parTransId="{71CF3719-3472-4A6E-BC84-C57370B06DAD}" sibTransId="{606D0D0D-1BB2-450E-9FD3-412DE0B683A4}"/>
    <dgm:cxn modelId="{7EB53B7D-2F57-4B23-BE0E-4AC14FD78CBA}" type="presOf" srcId="{B27FF146-9B63-4FEB-9131-BF2F6C594AD6}" destId="{6618B839-DEDA-4856-8A92-4A2C5B3415CC}" srcOrd="0" destOrd="0" presId="urn:microsoft.com/office/officeart/2005/8/layout/hierarchy3"/>
    <dgm:cxn modelId="{78185C8C-3737-4457-8B0D-17631099B6FD}" type="presOf" srcId="{8015E8BA-4EA7-40C5-9C11-274144E8D9DB}" destId="{3EFFB0D6-229F-46C8-A238-F219C6C77837}" srcOrd="0" destOrd="0" presId="urn:microsoft.com/office/officeart/2005/8/layout/hierarchy3"/>
    <dgm:cxn modelId="{3EA57F92-0AB6-4EB0-ABE0-59230C3EE947}" type="presOf" srcId="{2B5DA31D-631F-48B2-80E1-BD6416FD664E}" destId="{3BAE30EE-05A7-409D-866E-EFB9CA51FC89}" srcOrd="0" destOrd="0" presId="urn:microsoft.com/office/officeart/2005/8/layout/hierarchy3"/>
    <dgm:cxn modelId="{517D4A93-76AE-4F52-B961-0E24EAB00F3C}" srcId="{CD0637A1-6AA6-4A6B-B051-F0B5361B1AAC}" destId="{1D8B57E8-7C45-4B8E-8BAE-9CD65081CE63}" srcOrd="1" destOrd="0" parTransId="{013B769E-6DAE-4916-8C38-FC963293FB39}" sibTransId="{A0C5F762-F91C-4657-AC5E-07476C908D14}"/>
    <dgm:cxn modelId="{C00EAEA2-F8B2-4262-BB5C-9071982C20E7}" type="presOf" srcId="{7D637B2E-1D3F-4625-A038-05A980BEFFE6}" destId="{ED683000-A7E8-4655-BB26-9BD02EBD5C8A}" srcOrd="1" destOrd="0" presId="urn:microsoft.com/office/officeart/2005/8/layout/hierarchy3"/>
    <dgm:cxn modelId="{D4C602AD-B484-44BB-97E4-D3661DF33944}" srcId="{CD0637A1-6AA6-4A6B-B051-F0B5361B1AAC}" destId="{A09EB732-7301-4D4B-8C73-F0CDCBB77FDF}" srcOrd="0" destOrd="0" parTransId="{A384386B-E741-4CE8-92DF-044BBE78E95A}" sibTransId="{5FF6F179-0C8E-4324-B70E-81F89A9FE33E}"/>
    <dgm:cxn modelId="{9EF903B8-887F-460A-BC3E-83F9EC980D92}" srcId="{FFE02FEF-485C-4F07-B883-F70E6424DF4A}" destId="{B27FF146-9B63-4FEB-9131-BF2F6C594AD6}" srcOrd="1" destOrd="0" parTransId="{8015E8BA-4EA7-40C5-9C11-274144E8D9DB}" sibTransId="{E061176B-6363-4BAB-AD6A-ACECF242463A}"/>
    <dgm:cxn modelId="{6F12FCBB-FD2E-4549-96FE-709B60D0FEBB}" type="presOf" srcId="{1D8B57E8-7C45-4B8E-8BAE-9CD65081CE63}" destId="{528932D3-ECEF-448F-B7D3-D40C77685BB6}" srcOrd="1" destOrd="0" presId="urn:microsoft.com/office/officeart/2005/8/layout/hierarchy3"/>
    <dgm:cxn modelId="{B3032CD8-0D10-406D-B112-19AD3C88BED8}" srcId="{CD0637A1-6AA6-4A6B-B051-F0B5361B1AAC}" destId="{7D637B2E-1D3F-4625-A038-05A980BEFFE6}" srcOrd="3" destOrd="0" parTransId="{076BDD98-C10A-44F7-B31B-C28A17232115}" sibTransId="{BDB4B03B-6C03-4011-838E-4365FF403055}"/>
    <dgm:cxn modelId="{2B7771DE-26B4-426C-B54B-670724C91880}" type="presOf" srcId="{A09EB732-7301-4D4B-8C73-F0CDCBB77FDF}" destId="{81FCD559-2F97-4DDC-8134-BCEB248D3821}" srcOrd="1" destOrd="0" presId="urn:microsoft.com/office/officeart/2005/8/layout/hierarchy3"/>
    <dgm:cxn modelId="{3D1D7EE6-0853-49C0-9055-B17A8C441745}" type="presOf" srcId="{1CD3B4B7-5D1D-489B-9A7A-2BEF84237C80}" destId="{BF9B7DE9-742C-4DF9-A13C-CD852A5024B6}" srcOrd="0" destOrd="0" presId="urn:microsoft.com/office/officeart/2005/8/layout/hierarchy3"/>
    <dgm:cxn modelId="{68CC16F5-8816-4F39-ACBF-0082CC7364D1}" srcId="{FFE02FEF-485C-4F07-B883-F70E6424DF4A}" destId="{2B5DA31D-631F-48B2-80E1-BD6416FD664E}" srcOrd="0" destOrd="0" parTransId="{1CD3B4B7-5D1D-489B-9A7A-2BEF84237C80}" sibTransId="{D5BF496E-5625-4B83-9CC2-DBA2167415FB}"/>
    <dgm:cxn modelId="{A85DCDD6-1B37-4150-BDCE-F9965DF2C8C2}" type="presParOf" srcId="{15D9F28C-B1C7-4B80-A924-1A57842CCC69}" destId="{32D8508D-3773-47DC-8B5A-E9125D291953}" srcOrd="0" destOrd="0" presId="urn:microsoft.com/office/officeart/2005/8/layout/hierarchy3"/>
    <dgm:cxn modelId="{E19ABF6F-D92A-4E40-ACF1-FEA1A770EA39}" type="presParOf" srcId="{32D8508D-3773-47DC-8B5A-E9125D291953}" destId="{0340B87F-D7F3-4163-BD6C-C30C41BC36BC}" srcOrd="0" destOrd="0" presId="urn:microsoft.com/office/officeart/2005/8/layout/hierarchy3"/>
    <dgm:cxn modelId="{29044B8D-B67D-48E6-BF63-B6FB535F5BC8}" type="presParOf" srcId="{0340B87F-D7F3-4163-BD6C-C30C41BC36BC}" destId="{61A9E794-546B-4268-A90C-41D00DA0B416}" srcOrd="0" destOrd="0" presId="urn:microsoft.com/office/officeart/2005/8/layout/hierarchy3"/>
    <dgm:cxn modelId="{A08AF17A-C59B-4D35-90F3-4A4EB2998962}" type="presParOf" srcId="{0340B87F-D7F3-4163-BD6C-C30C41BC36BC}" destId="{81FCD559-2F97-4DDC-8134-BCEB248D3821}" srcOrd="1" destOrd="0" presId="urn:microsoft.com/office/officeart/2005/8/layout/hierarchy3"/>
    <dgm:cxn modelId="{65A1A1BE-B37A-42B5-AF57-55E15FE615D4}" type="presParOf" srcId="{32D8508D-3773-47DC-8B5A-E9125D291953}" destId="{24156127-B7A7-49AC-961E-FF9CF86763FE}" srcOrd="1" destOrd="0" presId="urn:microsoft.com/office/officeart/2005/8/layout/hierarchy3"/>
    <dgm:cxn modelId="{18EAC400-A6B3-433D-84AA-D51CF13D8E15}" type="presParOf" srcId="{15D9F28C-B1C7-4B80-A924-1A57842CCC69}" destId="{5D03495A-9C3F-42EA-B249-BE4CE842C72F}" srcOrd="1" destOrd="0" presId="urn:microsoft.com/office/officeart/2005/8/layout/hierarchy3"/>
    <dgm:cxn modelId="{78948BC5-3D7B-4762-A012-A66FE65BC1DE}" type="presParOf" srcId="{5D03495A-9C3F-42EA-B249-BE4CE842C72F}" destId="{D726DF2F-90F4-4D87-B9F7-95380D43F129}" srcOrd="0" destOrd="0" presId="urn:microsoft.com/office/officeart/2005/8/layout/hierarchy3"/>
    <dgm:cxn modelId="{8B917497-7F40-4D98-B7A9-A359E4244444}" type="presParOf" srcId="{D726DF2F-90F4-4D87-B9F7-95380D43F129}" destId="{4EFEAB24-B5D9-466C-A555-D4E524574EB5}" srcOrd="0" destOrd="0" presId="urn:microsoft.com/office/officeart/2005/8/layout/hierarchy3"/>
    <dgm:cxn modelId="{D6672BFB-71E0-4D8F-9407-AE359BF871FC}" type="presParOf" srcId="{D726DF2F-90F4-4D87-B9F7-95380D43F129}" destId="{528932D3-ECEF-448F-B7D3-D40C77685BB6}" srcOrd="1" destOrd="0" presId="urn:microsoft.com/office/officeart/2005/8/layout/hierarchy3"/>
    <dgm:cxn modelId="{F120006A-4C4B-4DE4-86F7-DAE3401E1156}" type="presParOf" srcId="{5D03495A-9C3F-42EA-B249-BE4CE842C72F}" destId="{1B57C5F9-5F6B-49A2-91C8-2BE4043DE751}" srcOrd="1" destOrd="0" presId="urn:microsoft.com/office/officeart/2005/8/layout/hierarchy3"/>
    <dgm:cxn modelId="{3A6D7D34-62D0-4F5E-904F-3A8EB426F527}" type="presParOf" srcId="{15D9F28C-B1C7-4B80-A924-1A57842CCC69}" destId="{06AC7483-241F-4715-98C5-95F58337EE93}" srcOrd="2" destOrd="0" presId="urn:microsoft.com/office/officeart/2005/8/layout/hierarchy3"/>
    <dgm:cxn modelId="{33BF138E-1BEA-4DE5-9E48-449D2A06F71E}" type="presParOf" srcId="{06AC7483-241F-4715-98C5-95F58337EE93}" destId="{5B039B17-E313-49AD-8F2F-88C62102BD96}" srcOrd="0" destOrd="0" presId="urn:microsoft.com/office/officeart/2005/8/layout/hierarchy3"/>
    <dgm:cxn modelId="{E1C19034-FD8B-4C9F-92F9-8477CCDC9368}" type="presParOf" srcId="{5B039B17-E313-49AD-8F2F-88C62102BD96}" destId="{41638A2F-A13C-42E4-959C-196B8BC3BE04}" srcOrd="0" destOrd="0" presId="urn:microsoft.com/office/officeart/2005/8/layout/hierarchy3"/>
    <dgm:cxn modelId="{7FBCB2AD-5447-4C17-91EE-A185E6AC1B48}" type="presParOf" srcId="{5B039B17-E313-49AD-8F2F-88C62102BD96}" destId="{2C665D88-FF95-45B4-9EBB-1F668AE9D139}" srcOrd="1" destOrd="0" presId="urn:microsoft.com/office/officeart/2005/8/layout/hierarchy3"/>
    <dgm:cxn modelId="{B9E0B8E3-98DC-46C0-83C6-0D5B88042338}" type="presParOf" srcId="{06AC7483-241F-4715-98C5-95F58337EE93}" destId="{E90F096A-FACB-482F-B41D-F0074A9D9EDE}" srcOrd="1" destOrd="0" presId="urn:microsoft.com/office/officeart/2005/8/layout/hierarchy3"/>
    <dgm:cxn modelId="{A25205CF-475F-4DE0-A573-B6438B6292EA}" type="presParOf" srcId="{E90F096A-FACB-482F-B41D-F0074A9D9EDE}" destId="{BF9B7DE9-742C-4DF9-A13C-CD852A5024B6}" srcOrd="0" destOrd="0" presId="urn:microsoft.com/office/officeart/2005/8/layout/hierarchy3"/>
    <dgm:cxn modelId="{33B5DAB2-5EB7-47C5-A7BC-925E05AF7466}" type="presParOf" srcId="{E90F096A-FACB-482F-B41D-F0074A9D9EDE}" destId="{3BAE30EE-05A7-409D-866E-EFB9CA51FC89}" srcOrd="1" destOrd="0" presId="urn:microsoft.com/office/officeart/2005/8/layout/hierarchy3"/>
    <dgm:cxn modelId="{834DDC7F-2931-488E-A2FF-E29D019D668C}" type="presParOf" srcId="{E90F096A-FACB-482F-B41D-F0074A9D9EDE}" destId="{3EFFB0D6-229F-46C8-A238-F219C6C77837}" srcOrd="2" destOrd="0" presId="urn:microsoft.com/office/officeart/2005/8/layout/hierarchy3"/>
    <dgm:cxn modelId="{00B5C453-42EB-4260-B404-D80D1652979B}" type="presParOf" srcId="{E90F096A-FACB-482F-B41D-F0074A9D9EDE}" destId="{6618B839-DEDA-4856-8A92-4A2C5B3415CC}" srcOrd="3" destOrd="0" presId="urn:microsoft.com/office/officeart/2005/8/layout/hierarchy3"/>
    <dgm:cxn modelId="{1BF0B62C-8726-4037-AC33-62E370CC4846}" type="presParOf" srcId="{15D9F28C-B1C7-4B80-A924-1A57842CCC69}" destId="{931651C2-1E76-4840-9EC8-841F1B1450BB}" srcOrd="3" destOrd="0" presId="urn:microsoft.com/office/officeart/2005/8/layout/hierarchy3"/>
    <dgm:cxn modelId="{1F027540-5B55-4FDA-BC06-5F77504B733D}" type="presParOf" srcId="{931651C2-1E76-4840-9EC8-841F1B1450BB}" destId="{B185B713-557F-4617-B030-FBFF9C0FFE62}" srcOrd="0" destOrd="0" presId="urn:microsoft.com/office/officeart/2005/8/layout/hierarchy3"/>
    <dgm:cxn modelId="{38ABA26D-1797-417E-B20B-A9AD1F264BA2}" type="presParOf" srcId="{B185B713-557F-4617-B030-FBFF9C0FFE62}" destId="{B955F60D-ED8C-4BD8-8DA4-962D6A1674D5}" srcOrd="0" destOrd="0" presId="urn:microsoft.com/office/officeart/2005/8/layout/hierarchy3"/>
    <dgm:cxn modelId="{366C5745-9163-4579-B0FB-A565A9C00D54}" type="presParOf" srcId="{B185B713-557F-4617-B030-FBFF9C0FFE62}" destId="{ED683000-A7E8-4655-BB26-9BD02EBD5C8A}" srcOrd="1" destOrd="0" presId="urn:microsoft.com/office/officeart/2005/8/layout/hierarchy3"/>
    <dgm:cxn modelId="{A8A517DF-8C75-463D-8992-7A09C46FEF80}" type="presParOf" srcId="{931651C2-1E76-4840-9EC8-841F1B1450BB}" destId="{A08C8D98-CBEB-4A3E-8DC4-ADD18017F0A5}" srcOrd="1" destOrd="0" presId="urn:microsoft.com/office/officeart/2005/8/layout/hierarchy3"/>
    <dgm:cxn modelId="{BD6A8C9C-8F10-4048-AF76-42C10CA670FC}" type="presParOf" srcId="{A08C8D98-CBEB-4A3E-8DC4-ADD18017F0A5}" destId="{15DAEFDF-3135-4C5B-86EA-7C2659621185}" srcOrd="0" destOrd="0" presId="urn:microsoft.com/office/officeart/2005/8/layout/hierarchy3"/>
    <dgm:cxn modelId="{C024F4A3-32EF-46DD-A8F7-4BDCBC3A094C}" type="presParOf" srcId="{A08C8D98-CBEB-4A3E-8DC4-ADD18017F0A5}" destId="{FA4AD6AB-CE96-4F3E-96EA-F05CB9BB6E2C}"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9B92CD-CB9C-4D5F-97A5-742FF4850716}">
      <dsp:nvSpPr>
        <dsp:cNvPr id="0" name=""/>
        <dsp:cNvSpPr/>
      </dsp:nvSpPr>
      <dsp:spPr>
        <a:xfrm>
          <a:off x="6624" y="664655"/>
          <a:ext cx="2070808" cy="2484970"/>
        </a:xfrm>
        <a:prstGeom prst="rect">
          <a:avLst/>
        </a:prstGeom>
        <a:solidFill>
          <a:schemeClr val="accent2">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550" tIns="0" rIns="204550" bIns="330200" numCol="1" spcCol="1270" anchor="t" anchorCtr="0">
          <a:noAutofit/>
        </a:bodyPr>
        <a:lstStyle/>
        <a:p>
          <a:pPr marL="0" lvl="0" indent="0" algn="l" defTabSz="755650">
            <a:lnSpc>
              <a:spcPct val="90000"/>
            </a:lnSpc>
            <a:spcBef>
              <a:spcPct val="0"/>
            </a:spcBef>
            <a:spcAft>
              <a:spcPct val="35000"/>
            </a:spcAft>
            <a:buNone/>
          </a:pPr>
          <a:r>
            <a:rPr lang="en-US" sz="1700" kern="1200"/>
            <a:t>Describe how eating disorders present. </a:t>
          </a:r>
        </a:p>
      </dsp:txBody>
      <dsp:txXfrm>
        <a:off x="6624" y="1658643"/>
        <a:ext cx="2070808" cy="1490982"/>
      </dsp:txXfrm>
    </dsp:sp>
    <dsp:sp modelId="{FA991F49-5F77-42E3-811A-B2884A05FC52}">
      <dsp:nvSpPr>
        <dsp:cNvPr id="0" name=""/>
        <dsp:cNvSpPr/>
      </dsp:nvSpPr>
      <dsp:spPr>
        <a:xfrm>
          <a:off x="6624" y="664655"/>
          <a:ext cx="2070808" cy="993988"/>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04550" tIns="165100" rIns="204550" bIns="165100" numCol="1" spcCol="1270" anchor="ctr" anchorCtr="0">
          <a:noAutofit/>
        </a:bodyPr>
        <a:lstStyle/>
        <a:p>
          <a:pPr marL="0" lvl="0" indent="0" algn="l" defTabSz="2089150">
            <a:lnSpc>
              <a:spcPct val="90000"/>
            </a:lnSpc>
            <a:spcBef>
              <a:spcPct val="0"/>
            </a:spcBef>
            <a:spcAft>
              <a:spcPct val="35000"/>
            </a:spcAft>
            <a:buNone/>
          </a:pPr>
          <a:r>
            <a:rPr lang="en-US" sz="4700" kern="1200"/>
            <a:t>01</a:t>
          </a:r>
        </a:p>
      </dsp:txBody>
      <dsp:txXfrm>
        <a:off x="6624" y="664655"/>
        <a:ext cx="2070808" cy="993988"/>
      </dsp:txXfrm>
    </dsp:sp>
    <dsp:sp modelId="{66940590-A30E-4C29-9DAA-E956BBB8023D}">
      <dsp:nvSpPr>
        <dsp:cNvPr id="0" name=""/>
        <dsp:cNvSpPr/>
      </dsp:nvSpPr>
      <dsp:spPr>
        <a:xfrm>
          <a:off x="2243097" y="664655"/>
          <a:ext cx="2070808" cy="2484970"/>
        </a:xfrm>
        <a:prstGeom prst="rect">
          <a:avLst/>
        </a:prstGeom>
        <a:solidFill>
          <a:schemeClr val="accent3">
            <a:hueOff val="0"/>
            <a:satOff val="0"/>
            <a:lumOff val="0"/>
            <a:alphaOff val="0"/>
          </a:schemeClr>
        </a:solidFill>
        <a:ln w="2222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550" tIns="0" rIns="204550" bIns="330200" numCol="1" spcCol="1270" anchor="t" anchorCtr="0">
          <a:noAutofit/>
        </a:bodyPr>
        <a:lstStyle/>
        <a:p>
          <a:pPr marL="0" lvl="0" indent="0" algn="l" defTabSz="755650">
            <a:lnSpc>
              <a:spcPct val="90000"/>
            </a:lnSpc>
            <a:spcBef>
              <a:spcPct val="0"/>
            </a:spcBef>
            <a:spcAft>
              <a:spcPct val="35000"/>
            </a:spcAft>
            <a:buNone/>
          </a:pPr>
          <a:r>
            <a:rPr lang="en-US" sz="1700" kern="1200"/>
            <a:t>Describe the epidemiology of eating disorders. </a:t>
          </a:r>
        </a:p>
      </dsp:txBody>
      <dsp:txXfrm>
        <a:off x="2243097" y="1658643"/>
        <a:ext cx="2070808" cy="1490982"/>
      </dsp:txXfrm>
    </dsp:sp>
    <dsp:sp modelId="{CD22D5C6-8083-4AC1-BE84-2D2CC8BDBC2F}">
      <dsp:nvSpPr>
        <dsp:cNvPr id="0" name=""/>
        <dsp:cNvSpPr/>
      </dsp:nvSpPr>
      <dsp:spPr>
        <a:xfrm>
          <a:off x="2243097" y="664655"/>
          <a:ext cx="2070808" cy="993988"/>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04550" tIns="165100" rIns="204550" bIns="165100" numCol="1" spcCol="1270" anchor="ctr" anchorCtr="0">
          <a:noAutofit/>
        </a:bodyPr>
        <a:lstStyle/>
        <a:p>
          <a:pPr marL="0" lvl="0" indent="0" algn="l" defTabSz="2089150">
            <a:lnSpc>
              <a:spcPct val="90000"/>
            </a:lnSpc>
            <a:spcBef>
              <a:spcPct val="0"/>
            </a:spcBef>
            <a:spcAft>
              <a:spcPct val="35000"/>
            </a:spcAft>
            <a:buNone/>
          </a:pPr>
          <a:r>
            <a:rPr lang="en-US" sz="4700" kern="1200"/>
            <a:t>02</a:t>
          </a:r>
        </a:p>
      </dsp:txBody>
      <dsp:txXfrm>
        <a:off x="2243097" y="664655"/>
        <a:ext cx="2070808" cy="993988"/>
      </dsp:txXfrm>
    </dsp:sp>
    <dsp:sp modelId="{A726E22C-0E82-4ADF-A723-2A7409109585}">
      <dsp:nvSpPr>
        <dsp:cNvPr id="0" name=""/>
        <dsp:cNvSpPr/>
      </dsp:nvSpPr>
      <dsp:spPr>
        <a:xfrm>
          <a:off x="4479570" y="664655"/>
          <a:ext cx="2070808" cy="2484970"/>
        </a:xfrm>
        <a:prstGeom prst="rect">
          <a:avLst/>
        </a:prstGeom>
        <a:solidFill>
          <a:schemeClr val="accent4">
            <a:hueOff val="0"/>
            <a:satOff val="0"/>
            <a:lumOff val="0"/>
            <a:alphaOff val="0"/>
          </a:schemeClr>
        </a:solidFill>
        <a:ln w="2222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550" tIns="0" rIns="204550" bIns="330200" numCol="1" spcCol="1270" anchor="t" anchorCtr="0">
          <a:noAutofit/>
        </a:bodyPr>
        <a:lstStyle/>
        <a:p>
          <a:pPr marL="0" lvl="0" indent="0" algn="l" defTabSz="755650">
            <a:lnSpc>
              <a:spcPct val="90000"/>
            </a:lnSpc>
            <a:spcBef>
              <a:spcPct val="0"/>
            </a:spcBef>
            <a:spcAft>
              <a:spcPct val="35000"/>
            </a:spcAft>
            <a:buNone/>
          </a:pPr>
          <a:r>
            <a:rPr lang="en-US" sz="1700" kern="1200"/>
            <a:t>Describe comorbidity in relation to eating disorders. </a:t>
          </a:r>
        </a:p>
      </dsp:txBody>
      <dsp:txXfrm>
        <a:off x="4479570" y="1658643"/>
        <a:ext cx="2070808" cy="1490982"/>
      </dsp:txXfrm>
    </dsp:sp>
    <dsp:sp modelId="{787DDD01-77D4-4A80-A9B0-67724815113C}">
      <dsp:nvSpPr>
        <dsp:cNvPr id="0" name=""/>
        <dsp:cNvSpPr/>
      </dsp:nvSpPr>
      <dsp:spPr>
        <a:xfrm>
          <a:off x="4479570" y="664655"/>
          <a:ext cx="2070808" cy="993988"/>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04550" tIns="165100" rIns="204550" bIns="165100" numCol="1" spcCol="1270" anchor="ctr" anchorCtr="0">
          <a:noAutofit/>
        </a:bodyPr>
        <a:lstStyle/>
        <a:p>
          <a:pPr marL="0" lvl="0" indent="0" algn="l" defTabSz="2089150">
            <a:lnSpc>
              <a:spcPct val="90000"/>
            </a:lnSpc>
            <a:spcBef>
              <a:spcPct val="0"/>
            </a:spcBef>
            <a:spcAft>
              <a:spcPct val="35000"/>
            </a:spcAft>
            <a:buNone/>
          </a:pPr>
          <a:r>
            <a:rPr lang="en-US" sz="4700" kern="1200"/>
            <a:t>03</a:t>
          </a:r>
        </a:p>
      </dsp:txBody>
      <dsp:txXfrm>
        <a:off x="4479570" y="664655"/>
        <a:ext cx="2070808" cy="993988"/>
      </dsp:txXfrm>
    </dsp:sp>
    <dsp:sp modelId="{1440A4AD-1A60-4181-BCCD-290F663A2ACB}">
      <dsp:nvSpPr>
        <dsp:cNvPr id="0" name=""/>
        <dsp:cNvSpPr/>
      </dsp:nvSpPr>
      <dsp:spPr>
        <a:xfrm>
          <a:off x="6716043" y="664655"/>
          <a:ext cx="2070808" cy="2484970"/>
        </a:xfrm>
        <a:prstGeom prst="rect">
          <a:avLst/>
        </a:prstGeom>
        <a:solidFill>
          <a:schemeClr val="accent5">
            <a:hueOff val="0"/>
            <a:satOff val="0"/>
            <a:lumOff val="0"/>
            <a:alphaOff val="0"/>
          </a:schemeClr>
        </a:solidFill>
        <a:ln w="2222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550" tIns="0" rIns="204550" bIns="330200" numCol="1" spcCol="1270" anchor="t" anchorCtr="0">
          <a:noAutofit/>
        </a:bodyPr>
        <a:lstStyle/>
        <a:p>
          <a:pPr marL="0" lvl="0" indent="0" algn="l" defTabSz="755650">
            <a:lnSpc>
              <a:spcPct val="90000"/>
            </a:lnSpc>
            <a:spcBef>
              <a:spcPct val="0"/>
            </a:spcBef>
            <a:spcAft>
              <a:spcPct val="35000"/>
            </a:spcAft>
            <a:buNone/>
          </a:pPr>
          <a:r>
            <a:rPr lang="en-US" sz="1700" kern="1200"/>
            <a:t>Describe the etiology of eating disorders. </a:t>
          </a:r>
        </a:p>
      </dsp:txBody>
      <dsp:txXfrm>
        <a:off x="6716043" y="1658643"/>
        <a:ext cx="2070808" cy="1490982"/>
      </dsp:txXfrm>
    </dsp:sp>
    <dsp:sp modelId="{7603C39F-ADD4-4BE6-847D-87A0DFA147D2}">
      <dsp:nvSpPr>
        <dsp:cNvPr id="0" name=""/>
        <dsp:cNvSpPr/>
      </dsp:nvSpPr>
      <dsp:spPr>
        <a:xfrm>
          <a:off x="6716043" y="664655"/>
          <a:ext cx="2070808" cy="993988"/>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04550" tIns="165100" rIns="204550" bIns="165100" numCol="1" spcCol="1270" anchor="ctr" anchorCtr="0">
          <a:noAutofit/>
        </a:bodyPr>
        <a:lstStyle/>
        <a:p>
          <a:pPr marL="0" lvl="0" indent="0" algn="l" defTabSz="2089150">
            <a:lnSpc>
              <a:spcPct val="90000"/>
            </a:lnSpc>
            <a:spcBef>
              <a:spcPct val="0"/>
            </a:spcBef>
            <a:spcAft>
              <a:spcPct val="35000"/>
            </a:spcAft>
            <a:buNone/>
          </a:pPr>
          <a:r>
            <a:rPr lang="en-US" sz="4700" kern="1200"/>
            <a:t>04</a:t>
          </a:r>
        </a:p>
      </dsp:txBody>
      <dsp:txXfrm>
        <a:off x="6716043" y="664655"/>
        <a:ext cx="2070808" cy="993988"/>
      </dsp:txXfrm>
    </dsp:sp>
    <dsp:sp modelId="{3930B78F-CE08-4D30-B569-C8BE813E9A4A}">
      <dsp:nvSpPr>
        <dsp:cNvPr id="0" name=""/>
        <dsp:cNvSpPr/>
      </dsp:nvSpPr>
      <dsp:spPr>
        <a:xfrm>
          <a:off x="8952517" y="664655"/>
          <a:ext cx="2070808" cy="2484970"/>
        </a:xfrm>
        <a:prstGeom prst="rect">
          <a:avLst/>
        </a:prstGeom>
        <a:solidFill>
          <a:schemeClr val="accent6">
            <a:hueOff val="0"/>
            <a:satOff val="0"/>
            <a:lumOff val="0"/>
            <a:alphaOff val="0"/>
          </a:schemeClr>
        </a:solidFill>
        <a:ln w="22225"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550" tIns="0" rIns="204550" bIns="330200" numCol="1" spcCol="1270" anchor="t" anchorCtr="0">
          <a:noAutofit/>
        </a:bodyPr>
        <a:lstStyle/>
        <a:p>
          <a:pPr marL="0" lvl="0" indent="0" algn="l" defTabSz="755650">
            <a:lnSpc>
              <a:spcPct val="90000"/>
            </a:lnSpc>
            <a:spcBef>
              <a:spcPct val="0"/>
            </a:spcBef>
            <a:spcAft>
              <a:spcPct val="35000"/>
            </a:spcAft>
            <a:buNone/>
          </a:pPr>
          <a:r>
            <a:rPr lang="en-US" sz="1700" kern="1200"/>
            <a:t>Describe treatment options for eating disorders.</a:t>
          </a:r>
        </a:p>
      </dsp:txBody>
      <dsp:txXfrm>
        <a:off x="8952517" y="1658643"/>
        <a:ext cx="2070808" cy="1490982"/>
      </dsp:txXfrm>
    </dsp:sp>
    <dsp:sp modelId="{597FD232-C4B7-4992-B95C-E49F0F389590}">
      <dsp:nvSpPr>
        <dsp:cNvPr id="0" name=""/>
        <dsp:cNvSpPr/>
      </dsp:nvSpPr>
      <dsp:spPr>
        <a:xfrm>
          <a:off x="8952517" y="664655"/>
          <a:ext cx="2070808" cy="993988"/>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04550" tIns="165100" rIns="204550" bIns="165100" numCol="1" spcCol="1270" anchor="ctr" anchorCtr="0">
          <a:noAutofit/>
        </a:bodyPr>
        <a:lstStyle/>
        <a:p>
          <a:pPr marL="0" lvl="0" indent="0" algn="l" defTabSz="2089150">
            <a:lnSpc>
              <a:spcPct val="90000"/>
            </a:lnSpc>
            <a:spcBef>
              <a:spcPct val="0"/>
            </a:spcBef>
            <a:spcAft>
              <a:spcPct val="35000"/>
            </a:spcAft>
            <a:buNone/>
          </a:pPr>
          <a:r>
            <a:rPr lang="en-US" sz="4700" kern="1200"/>
            <a:t>05</a:t>
          </a:r>
        </a:p>
      </dsp:txBody>
      <dsp:txXfrm>
        <a:off x="8952517" y="664655"/>
        <a:ext cx="2070808" cy="9939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E8E911-FDB9-44EA-AD7F-87F20260DADA}">
      <dsp:nvSpPr>
        <dsp:cNvPr id="0" name=""/>
        <dsp:cNvSpPr/>
      </dsp:nvSpPr>
      <dsp:spPr>
        <a:xfrm>
          <a:off x="0" y="2842210"/>
          <a:ext cx="7012370" cy="1864797"/>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kern="1200" dirty="0"/>
            <a:t>We will focus on anorexia nervosa, bulimia nervosa, and binge-eating disorder (BED), but there are three other eating disorders listed in the DSM-5 (i.e., Pica, rumination disorder, avoidant/restrictive food intake disorder)</a:t>
          </a:r>
        </a:p>
      </dsp:txBody>
      <dsp:txXfrm>
        <a:off x="0" y="2842210"/>
        <a:ext cx="7012370" cy="1006990"/>
      </dsp:txXfrm>
    </dsp:sp>
    <dsp:sp modelId="{31AA4A86-A498-4F8F-B612-18B3564D9E4A}">
      <dsp:nvSpPr>
        <dsp:cNvPr id="0" name=""/>
        <dsp:cNvSpPr/>
      </dsp:nvSpPr>
      <dsp:spPr>
        <a:xfrm>
          <a:off x="0" y="3811904"/>
          <a:ext cx="3506184" cy="857806"/>
        </a:xfrm>
        <a:prstGeom prst="rect">
          <a:avLst/>
        </a:prstGeom>
        <a:solidFill>
          <a:schemeClr val="accent2">
            <a:tint val="40000"/>
            <a:alpha val="90000"/>
            <a:hueOff val="0"/>
            <a:satOff val="0"/>
            <a:lumOff val="0"/>
            <a:alphaOff val="0"/>
          </a:schemeClr>
        </a:solidFill>
        <a:ln w="2222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300" kern="1200" dirty="0"/>
            <a:t>If you’d like to find out more, there are tons of resources online including </a:t>
          </a:r>
          <a:r>
            <a:rPr lang="en-US" sz="1300" kern="1200" dirty="0">
              <a:hlinkClick xmlns:r="http://schemas.openxmlformats.org/officeDocument/2006/relationships" r:id="rId1"/>
            </a:rPr>
            <a:t>https://www.nationaleatingdisorders.org/</a:t>
          </a:r>
          <a:endParaRPr lang="en-US" sz="1300" kern="1200" dirty="0"/>
        </a:p>
      </dsp:txBody>
      <dsp:txXfrm>
        <a:off x="0" y="3811904"/>
        <a:ext cx="3506184" cy="857806"/>
      </dsp:txXfrm>
    </dsp:sp>
    <dsp:sp modelId="{839E3878-AC00-49B5-9B1F-9FECFA480E19}">
      <dsp:nvSpPr>
        <dsp:cNvPr id="0" name=""/>
        <dsp:cNvSpPr/>
      </dsp:nvSpPr>
      <dsp:spPr>
        <a:xfrm>
          <a:off x="3506185" y="3811904"/>
          <a:ext cx="3506184" cy="857806"/>
        </a:xfrm>
        <a:prstGeom prst="rect">
          <a:avLst/>
        </a:prstGeom>
        <a:solidFill>
          <a:schemeClr val="accent2">
            <a:tint val="40000"/>
            <a:alpha val="90000"/>
            <a:hueOff val="-1709450"/>
            <a:satOff val="-5077"/>
            <a:lumOff val="18"/>
            <a:alphaOff val="0"/>
          </a:schemeClr>
        </a:solidFill>
        <a:ln w="22225" cap="rnd" cmpd="sng" algn="ctr">
          <a:solidFill>
            <a:schemeClr val="accent2">
              <a:tint val="40000"/>
              <a:alpha val="90000"/>
              <a:hueOff val="-1709450"/>
              <a:satOff val="-5077"/>
              <a:lumOff val="1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300" kern="1200" dirty="0"/>
            <a:t>Diagnostic criteria is mutually exclusive, meaning that only one diagnosis can be assigned at any given time (except for Pica) </a:t>
          </a:r>
        </a:p>
      </dsp:txBody>
      <dsp:txXfrm>
        <a:off x="3506185" y="3811904"/>
        <a:ext cx="3506184" cy="857806"/>
      </dsp:txXfrm>
    </dsp:sp>
    <dsp:sp modelId="{60C3DEE7-C51F-4905-B098-E5EDA244A732}">
      <dsp:nvSpPr>
        <dsp:cNvPr id="0" name=""/>
        <dsp:cNvSpPr/>
      </dsp:nvSpPr>
      <dsp:spPr>
        <a:xfrm rot="10800000">
          <a:off x="0" y="2123"/>
          <a:ext cx="7012370" cy="2868058"/>
        </a:xfrm>
        <a:prstGeom prst="upArrowCallout">
          <a:avLst/>
        </a:prstGeom>
        <a:solidFill>
          <a:schemeClr val="accent2">
            <a:hueOff val="-1527233"/>
            <a:satOff val="-6737"/>
            <a:lumOff val="58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kern="1200" dirty="0"/>
            <a:t>13% of adolescents will be diagnosed with at least one eating disorder by age 20 </a:t>
          </a:r>
        </a:p>
      </dsp:txBody>
      <dsp:txXfrm rot="10800000">
        <a:off x="0" y="2123"/>
        <a:ext cx="7012370" cy="18635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D7406D-7182-416D-A935-258E3743008E}">
      <dsp:nvSpPr>
        <dsp:cNvPr id="0" name=""/>
        <dsp:cNvSpPr/>
      </dsp:nvSpPr>
      <dsp:spPr>
        <a:xfrm>
          <a:off x="683609" y="2258"/>
          <a:ext cx="837636" cy="83763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3BDB03-93B7-4B27-9D49-729968E1D204}">
      <dsp:nvSpPr>
        <dsp:cNvPr id="0" name=""/>
        <dsp:cNvSpPr/>
      </dsp:nvSpPr>
      <dsp:spPr>
        <a:xfrm>
          <a:off x="859512" y="178162"/>
          <a:ext cx="485828" cy="48582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8131BDF-A97D-40B0-A15A-E0F7437357F2}">
      <dsp:nvSpPr>
        <dsp:cNvPr id="0" name=""/>
        <dsp:cNvSpPr/>
      </dsp:nvSpPr>
      <dsp:spPr>
        <a:xfrm>
          <a:off x="1700738" y="2258"/>
          <a:ext cx="1974428" cy="837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dirty="0"/>
            <a:t>Like bulimia nervosa in that there are binge eating episodes with feelings of being out of control</a:t>
          </a:r>
        </a:p>
      </dsp:txBody>
      <dsp:txXfrm>
        <a:off x="1700738" y="2258"/>
        <a:ext cx="1974428" cy="837636"/>
      </dsp:txXfrm>
    </dsp:sp>
    <dsp:sp modelId="{25BD8A3E-68A4-4636-A4EE-D45BD115214B}">
      <dsp:nvSpPr>
        <dsp:cNvPr id="0" name=""/>
        <dsp:cNvSpPr/>
      </dsp:nvSpPr>
      <dsp:spPr>
        <a:xfrm>
          <a:off x="4019196" y="2258"/>
          <a:ext cx="837636" cy="837636"/>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EF24B4-3613-4DB3-B6F5-818671DC55FB}">
      <dsp:nvSpPr>
        <dsp:cNvPr id="0" name=""/>
        <dsp:cNvSpPr/>
      </dsp:nvSpPr>
      <dsp:spPr>
        <a:xfrm>
          <a:off x="4195099" y="178162"/>
          <a:ext cx="485828" cy="48582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BB71C2F-6339-4019-91E2-3EE5E8508350}">
      <dsp:nvSpPr>
        <dsp:cNvPr id="0" name=""/>
        <dsp:cNvSpPr/>
      </dsp:nvSpPr>
      <dsp:spPr>
        <a:xfrm>
          <a:off x="5036325" y="2258"/>
          <a:ext cx="1974428" cy="837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dirty="0"/>
            <a:t>Unlike bulimia nervosa because there aren’t compensatory behaviors (although they may still feel shame, embarrassment and guilt) </a:t>
          </a:r>
        </a:p>
      </dsp:txBody>
      <dsp:txXfrm>
        <a:off x="5036325" y="2258"/>
        <a:ext cx="1974428" cy="837636"/>
      </dsp:txXfrm>
    </dsp:sp>
    <dsp:sp modelId="{9E23B517-7C4A-4B3A-A9A6-FBEB9133EC30}">
      <dsp:nvSpPr>
        <dsp:cNvPr id="0" name=""/>
        <dsp:cNvSpPr/>
      </dsp:nvSpPr>
      <dsp:spPr>
        <a:xfrm>
          <a:off x="7354783" y="2258"/>
          <a:ext cx="837636" cy="837636"/>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961A99-5774-4C18-8423-2E6B5214EFA8}">
      <dsp:nvSpPr>
        <dsp:cNvPr id="0" name=""/>
        <dsp:cNvSpPr/>
      </dsp:nvSpPr>
      <dsp:spPr>
        <a:xfrm>
          <a:off x="7530686" y="178162"/>
          <a:ext cx="485828" cy="48582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1F30D05-26F0-4CFB-BC19-6F79EB3052AE}">
      <dsp:nvSpPr>
        <dsp:cNvPr id="0" name=""/>
        <dsp:cNvSpPr/>
      </dsp:nvSpPr>
      <dsp:spPr>
        <a:xfrm>
          <a:off x="8371912" y="2258"/>
          <a:ext cx="1974428" cy="837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dirty="0"/>
            <a:t>On average, happens at least once a week for three months</a:t>
          </a:r>
        </a:p>
      </dsp:txBody>
      <dsp:txXfrm>
        <a:off x="8371912" y="2258"/>
        <a:ext cx="1974428" cy="837636"/>
      </dsp:txXfrm>
    </dsp:sp>
    <dsp:sp modelId="{9A3EAE6C-D0AC-4E2A-860C-BBC8461D404E}">
      <dsp:nvSpPr>
        <dsp:cNvPr id="0" name=""/>
        <dsp:cNvSpPr/>
      </dsp:nvSpPr>
      <dsp:spPr>
        <a:xfrm>
          <a:off x="683609" y="1488322"/>
          <a:ext cx="837636" cy="837636"/>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003C1E-8261-4A2B-9D48-E3486B540DE4}">
      <dsp:nvSpPr>
        <dsp:cNvPr id="0" name=""/>
        <dsp:cNvSpPr/>
      </dsp:nvSpPr>
      <dsp:spPr>
        <a:xfrm>
          <a:off x="859512" y="1664226"/>
          <a:ext cx="485828" cy="48582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AF2F9DE-008A-45FE-89C2-2D178257C69D}">
      <dsp:nvSpPr>
        <dsp:cNvPr id="0" name=""/>
        <dsp:cNvSpPr/>
      </dsp:nvSpPr>
      <dsp:spPr>
        <a:xfrm>
          <a:off x="1700738" y="1488322"/>
          <a:ext cx="1974428" cy="837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dirty="0"/>
            <a:t>Individuals with BED are at risk for obesity and other related health disorders  </a:t>
          </a:r>
        </a:p>
      </dsp:txBody>
      <dsp:txXfrm>
        <a:off x="1700738" y="1488322"/>
        <a:ext cx="1974428" cy="837636"/>
      </dsp:txXfrm>
    </dsp:sp>
    <dsp:sp modelId="{3927C0D8-73A2-45F0-8F87-1A021544C4AA}">
      <dsp:nvSpPr>
        <dsp:cNvPr id="0" name=""/>
        <dsp:cNvSpPr/>
      </dsp:nvSpPr>
      <dsp:spPr>
        <a:xfrm>
          <a:off x="4019196" y="1488322"/>
          <a:ext cx="837636" cy="837636"/>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97F0C4-F4E7-4C59-B114-89B25A03B61F}">
      <dsp:nvSpPr>
        <dsp:cNvPr id="0" name=""/>
        <dsp:cNvSpPr/>
      </dsp:nvSpPr>
      <dsp:spPr>
        <a:xfrm>
          <a:off x="4195099" y="1664226"/>
          <a:ext cx="485828" cy="48582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75E8CBE-DA6C-416A-B708-D69E1DF6B6B2}">
      <dsp:nvSpPr>
        <dsp:cNvPr id="0" name=""/>
        <dsp:cNvSpPr/>
      </dsp:nvSpPr>
      <dsp:spPr>
        <a:xfrm>
          <a:off x="5036325" y="1488322"/>
          <a:ext cx="1974428" cy="837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dirty="0"/>
            <a:t>Rarely eat in public due to embarrassment over the quantity of food they eat, and therefore, they will secretly binge and discretely dispose of wrappers and containers </a:t>
          </a:r>
        </a:p>
      </dsp:txBody>
      <dsp:txXfrm>
        <a:off x="5036325" y="1488322"/>
        <a:ext cx="1974428" cy="837636"/>
      </dsp:txXfrm>
    </dsp:sp>
    <dsp:sp modelId="{4C92F3D5-DF0D-4F50-855F-71799FB64AA4}">
      <dsp:nvSpPr>
        <dsp:cNvPr id="0" name=""/>
        <dsp:cNvSpPr/>
      </dsp:nvSpPr>
      <dsp:spPr>
        <a:xfrm>
          <a:off x="7354783" y="1488322"/>
          <a:ext cx="837636" cy="83763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96F32C1-9094-4407-8263-2A05D5777710}">
      <dsp:nvSpPr>
        <dsp:cNvPr id="0" name=""/>
        <dsp:cNvSpPr/>
      </dsp:nvSpPr>
      <dsp:spPr>
        <a:xfrm>
          <a:off x="7530686" y="1664226"/>
          <a:ext cx="485828" cy="485828"/>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D75A29C-0CE2-420D-A5CA-42566C129F56}">
      <dsp:nvSpPr>
        <dsp:cNvPr id="0" name=""/>
        <dsp:cNvSpPr/>
      </dsp:nvSpPr>
      <dsp:spPr>
        <a:xfrm>
          <a:off x="8371912" y="1488322"/>
          <a:ext cx="1974428" cy="837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dirty="0"/>
            <a:t>Onset seems to be later than that of anorexia nervosa and bulimia nervosa (i.e., most patients are middle-aged) and about 1/3+ are male (although the gender different is smaller than that of anorexia nervosa and bulimia nervosa)</a:t>
          </a:r>
        </a:p>
      </dsp:txBody>
      <dsp:txXfrm>
        <a:off x="8371912" y="1488322"/>
        <a:ext cx="1974428" cy="837636"/>
      </dsp:txXfrm>
    </dsp:sp>
    <dsp:sp modelId="{834FC6B0-6C1D-4CD5-BAD2-1BEAE3AC3BBB}">
      <dsp:nvSpPr>
        <dsp:cNvPr id="0" name=""/>
        <dsp:cNvSpPr/>
      </dsp:nvSpPr>
      <dsp:spPr>
        <a:xfrm>
          <a:off x="683609" y="2974386"/>
          <a:ext cx="837636" cy="837636"/>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524DBD-F072-4B0C-BA20-C766041D260C}">
      <dsp:nvSpPr>
        <dsp:cNvPr id="0" name=""/>
        <dsp:cNvSpPr/>
      </dsp:nvSpPr>
      <dsp:spPr>
        <a:xfrm>
          <a:off x="859512" y="3150289"/>
          <a:ext cx="485828" cy="485828"/>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6AEA10E-53B2-4C64-8EAF-4D3D409D48CB}">
      <dsp:nvSpPr>
        <dsp:cNvPr id="0" name=""/>
        <dsp:cNvSpPr/>
      </dsp:nvSpPr>
      <dsp:spPr>
        <a:xfrm>
          <a:off x="1700738" y="2974386"/>
          <a:ext cx="1974428" cy="837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dirty="0"/>
            <a:t>More phasic than persistent </a:t>
          </a:r>
        </a:p>
      </dsp:txBody>
      <dsp:txXfrm>
        <a:off x="1700738" y="2974386"/>
        <a:ext cx="1974428" cy="837636"/>
      </dsp:txXfrm>
    </dsp:sp>
    <dsp:sp modelId="{EA2D56B1-09B2-4CFB-BC80-54B3407FA0FC}">
      <dsp:nvSpPr>
        <dsp:cNvPr id="0" name=""/>
        <dsp:cNvSpPr/>
      </dsp:nvSpPr>
      <dsp:spPr>
        <a:xfrm>
          <a:off x="4019196" y="2974386"/>
          <a:ext cx="837636" cy="837636"/>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0FC372-E0AC-4856-8F13-7058737B0BEC}">
      <dsp:nvSpPr>
        <dsp:cNvPr id="0" name=""/>
        <dsp:cNvSpPr/>
      </dsp:nvSpPr>
      <dsp:spPr>
        <a:xfrm>
          <a:off x="4195099" y="3150289"/>
          <a:ext cx="485828" cy="485828"/>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AA2275A-C70C-4C99-A7B2-3301B66A2BEF}">
      <dsp:nvSpPr>
        <dsp:cNvPr id="0" name=""/>
        <dsp:cNvSpPr/>
      </dsp:nvSpPr>
      <dsp:spPr>
        <a:xfrm>
          <a:off x="5036325" y="2974386"/>
          <a:ext cx="1974428" cy="837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dirty="0"/>
            <a:t>Often comorbid with bipolar disorder, depressive disorders, and anxiety disorders</a:t>
          </a:r>
        </a:p>
      </dsp:txBody>
      <dsp:txXfrm>
        <a:off x="5036325" y="2974386"/>
        <a:ext cx="1974428" cy="8376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C1AA46-DEEC-43A9-8B4F-1FEC5C8E4C23}">
      <dsp:nvSpPr>
        <dsp:cNvPr id="0" name=""/>
        <dsp:cNvSpPr/>
      </dsp:nvSpPr>
      <dsp:spPr>
        <a:xfrm>
          <a:off x="1072631" y="525115"/>
          <a:ext cx="1151718" cy="1151718"/>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5F110A7-DC63-4F14-908A-143083F34550}">
      <dsp:nvSpPr>
        <dsp:cNvPr id="0" name=""/>
        <dsp:cNvSpPr/>
      </dsp:nvSpPr>
      <dsp:spPr>
        <a:xfrm>
          <a:off x="3178" y="1795688"/>
          <a:ext cx="3290624" cy="493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defRPr b="1"/>
          </a:pPr>
          <a:r>
            <a:rPr lang="en-US" sz="2400" kern="1200"/>
            <a:t>Anorexia nervosa</a:t>
          </a:r>
        </a:p>
      </dsp:txBody>
      <dsp:txXfrm>
        <a:off x="3178" y="1795688"/>
        <a:ext cx="3290624" cy="493593"/>
      </dsp:txXfrm>
    </dsp:sp>
    <dsp:sp modelId="{6DCED9CE-B49B-46E7-BBDA-97246C2EFA74}">
      <dsp:nvSpPr>
        <dsp:cNvPr id="0" name=""/>
        <dsp:cNvSpPr/>
      </dsp:nvSpPr>
      <dsp:spPr>
        <a:xfrm>
          <a:off x="3178" y="2344563"/>
          <a:ext cx="3290624" cy="9446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dirty="0"/>
            <a:t>Prevalence rate: 0.4% in young women; unknown for men although estimated female-to-male ratio is 10:1 </a:t>
          </a:r>
        </a:p>
      </dsp:txBody>
      <dsp:txXfrm>
        <a:off x="3178" y="2344563"/>
        <a:ext cx="3290624" cy="944602"/>
      </dsp:txXfrm>
    </dsp:sp>
    <dsp:sp modelId="{49340888-36D4-457A-9DB1-0A28D75B1146}">
      <dsp:nvSpPr>
        <dsp:cNvPr id="0" name=""/>
        <dsp:cNvSpPr/>
      </dsp:nvSpPr>
      <dsp:spPr>
        <a:xfrm>
          <a:off x="4939115" y="525115"/>
          <a:ext cx="1151718" cy="1151718"/>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D6EE731-9484-4213-B60C-F5D4C448E93F}">
      <dsp:nvSpPr>
        <dsp:cNvPr id="0" name=""/>
        <dsp:cNvSpPr/>
      </dsp:nvSpPr>
      <dsp:spPr>
        <a:xfrm>
          <a:off x="3869662" y="1795688"/>
          <a:ext cx="3290624" cy="493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defRPr b="1"/>
          </a:pPr>
          <a:r>
            <a:rPr lang="en-US" sz="2400" kern="1200"/>
            <a:t>Bulimia nervosa</a:t>
          </a:r>
        </a:p>
      </dsp:txBody>
      <dsp:txXfrm>
        <a:off x="3869662" y="1795688"/>
        <a:ext cx="3290624" cy="493593"/>
      </dsp:txXfrm>
    </dsp:sp>
    <dsp:sp modelId="{E2FE9679-4842-49A2-A6CC-C1CC66CCBB0D}">
      <dsp:nvSpPr>
        <dsp:cNvPr id="0" name=""/>
        <dsp:cNvSpPr/>
      </dsp:nvSpPr>
      <dsp:spPr>
        <a:xfrm>
          <a:off x="3869662" y="2344563"/>
          <a:ext cx="3290624" cy="9446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dirty="0"/>
            <a:t>Prevalence rate: 1-1.5% in young women; unknown for men although estimated female-to-male ratio is 10:1 </a:t>
          </a:r>
        </a:p>
      </dsp:txBody>
      <dsp:txXfrm>
        <a:off x="3869662" y="2344563"/>
        <a:ext cx="3290624" cy="944602"/>
      </dsp:txXfrm>
    </dsp:sp>
    <dsp:sp modelId="{EF62F9B9-38CC-4BB7-9F2A-A724440F14F5}">
      <dsp:nvSpPr>
        <dsp:cNvPr id="0" name=""/>
        <dsp:cNvSpPr/>
      </dsp:nvSpPr>
      <dsp:spPr>
        <a:xfrm>
          <a:off x="8805600" y="525115"/>
          <a:ext cx="1151718" cy="1151718"/>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C6E8CB8-5950-485D-994E-E93009EF4680}">
      <dsp:nvSpPr>
        <dsp:cNvPr id="0" name=""/>
        <dsp:cNvSpPr/>
      </dsp:nvSpPr>
      <dsp:spPr>
        <a:xfrm>
          <a:off x="7736146" y="1795688"/>
          <a:ext cx="3290624" cy="493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defRPr b="1"/>
          </a:pPr>
          <a:r>
            <a:rPr lang="en-US" sz="2400" kern="1200"/>
            <a:t>Binge-eating disorder</a:t>
          </a:r>
        </a:p>
      </dsp:txBody>
      <dsp:txXfrm>
        <a:off x="7736146" y="1795688"/>
        <a:ext cx="3290624" cy="493593"/>
      </dsp:txXfrm>
    </dsp:sp>
    <dsp:sp modelId="{9990757A-A3BE-4B70-B0D1-021FCF700CD2}">
      <dsp:nvSpPr>
        <dsp:cNvPr id="0" name=""/>
        <dsp:cNvSpPr/>
      </dsp:nvSpPr>
      <dsp:spPr>
        <a:xfrm>
          <a:off x="7736146" y="2344563"/>
          <a:ext cx="3290624" cy="9446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dirty="0"/>
            <a:t>Prevalence rate: 1.6% in women; 0.8% in men </a:t>
          </a:r>
        </a:p>
      </dsp:txBody>
      <dsp:txXfrm>
        <a:off x="7736146" y="2344563"/>
        <a:ext cx="3290624" cy="9446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57FC5F-F2AB-4E31-B497-C55627A42164}">
      <dsp:nvSpPr>
        <dsp:cNvPr id="0" name=""/>
        <dsp:cNvSpPr/>
      </dsp:nvSpPr>
      <dsp:spPr>
        <a:xfrm>
          <a:off x="0" y="377928"/>
          <a:ext cx="11029950" cy="1304100"/>
        </a:xfrm>
        <a:prstGeom prst="rect">
          <a:avLst/>
        </a:prstGeom>
        <a:solidFill>
          <a:schemeClr val="lt1">
            <a:alpha val="90000"/>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6047" tIns="479044" rIns="856047"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Can often magnify normal body imperfections, leading an individual to go to excessive or restrictive behaviors to remedy them</a:t>
          </a:r>
        </a:p>
      </dsp:txBody>
      <dsp:txXfrm>
        <a:off x="0" y="377928"/>
        <a:ext cx="11029950" cy="1304100"/>
      </dsp:txXfrm>
    </dsp:sp>
    <dsp:sp modelId="{E69555F1-ACEB-4446-B0BD-3849258E18C7}">
      <dsp:nvSpPr>
        <dsp:cNvPr id="0" name=""/>
        <dsp:cNvSpPr/>
      </dsp:nvSpPr>
      <dsp:spPr>
        <a:xfrm>
          <a:off x="551497" y="38448"/>
          <a:ext cx="7720965" cy="678960"/>
        </a:xfrm>
        <a:prstGeom prst="round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834" tIns="0" rIns="291834" bIns="0" numCol="1" spcCol="1270" anchor="ctr" anchorCtr="0">
          <a:noAutofit/>
        </a:bodyPr>
        <a:lstStyle/>
        <a:p>
          <a:pPr marL="0" lvl="0" indent="0" algn="l" defTabSz="1022350">
            <a:lnSpc>
              <a:spcPct val="90000"/>
            </a:lnSpc>
            <a:spcBef>
              <a:spcPct val="0"/>
            </a:spcBef>
            <a:spcAft>
              <a:spcPct val="35000"/>
            </a:spcAft>
            <a:buNone/>
          </a:pPr>
          <a:r>
            <a:rPr lang="en-US" sz="2300" kern="1200" dirty="0"/>
            <a:t>Perfectionism – the belief that one must be perfect </a:t>
          </a:r>
        </a:p>
      </dsp:txBody>
      <dsp:txXfrm>
        <a:off x="584641" y="71592"/>
        <a:ext cx="7654677" cy="612672"/>
      </dsp:txXfrm>
    </dsp:sp>
    <dsp:sp modelId="{CCB330C4-EE83-4440-A5A3-710DF1EB402D}">
      <dsp:nvSpPr>
        <dsp:cNvPr id="0" name=""/>
        <dsp:cNvSpPr/>
      </dsp:nvSpPr>
      <dsp:spPr>
        <a:xfrm>
          <a:off x="0" y="2145708"/>
          <a:ext cx="11029950" cy="1630125"/>
        </a:xfrm>
        <a:prstGeom prst="rect">
          <a:avLst/>
        </a:prstGeom>
        <a:solidFill>
          <a:schemeClr val="lt1">
            <a:alpha val="90000"/>
            <a:hueOff val="0"/>
            <a:satOff val="0"/>
            <a:lumOff val="0"/>
            <a:alphaOff val="0"/>
          </a:schemeClr>
        </a:solidFill>
        <a:ln w="2222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6047" tIns="479044" rIns="856047"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Transdiagnostic model – suggests that overall low self-esteem increases the risk for over-evaluation of body, which can lead to negative eating behaviors that can then lead to eating disorders</a:t>
          </a:r>
        </a:p>
      </dsp:txBody>
      <dsp:txXfrm>
        <a:off x="0" y="2145708"/>
        <a:ext cx="11029950" cy="1630125"/>
      </dsp:txXfrm>
    </dsp:sp>
    <dsp:sp modelId="{DA446874-F23A-41A4-ACC2-EF56D7C434DD}">
      <dsp:nvSpPr>
        <dsp:cNvPr id="0" name=""/>
        <dsp:cNvSpPr/>
      </dsp:nvSpPr>
      <dsp:spPr>
        <a:xfrm>
          <a:off x="551497" y="1806228"/>
          <a:ext cx="7720965" cy="678960"/>
        </a:xfrm>
        <a:prstGeom prst="roundRect">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834" tIns="0" rIns="291834" bIns="0" numCol="1" spcCol="1270" anchor="ctr" anchorCtr="0">
          <a:noAutofit/>
        </a:bodyPr>
        <a:lstStyle/>
        <a:p>
          <a:pPr marL="0" lvl="0" indent="0" algn="l" defTabSz="1022350">
            <a:lnSpc>
              <a:spcPct val="90000"/>
            </a:lnSpc>
            <a:spcBef>
              <a:spcPct val="0"/>
            </a:spcBef>
            <a:spcAft>
              <a:spcPct val="35000"/>
            </a:spcAft>
            <a:buNone/>
          </a:pPr>
          <a:r>
            <a:rPr lang="en-US" sz="2300" kern="1200" dirty="0"/>
            <a:t>Self-esteem – one’s belief in their own worth or ability</a:t>
          </a:r>
        </a:p>
      </dsp:txBody>
      <dsp:txXfrm>
        <a:off x="584641" y="1839372"/>
        <a:ext cx="7654677" cy="61267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FB31BB-FAEA-4948-BA98-E4EA4EB97B87}">
      <dsp:nvSpPr>
        <dsp:cNvPr id="0" name=""/>
        <dsp:cNvSpPr/>
      </dsp:nvSpPr>
      <dsp:spPr>
        <a:xfrm>
          <a:off x="0" y="124590"/>
          <a:ext cx="7012370" cy="407745"/>
        </a:xfrm>
        <a:prstGeom prst="round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Goal: weight gain and recovery from malnourishment</a:t>
          </a:r>
        </a:p>
      </dsp:txBody>
      <dsp:txXfrm>
        <a:off x="19904" y="144494"/>
        <a:ext cx="6972562" cy="367937"/>
      </dsp:txXfrm>
    </dsp:sp>
    <dsp:sp modelId="{5AA5EE20-36A6-49FB-9E12-98C3374B4F06}">
      <dsp:nvSpPr>
        <dsp:cNvPr id="0" name=""/>
        <dsp:cNvSpPr/>
      </dsp:nvSpPr>
      <dsp:spPr>
        <a:xfrm>
          <a:off x="0" y="581295"/>
          <a:ext cx="7012370" cy="407745"/>
        </a:xfrm>
        <a:prstGeom prst="roundRect">
          <a:avLst/>
        </a:prstGeom>
        <a:solidFill>
          <a:schemeClr val="accent2">
            <a:hueOff val="-509078"/>
            <a:satOff val="-2246"/>
            <a:lumOff val="196"/>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Cognitive-Behavioral Therapy (CBT)</a:t>
          </a:r>
        </a:p>
      </dsp:txBody>
      <dsp:txXfrm>
        <a:off x="19904" y="601199"/>
        <a:ext cx="6972562" cy="367937"/>
      </dsp:txXfrm>
    </dsp:sp>
    <dsp:sp modelId="{238D72A7-C974-49AA-B067-6774A94E9695}">
      <dsp:nvSpPr>
        <dsp:cNvPr id="0" name=""/>
        <dsp:cNvSpPr/>
      </dsp:nvSpPr>
      <dsp:spPr>
        <a:xfrm>
          <a:off x="0" y="989040"/>
          <a:ext cx="7012370" cy="633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2643"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dirty="0"/>
            <a:t>Behavioral strategies: recording eating behaviors and emotional behaviors </a:t>
          </a:r>
        </a:p>
        <a:p>
          <a:pPr marL="114300" lvl="1" indent="-114300" algn="l" defTabSz="577850">
            <a:lnSpc>
              <a:spcPct val="90000"/>
            </a:lnSpc>
            <a:spcBef>
              <a:spcPct val="0"/>
            </a:spcBef>
            <a:spcAft>
              <a:spcPct val="20000"/>
            </a:spcAft>
            <a:buChar char="•"/>
          </a:pPr>
          <a:r>
            <a:rPr lang="en-US" sz="1300" kern="1200" dirty="0"/>
            <a:t>Addresses maladaptive thought processes in order to change the fear of gaining weight </a:t>
          </a:r>
        </a:p>
      </dsp:txBody>
      <dsp:txXfrm>
        <a:off x="0" y="989040"/>
        <a:ext cx="7012370" cy="633420"/>
      </dsp:txXfrm>
    </dsp:sp>
    <dsp:sp modelId="{B9D961FD-934A-48F2-917D-AE0368368334}">
      <dsp:nvSpPr>
        <dsp:cNvPr id="0" name=""/>
        <dsp:cNvSpPr/>
      </dsp:nvSpPr>
      <dsp:spPr>
        <a:xfrm>
          <a:off x="0" y="1622460"/>
          <a:ext cx="7012370" cy="407745"/>
        </a:xfrm>
        <a:prstGeom prst="roundRect">
          <a:avLst/>
        </a:prstGeom>
        <a:solidFill>
          <a:schemeClr val="accent2">
            <a:hueOff val="-1018156"/>
            <a:satOff val="-4491"/>
            <a:lumOff val="393"/>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Family-Based Therapy (FBT)</a:t>
          </a:r>
        </a:p>
      </dsp:txBody>
      <dsp:txXfrm>
        <a:off x="19904" y="1642364"/>
        <a:ext cx="6972562" cy="367937"/>
      </dsp:txXfrm>
    </dsp:sp>
    <dsp:sp modelId="{CEB8DED5-CE3C-441E-B0EF-A1E7D21C4526}">
      <dsp:nvSpPr>
        <dsp:cNvPr id="0" name=""/>
        <dsp:cNvSpPr/>
      </dsp:nvSpPr>
      <dsp:spPr>
        <a:xfrm>
          <a:off x="0" y="2030205"/>
          <a:ext cx="7012370" cy="1513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2643"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dirty="0"/>
            <a:t>Effective: up to 50-60% of weight restoration in one year; weight maintenance 2-4 years post-treatment; fewer hospitalizations; cost effective </a:t>
          </a:r>
        </a:p>
        <a:p>
          <a:pPr marL="114300" lvl="1" indent="-114300" algn="l" defTabSz="577850">
            <a:lnSpc>
              <a:spcPct val="90000"/>
            </a:lnSpc>
            <a:spcBef>
              <a:spcPct val="0"/>
            </a:spcBef>
            <a:spcAft>
              <a:spcPct val="20000"/>
            </a:spcAft>
            <a:buChar char="•"/>
          </a:pPr>
          <a:r>
            <a:rPr lang="en-US" sz="1300" kern="1200"/>
            <a:t>Often used with children and adolescents </a:t>
          </a:r>
        </a:p>
        <a:p>
          <a:pPr marL="114300" lvl="1" indent="-114300" algn="l" defTabSz="577850">
            <a:lnSpc>
              <a:spcPct val="90000"/>
            </a:lnSpc>
            <a:spcBef>
              <a:spcPct val="0"/>
            </a:spcBef>
            <a:spcAft>
              <a:spcPct val="20000"/>
            </a:spcAft>
            <a:buChar char="•"/>
          </a:pPr>
          <a:r>
            <a:rPr lang="en-US" sz="1300" kern="1200" dirty="0"/>
            <a:t>16-18 sessions, 3 phases </a:t>
          </a:r>
        </a:p>
        <a:p>
          <a:pPr marL="228600" lvl="2" indent="-114300" algn="l" defTabSz="577850">
            <a:lnSpc>
              <a:spcPct val="90000"/>
            </a:lnSpc>
            <a:spcBef>
              <a:spcPct val="0"/>
            </a:spcBef>
            <a:spcAft>
              <a:spcPct val="20000"/>
            </a:spcAft>
            <a:buChar char="•"/>
          </a:pPr>
          <a:r>
            <a:rPr lang="en-US" sz="1300" kern="1200" dirty="0"/>
            <a:t>(1) Parents take charge of weight restoration</a:t>
          </a:r>
        </a:p>
        <a:p>
          <a:pPr marL="228600" lvl="2" indent="-114300" algn="l" defTabSz="577850">
            <a:lnSpc>
              <a:spcPct val="90000"/>
            </a:lnSpc>
            <a:spcBef>
              <a:spcPct val="0"/>
            </a:spcBef>
            <a:spcAft>
              <a:spcPct val="20000"/>
            </a:spcAft>
            <a:buChar char="•"/>
          </a:pPr>
          <a:r>
            <a:rPr lang="en-US" sz="1300" kern="1200"/>
            <a:t>(2) Clients gradually begin to control eating </a:t>
          </a:r>
        </a:p>
        <a:p>
          <a:pPr marL="228600" lvl="2" indent="-114300" algn="l" defTabSz="577850">
            <a:lnSpc>
              <a:spcPct val="90000"/>
            </a:lnSpc>
            <a:spcBef>
              <a:spcPct val="0"/>
            </a:spcBef>
            <a:spcAft>
              <a:spcPct val="20000"/>
            </a:spcAft>
            <a:buChar char="•"/>
          </a:pPr>
          <a:r>
            <a:rPr lang="en-US" sz="1300" kern="1200" dirty="0"/>
            <a:t>(3) Address developmental issues including fostering autonomy in parents </a:t>
          </a:r>
        </a:p>
      </dsp:txBody>
      <dsp:txXfrm>
        <a:off x="0" y="2030205"/>
        <a:ext cx="7012370" cy="1513170"/>
      </dsp:txXfrm>
    </dsp:sp>
    <dsp:sp modelId="{EB7819E6-F5B2-4BF1-94EE-D55973C95219}">
      <dsp:nvSpPr>
        <dsp:cNvPr id="0" name=""/>
        <dsp:cNvSpPr/>
      </dsp:nvSpPr>
      <dsp:spPr>
        <a:xfrm>
          <a:off x="0" y="3543375"/>
          <a:ext cx="7012370" cy="407745"/>
        </a:xfrm>
        <a:prstGeom prst="roundRect">
          <a:avLst/>
        </a:prstGeom>
        <a:solidFill>
          <a:schemeClr val="accent2">
            <a:hueOff val="-1527233"/>
            <a:satOff val="-6737"/>
            <a:lumOff val="58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Outcomes</a:t>
          </a:r>
        </a:p>
      </dsp:txBody>
      <dsp:txXfrm>
        <a:off x="19904" y="3563279"/>
        <a:ext cx="6972562" cy="367937"/>
      </dsp:txXfrm>
    </dsp:sp>
    <dsp:sp modelId="{F704B9AE-110E-497A-8351-D78DCE5DC9B9}">
      <dsp:nvSpPr>
        <dsp:cNvPr id="0" name=""/>
        <dsp:cNvSpPr/>
      </dsp:nvSpPr>
      <dsp:spPr>
        <a:xfrm>
          <a:off x="0" y="3951120"/>
          <a:ext cx="7012370" cy="633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2643"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dirty="0"/>
            <a:t>Best if caught early </a:t>
          </a:r>
        </a:p>
        <a:p>
          <a:pPr marL="114300" lvl="1" indent="-114300" algn="l" defTabSz="577850">
            <a:lnSpc>
              <a:spcPct val="90000"/>
            </a:lnSpc>
            <a:spcBef>
              <a:spcPct val="0"/>
            </a:spcBef>
            <a:spcAft>
              <a:spcPct val="20000"/>
            </a:spcAft>
            <a:buChar char="•"/>
          </a:pPr>
          <a:r>
            <a:rPr lang="en-US" sz="1300" kern="1200" dirty="0"/>
            <a:t>Mortality rate over the first 10 years from presentation is about 10%, usually due to medical complications from the disorder or suicide</a:t>
          </a:r>
        </a:p>
      </dsp:txBody>
      <dsp:txXfrm>
        <a:off x="0" y="3951120"/>
        <a:ext cx="7012370" cy="6334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A9E794-546B-4268-A90C-41D00DA0B416}">
      <dsp:nvSpPr>
        <dsp:cNvPr id="0" name=""/>
        <dsp:cNvSpPr/>
      </dsp:nvSpPr>
      <dsp:spPr>
        <a:xfrm>
          <a:off x="340983" y="933"/>
          <a:ext cx="2178522" cy="1089261"/>
        </a:xfrm>
        <a:prstGeom prst="roundRect">
          <a:avLst>
            <a:gd name="adj" fmla="val 10000"/>
          </a:avLst>
        </a:prstGeom>
        <a:solidFill>
          <a:schemeClr val="accent5">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US" sz="1500" kern="1200" dirty="0"/>
            <a:t>Goal: eliminate binge eating episodes and to reduce body weight </a:t>
          </a:r>
        </a:p>
      </dsp:txBody>
      <dsp:txXfrm>
        <a:off x="372886" y="32836"/>
        <a:ext cx="2114716" cy="1025455"/>
      </dsp:txXfrm>
    </dsp:sp>
    <dsp:sp modelId="{4EFEAB24-B5D9-466C-A555-D4E524574EB5}">
      <dsp:nvSpPr>
        <dsp:cNvPr id="0" name=""/>
        <dsp:cNvSpPr/>
      </dsp:nvSpPr>
      <dsp:spPr>
        <a:xfrm>
          <a:off x="3064136" y="933"/>
          <a:ext cx="2178522" cy="1089261"/>
        </a:xfrm>
        <a:prstGeom prst="roundRect">
          <a:avLst>
            <a:gd name="adj" fmla="val 10000"/>
          </a:avLst>
        </a:prstGeom>
        <a:solidFill>
          <a:schemeClr val="accent5">
            <a:hueOff val="-517481"/>
            <a:satOff val="1298"/>
            <a:lumOff val="-1046"/>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US" sz="1500" kern="1200" dirty="0"/>
            <a:t>Like that of bulimia nervosa (e.g., CBT, IPT, dialectical behavioral therapy or DBT)</a:t>
          </a:r>
        </a:p>
      </dsp:txBody>
      <dsp:txXfrm>
        <a:off x="3096039" y="32836"/>
        <a:ext cx="2114716" cy="1025455"/>
      </dsp:txXfrm>
    </dsp:sp>
    <dsp:sp modelId="{41638A2F-A13C-42E4-959C-196B8BC3BE04}">
      <dsp:nvSpPr>
        <dsp:cNvPr id="0" name=""/>
        <dsp:cNvSpPr/>
      </dsp:nvSpPr>
      <dsp:spPr>
        <a:xfrm>
          <a:off x="5787290" y="933"/>
          <a:ext cx="2178522" cy="1089261"/>
        </a:xfrm>
        <a:prstGeom prst="roundRect">
          <a:avLst>
            <a:gd name="adj" fmla="val 10000"/>
          </a:avLst>
        </a:prstGeom>
        <a:solidFill>
          <a:schemeClr val="accent5">
            <a:hueOff val="-1034962"/>
            <a:satOff val="2596"/>
            <a:lumOff val="-2092"/>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US" sz="1500" kern="1200" dirty="0"/>
            <a:t>Antidepressant medications </a:t>
          </a:r>
        </a:p>
      </dsp:txBody>
      <dsp:txXfrm>
        <a:off x="5819193" y="32836"/>
        <a:ext cx="2114716" cy="1025455"/>
      </dsp:txXfrm>
    </dsp:sp>
    <dsp:sp modelId="{BF9B7DE9-742C-4DF9-A13C-CD852A5024B6}">
      <dsp:nvSpPr>
        <dsp:cNvPr id="0" name=""/>
        <dsp:cNvSpPr/>
      </dsp:nvSpPr>
      <dsp:spPr>
        <a:xfrm>
          <a:off x="6005142" y="1090194"/>
          <a:ext cx="217852" cy="816946"/>
        </a:xfrm>
        <a:custGeom>
          <a:avLst/>
          <a:gdLst/>
          <a:ahLst/>
          <a:cxnLst/>
          <a:rect l="0" t="0" r="0" b="0"/>
          <a:pathLst>
            <a:path>
              <a:moveTo>
                <a:pt x="0" y="0"/>
              </a:moveTo>
              <a:lnTo>
                <a:pt x="0" y="816946"/>
              </a:lnTo>
              <a:lnTo>
                <a:pt x="217852" y="816946"/>
              </a:lnTo>
            </a:path>
          </a:pathLst>
        </a:custGeom>
        <a:noFill/>
        <a:ln w="22225"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AE30EE-05A7-409D-866E-EFB9CA51FC89}">
      <dsp:nvSpPr>
        <dsp:cNvPr id="0" name=""/>
        <dsp:cNvSpPr/>
      </dsp:nvSpPr>
      <dsp:spPr>
        <a:xfrm>
          <a:off x="6222994" y="1362509"/>
          <a:ext cx="1742818" cy="1089261"/>
        </a:xfrm>
        <a:prstGeom prst="roundRect">
          <a:avLst>
            <a:gd name="adj" fmla="val 10000"/>
          </a:avLst>
        </a:prstGeom>
        <a:solidFill>
          <a:schemeClr val="lt1">
            <a:alpha val="90000"/>
            <a:hueOff val="0"/>
            <a:satOff val="0"/>
            <a:lumOff val="0"/>
            <a:alphaOff val="0"/>
          </a:schemeClr>
        </a:solidFill>
        <a:ln w="2222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Used due to the high comorbidity of eating disorders and depressive symptoms </a:t>
          </a:r>
        </a:p>
      </dsp:txBody>
      <dsp:txXfrm>
        <a:off x="6254897" y="1394412"/>
        <a:ext cx="1679012" cy="1025455"/>
      </dsp:txXfrm>
    </dsp:sp>
    <dsp:sp modelId="{3EFFB0D6-229F-46C8-A238-F219C6C77837}">
      <dsp:nvSpPr>
        <dsp:cNvPr id="0" name=""/>
        <dsp:cNvSpPr/>
      </dsp:nvSpPr>
      <dsp:spPr>
        <a:xfrm>
          <a:off x="6005142" y="1090194"/>
          <a:ext cx="217852" cy="2178522"/>
        </a:xfrm>
        <a:custGeom>
          <a:avLst/>
          <a:gdLst/>
          <a:ahLst/>
          <a:cxnLst/>
          <a:rect l="0" t="0" r="0" b="0"/>
          <a:pathLst>
            <a:path>
              <a:moveTo>
                <a:pt x="0" y="0"/>
              </a:moveTo>
              <a:lnTo>
                <a:pt x="0" y="2178522"/>
              </a:lnTo>
              <a:lnTo>
                <a:pt x="217852" y="2178522"/>
              </a:lnTo>
            </a:path>
          </a:pathLst>
        </a:custGeom>
        <a:noFill/>
        <a:ln w="22225"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18B839-DEDA-4856-8A92-4A2C5B3415CC}">
      <dsp:nvSpPr>
        <dsp:cNvPr id="0" name=""/>
        <dsp:cNvSpPr/>
      </dsp:nvSpPr>
      <dsp:spPr>
        <a:xfrm>
          <a:off x="6222994" y="2724086"/>
          <a:ext cx="1742818" cy="1089261"/>
        </a:xfrm>
        <a:prstGeom prst="roundRect">
          <a:avLst>
            <a:gd name="adj" fmla="val 10000"/>
          </a:avLst>
        </a:prstGeom>
        <a:solidFill>
          <a:schemeClr val="lt1">
            <a:alpha val="90000"/>
            <a:hueOff val="0"/>
            <a:satOff val="0"/>
            <a:lumOff val="0"/>
            <a:alphaOff val="0"/>
          </a:schemeClr>
        </a:solidFill>
        <a:ln w="22225" cap="rnd" cmpd="sng" algn="ctr">
          <a:solidFill>
            <a:schemeClr val="accent5">
              <a:hueOff val="-776222"/>
              <a:satOff val="1947"/>
              <a:lumOff val="-15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Not effective for treating the eating disorder itself</a:t>
          </a:r>
        </a:p>
      </dsp:txBody>
      <dsp:txXfrm>
        <a:off x="6254897" y="2755989"/>
        <a:ext cx="1679012" cy="1025455"/>
      </dsp:txXfrm>
    </dsp:sp>
    <dsp:sp modelId="{B955F60D-ED8C-4BD8-8DA4-962D6A1674D5}">
      <dsp:nvSpPr>
        <dsp:cNvPr id="0" name=""/>
        <dsp:cNvSpPr/>
      </dsp:nvSpPr>
      <dsp:spPr>
        <a:xfrm>
          <a:off x="8510443" y="933"/>
          <a:ext cx="2178522" cy="1089261"/>
        </a:xfrm>
        <a:prstGeom prst="roundRect">
          <a:avLst>
            <a:gd name="adj" fmla="val 10000"/>
          </a:avLst>
        </a:prstGeom>
        <a:solidFill>
          <a:schemeClr val="accent5">
            <a:hueOff val="-1552443"/>
            <a:satOff val="3894"/>
            <a:lumOff val="-3138"/>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US" sz="1500" kern="1200"/>
            <a:t>Outcome:</a:t>
          </a:r>
        </a:p>
      </dsp:txBody>
      <dsp:txXfrm>
        <a:off x="8542346" y="32836"/>
        <a:ext cx="2114716" cy="1025455"/>
      </dsp:txXfrm>
    </dsp:sp>
    <dsp:sp modelId="{15DAEFDF-3135-4C5B-86EA-7C2659621185}">
      <dsp:nvSpPr>
        <dsp:cNvPr id="0" name=""/>
        <dsp:cNvSpPr/>
      </dsp:nvSpPr>
      <dsp:spPr>
        <a:xfrm>
          <a:off x="8728296" y="1090194"/>
          <a:ext cx="217852" cy="816946"/>
        </a:xfrm>
        <a:custGeom>
          <a:avLst/>
          <a:gdLst/>
          <a:ahLst/>
          <a:cxnLst/>
          <a:rect l="0" t="0" r="0" b="0"/>
          <a:pathLst>
            <a:path>
              <a:moveTo>
                <a:pt x="0" y="0"/>
              </a:moveTo>
              <a:lnTo>
                <a:pt x="0" y="816946"/>
              </a:lnTo>
              <a:lnTo>
                <a:pt x="217852" y="816946"/>
              </a:lnTo>
            </a:path>
          </a:pathLst>
        </a:custGeom>
        <a:noFill/>
        <a:ln w="22225"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4AD6AB-CE96-4F3E-96EA-F05CB9BB6E2C}">
      <dsp:nvSpPr>
        <dsp:cNvPr id="0" name=""/>
        <dsp:cNvSpPr/>
      </dsp:nvSpPr>
      <dsp:spPr>
        <a:xfrm>
          <a:off x="8946148" y="1362509"/>
          <a:ext cx="1742818" cy="1089261"/>
        </a:xfrm>
        <a:prstGeom prst="roundRect">
          <a:avLst>
            <a:gd name="adj" fmla="val 10000"/>
          </a:avLst>
        </a:prstGeom>
        <a:solidFill>
          <a:schemeClr val="lt1">
            <a:alpha val="90000"/>
            <a:hueOff val="0"/>
            <a:satOff val="0"/>
            <a:lumOff val="0"/>
            <a:alphaOff val="0"/>
          </a:schemeClr>
        </a:solidFill>
        <a:ln w="22225" cap="rnd" cmpd="sng" algn="ctr">
          <a:solidFill>
            <a:schemeClr val="accent5">
              <a:hueOff val="-1552443"/>
              <a:satOff val="3894"/>
              <a:lumOff val="-313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Remission rates are much higher than that for anorexia or bulimia</a:t>
          </a:r>
        </a:p>
      </dsp:txBody>
      <dsp:txXfrm>
        <a:off x="8978051" y="1394412"/>
        <a:ext cx="1679012" cy="1025455"/>
      </dsp:txXfrm>
    </dsp:sp>
  </dsp:spTree>
</dsp:drawing>
</file>

<file path=ppt/diagrams/layout1.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6938AD-9A60-4CFE-B74B-303C0144B301}" type="datetimeFigureOut">
              <a:rPr lang="en-US" smtClean="0"/>
              <a:t>1/16/2023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118C6E-EDD9-4845-A285-D8B5F89A72E9}" type="slidenum">
              <a:rPr lang="en-US" smtClean="0"/>
              <a:t>‹#›</a:t>
            </a:fld>
            <a:endParaRPr lang="en-US"/>
          </a:p>
        </p:txBody>
      </p:sp>
    </p:spTree>
    <p:extLst>
      <p:ext uri="{BB962C8B-B14F-4D97-AF65-F5344CB8AC3E}">
        <p14:creationId xmlns:p14="http://schemas.microsoft.com/office/powerpoint/2010/main" val="2119418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118C6E-EDD9-4845-A285-D8B5F89A72E9}" type="slidenum">
              <a:rPr lang="en-US" smtClean="0"/>
              <a:t>10</a:t>
            </a:fld>
            <a:endParaRPr lang="en-US"/>
          </a:p>
        </p:txBody>
      </p:sp>
    </p:spTree>
    <p:extLst>
      <p:ext uri="{BB962C8B-B14F-4D97-AF65-F5344CB8AC3E}">
        <p14:creationId xmlns:p14="http://schemas.microsoft.com/office/powerpoint/2010/main" val="125388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118C6E-EDD9-4845-A285-D8B5F89A72E9}" type="slidenum">
              <a:rPr lang="en-US" smtClean="0"/>
              <a:t>16</a:t>
            </a:fld>
            <a:endParaRPr lang="en-US"/>
          </a:p>
        </p:txBody>
      </p:sp>
    </p:spTree>
    <p:extLst>
      <p:ext uri="{BB962C8B-B14F-4D97-AF65-F5344CB8AC3E}">
        <p14:creationId xmlns:p14="http://schemas.microsoft.com/office/powerpoint/2010/main" val="3866323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1/16/2023</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94595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65204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1/16/2023</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2269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1/16/2023</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18117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1/16/2023</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09495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11165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92015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7531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47395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1/16/2023</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34523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1/16/2023</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85239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50">
                <a:solidFill>
                  <a:schemeClr val="tx1">
                    <a:lumMod val="75000"/>
                    <a:lumOff val="25000"/>
                  </a:schemeClr>
                </a:solidFill>
              </a:defRPr>
            </a:lvl1pPr>
          </a:lstStyle>
          <a:p>
            <a:fld id="{ED291B17-9318-49DB-B28B-6E5994AE9581}" type="datetime1">
              <a:rPr lang="en-US" smtClean="0"/>
              <a:t>1/16/2023</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5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5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864012441"/>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8" r:id="rId5"/>
    <p:sldLayoutId id="2147483692" r:id="rId6"/>
    <p:sldLayoutId id="2147483693" r:id="rId7"/>
    <p:sldLayoutId id="2147483694" r:id="rId8"/>
    <p:sldLayoutId id="2147483697" r:id="rId9"/>
    <p:sldLayoutId id="2147483695" r:id="rId10"/>
    <p:sldLayoutId id="2147483696" r:id="rId11"/>
  </p:sldLayoutIdLst>
  <p:hf sldNum="0" hdr="0" ftr="0" dt="0"/>
  <p:txStyles>
    <p:titleStyle>
      <a:lvl1pPr algn="l" defTabSz="457200" rtl="0" eaLnBrk="1" latinLnBrk="0" hangingPunct="1">
        <a:lnSpc>
          <a:spcPct val="90000"/>
        </a:lnSpc>
        <a:spcBef>
          <a:spcPct val="0"/>
        </a:spcBef>
        <a:buNone/>
        <a:defRPr sz="27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5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26B4480E-B7FF-4481-890E-043A69AE6F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3">
            <a:extLst>
              <a:ext uri="{FF2B5EF4-FFF2-40B4-BE49-F238E27FC236}">
                <a16:creationId xmlns:a16="http://schemas.microsoft.com/office/drawing/2014/main" id="{8FC3211A-C6D6-41AA-8345-0F2E11629052}"/>
              </a:ext>
              <a:ext uri="{C183D7F6-B498-43B3-948B-1728B52AA6E4}">
                <adec:decorative xmlns:adec="http://schemas.microsoft.com/office/drawing/2017/decorative" val="1"/>
              </a:ext>
            </a:extLst>
          </p:cNvPr>
          <p:cNvPicPr>
            <a:picLocks noChangeAspect="1"/>
          </p:cNvPicPr>
          <p:nvPr/>
        </p:nvPicPr>
        <p:blipFill rotWithShape="1">
          <a:blip r:embed="rId2"/>
          <a:srcRect t="13020" b="11980"/>
          <a:stretch/>
        </p:blipFill>
        <p:spPr>
          <a:xfrm>
            <a:off x="20" y="10"/>
            <a:ext cx="12191980" cy="6857990"/>
          </a:xfrm>
          <a:prstGeom prst="rect">
            <a:avLst/>
          </a:prstGeom>
        </p:spPr>
      </p:pic>
      <p:sp>
        <p:nvSpPr>
          <p:cNvPr id="17" name="Rectangle 10">
            <a:extLst>
              <a:ext uri="{FF2B5EF4-FFF2-40B4-BE49-F238E27FC236}">
                <a16:creationId xmlns:a16="http://schemas.microsoft.com/office/drawing/2014/main" id="{64C13BAB-7C00-4D21-A857-E3D41C0A2A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883" y="1661699"/>
            <a:ext cx="3703320" cy="9499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2">
            <a:extLst>
              <a:ext uri="{FF2B5EF4-FFF2-40B4-BE49-F238E27FC236}">
                <a16:creationId xmlns:a16="http://schemas.microsoft.com/office/drawing/2014/main" id="{1F1FF39A-AC3C-4066-9D4C-519AA2281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883" y="1817914"/>
            <a:ext cx="3702134" cy="3378388"/>
          </a:xfrm>
          <a:prstGeom prst="rect">
            <a:avLst/>
          </a:prstGeom>
          <a:solidFill>
            <a:schemeClr val="bg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7114344B-4B41-4428-B84B-F63168A8B618}"/>
              </a:ext>
            </a:extLst>
          </p:cNvPr>
          <p:cNvSpPr>
            <a:spLocks noGrp="1"/>
          </p:cNvSpPr>
          <p:nvPr>
            <p:ph type="ctrTitle"/>
          </p:nvPr>
        </p:nvSpPr>
        <p:spPr>
          <a:xfrm>
            <a:off x="899510" y="2324906"/>
            <a:ext cx="3412067" cy="1588698"/>
          </a:xfrm>
        </p:spPr>
        <p:txBody>
          <a:bodyPr>
            <a:normAutofit/>
          </a:bodyPr>
          <a:lstStyle/>
          <a:p>
            <a:r>
              <a:rPr lang="en-US" dirty="0">
                <a:solidFill>
                  <a:schemeClr val="tx1"/>
                </a:solidFill>
              </a:rPr>
              <a:t>Eating Disorders</a:t>
            </a:r>
          </a:p>
        </p:txBody>
      </p:sp>
      <p:sp>
        <p:nvSpPr>
          <p:cNvPr id="3" name="Subtitle 2">
            <a:extLst>
              <a:ext uri="{FF2B5EF4-FFF2-40B4-BE49-F238E27FC236}">
                <a16:creationId xmlns:a16="http://schemas.microsoft.com/office/drawing/2014/main" id="{FD97B87A-9445-44A7-A1A3-529D1C6EA3D4}"/>
              </a:ext>
            </a:extLst>
          </p:cNvPr>
          <p:cNvSpPr>
            <a:spLocks noGrp="1"/>
          </p:cNvSpPr>
          <p:nvPr>
            <p:ph type="subTitle" idx="1"/>
          </p:nvPr>
        </p:nvSpPr>
        <p:spPr>
          <a:xfrm>
            <a:off x="899510" y="3945249"/>
            <a:ext cx="3412067" cy="738820"/>
          </a:xfrm>
        </p:spPr>
        <p:txBody>
          <a:bodyPr>
            <a:normAutofit/>
          </a:bodyPr>
          <a:lstStyle/>
          <a:p>
            <a:r>
              <a:rPr lang="en-US" dirty="0"/>
              <a:t>Module 10</a:t>
            </a:r>
          </a:p>
        </p:txBody>
      </p:sp>
    </p:spTree>
    <p:extLst>
      <p:ext uri="{BB962C8B-B14F-4D97-AF65-F5344CB8AC3E}">
        <p14:creationId xmlns:p14="http://schemas.microsoft.com/office/powerpoint/2010/main" val="22871658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E2EB36-8228-48FA-A433-8AA9226F0E00}"/>
              </a:ext>
            </a:extLst>
          </p:cNvPr>
          <p:cNvSpPr>
            <a:spLocks noGrp="1"/>
          </p:cNvSpPr>
          <p:nvPr>
            <p:ph type="title"/>
          </p:nvPr>
        </p:nvSpPr>
        <p:spPr>
          <a:xfrm>
            <a:off x="581192" y="1073231"/>
            <a:ext cx="3219127" cy="4711539"/>
          </a:xfrm>
        </p:spPr>
        <p:txBody>
          <a:bodyPr anchor="ctr">
            <a:normAutofit/>
          </a:bodyPr>
          <a:lstStyle/>
          <a:p>
            <a:r>
              <a:rPr lang="en-US">
                <a:solidFill>
                  <a:schemeClr val="bg1">
                    <a:lumMod val="85000"/>
                    <a:lumOff val="15000"/>
                  </a:schemeClr>
                </a:solidFill>
              </a:rPr>
              <a:t>Biological Etiology </a:t>
            </a:r>
          </a:p>
        </p:txBody>
      </p:sp>
      <p:sp>
        <p:nvSpPr>
          <p:cNvPr id="10" name="Rectangle 9">
            <a:extLst>
              <a:ext uri="{FF2B5EF4-FFF2-40B4-BE49-F238E27FC236}">
                <a16:creationId xmlns:a16="http://schemas.microsoft.com/office/drawing/2014/main" id="{DFEE959E-BF10-4204-9556-D1707088D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DDD17B6A-CB37-4005-9681-A20AFCDC78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3B7BBDE9-DAED-40B0-A640-503C918D1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601200"/>
            <a:ext cx="7498616" cy="579959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F0186ACE-FA20-4CBD-8E29-530CEE8C655D}"/>
              </a:ext>
            </a:extLst>
          </p:cNvPr>
          <p:cNvSpPr>
            <a:spLocks noGrp="1"/>
          </p:cNvSpPr>
          <p:nvPr>
            <p:ph idx="1"/>
          </p:nvPr>
        </p:nvSpPr>
        <p:spPr>
          <a:xfrm>
            <a:off x="4702629" y="1073231"/>
            <a:ext cx="6541841" cy="4711539"/>
          </a:xfrm>
        </p:spPr>
        <p:txBody>
          <a:bodyPr>
            <a:normAutofit/>
          </a:bodyPr>
          <a:lstStyle/>
          <a:p>
            <a:pPr>
              <a:lnSpc>
                <a:spcPct val="90000"/>
              </a:lnSpc>
            </a:pPr>
            <a:r>
              <a:rPr lang="en-US">
                <a:solidFill>
                  <a:srgbClr val="FFFFFF"/>
                </a:solidFill>
              </a:rPr>
              <a:t>Genetics</a:t>
            </a:r>
          </a:p>
          <a:p>
            <a:pPr lvl="1">
              <a:lnSpc>
                <a:spcPct val="90000"/>
              </a:lnSpc>
            </a:pPr>
            <a:r>
              <a:rPr lang="en-US">
                <a:solidFill>
                  <a:srgbClr val="FFFFFF"/>
                </a:solidFill>
              </a:rPr>
              <a:t>Relatives of those diagnosed with an eating disorder are up to SIX times more likely to be diagnosed themselves that other individuals</a:t>
            </a:r>
          </a:p>
          <a:p>
            <a:pPr lvl="1">
              <a:lnSpc>
                <a:spcPct val="90000"/>
              </a:lnSpc>
            </a:pPr>
            <a:r>
              <a:rPr lang="en-US">
                <a:solidFill>
                  <a:srgbClr val="FFFFFF"/>
                </a:solidFill>
              </a:rPr>
              <a:t>Supported by twin studies (i.e., if an identical twin is diagnosed with anorexia nervosa, the other twin has a 70% chance of developing the disorder) </a:t>
            </a:r>
          </a:p>
          <a:p>
            <a:pPr lvl="2">
              <a:lnSpc>
                <a:spcPct val="90000"/>
              </a:lnSpc>
            </a:pPr>
            <a:r>
              <a:rPr lang="en-US">
                <a:solidFill>
                  <a:srgbClr val="FFFFFF"/>
                </a:solidFill>
              </a:rPr>
              <a:t>Fraternal twins’ concordance rate – 20%</a:t>
            </a:r>
          </a:p>
          <a:p>
            <a:pPr lvl="2">
              <a:lnSpc>
                <a:spcPct val="90000"/>
              </a:lnSpc>
            </a:pPr>
            <a:r>
              <a:rPr lang="en-US">
                <a:solidFill>
                  <a:srgbClr val="FFFFFF"/>
                </a:solidFill>
              </a:rPr>
              <a:t>Bulimia, identical twins’ concordance rate – 23%</a:t>
            </a:r>
          </a:p>
          <a:p>
            <a:pPr lvl="2">
              <a:lnSpc>
                <a:spcPct val="90000"/>
              </a:lnSpc>
            </a:pPr>
            <a:r>
              <a:rPr lang="en-US">
                <a:solidFill>
                  <a:srgbClr val="FFFFFF"/>
                </a:solidFill>
              </a:rPr>
              <a:t>Bulimia, fraternal twins’ concordance rate – 9%</a:t>
            </a:r>
          </a:p>
          <a:p>
            <a:pPr>
              <a:lnSpc>
                <a:spcPct val="90000"/>
              </a:lnSpc>
            </a:pPr>
            <a:r>
              <a:rPr lang="en-US">
                <a:solidFill>
                  <a:srgbClr val="FFFFFF"/>
                </a:solidFill>
              </a:rPr>
              <a:t>Disruptions in the neuroendocrine system </a:t>
            </a:r>
          </a:p>
          <a:p>
            <a:pPr lvl="1">
              <a:lnSpc>
                <a:spcPct val="90000"/>
              </a:lnSpc>
            </a:pPr>
            <a:r>
              <a:rPr lang="en-US">
                <a:solidFill>
                  <a:srgbClr val="FFFFFF"/>
                </a:solidFill>
              </a:rPr>
              <a:t>Hypothalamus – responsible for regulating body functions (e.g., hunger and thirst)</a:t>
            </a:r>
          </a:p>
          <a:p>
            <a:pPr lvl="2">
              <a:lnSpc>
                <a:spcPct val="90000"/>
              </a:lnSpc>
            </a:pPr>
            <a:r>
              <a:rPr lang="en-US">
                <a:solidFill>
                  <a:srgbClr val="FFFFFF"/>
                </a:solidFill>
              </a:rPr>
              <a:t>Lateral hypothalamus – initiates hunger cues which cause an organism to eat </a:t>
            </a:r>
          </a:p>
          <a:p>
            <a:pPr lvl="2">
              <a:lnSpc>
                <a:spcPct val="90000"/>
              </a:lnSpc>
            </a:pPr>
            <a:r>
              <a:rPr lang="en-US">
                <a:solidFill>
                  <a:srgbClr val="FFFFFF"/>
                </a:solidFill>
              </a:rPr>
              <a:t>Ventromedial hypothalamus – sends signals of satiation which causes an organism to stop eating </a:t>
            </a:r>
          </a:p>
        </p:txBody>
      </p:sp>
    </p:spTree>
    <p:extLst>
      <p:ext uri="{BB962C8B-B14F-4D97-AF65-F5344CB8AC3E}">
        <p14:creationId xmlns:p14="http://schemas.microsoft.com/office/powerpoint/2010/main" val="1505667155"/>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FFF8BA-E008-4068-851C-2CED296AC5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183887-80D9-43FE-95CC-EB27BC968622}"/>
              </a:ext>
            </a:extLst>
          </p:cNvPr>
          <p:cNvSpPr>
            <a:spLocks noGrp="1"/>
          </p:cNvSpPr>
          <p:nvPr>
            <p:ph type="title"/>
          </p:nvPr>
        </p:nvSpPr>
        <p:spPr>
          <a:xfrm>
            <a:off x="705745" y="980660"/>
            <a:ext cx="6792657" cy="4878137"/>
          </a:xfrm>
        </p:spPr>
        <p:txBody>
          <a:bodyPr anchor="ctr">
            <a:normAutofit/>
          </a:bodyPr>
          <a:lstStyle/>
          <a:p>
            <a:pPr algn="ctr"/>
            <a:r>
              <a:rPr lang="en-US" sz="4800">
                <a:solidFill>
                  <a:schemeClr val="tx2"/>
                </a:solidFill>
              </a:rPr>
              <a:t>Cognitive Etiology</a:t>
            </a:r>
          </a:p>
        </p:txBody>
      </p:sp>
      <p:sp>
        <p:nvSpPr>
          <p:cNvPr id="10" name="Rectangle 9">
            <a:extLst>
              <a:ext uri="{FF2B5EF4-FFF2-40B4-BE49-F238E27FC236}">
                <a16:creationId xmlns:a16="http://schemas.microsoft.com/office/drawing/2014/main" id="{1A75B5EE-3124-4314-90F7-8D9AFE941D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5745" y="751211"/>
            <a:ext cx="683056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00129C37-C465-4475-927F-B861932A37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752989"/>
            <a:ext cx="3300984"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61120AFC-7FB7-479B-88F2-7695A01E9C9D}"/>
              </a:ext>
            </a:extLst>
          </p:cNvPr>
          <p:cNvSpPr>
            <a:spLocks noGrp="1"/>
          </p:cNvSpPr>
          <p:nvPr>
            <p:ph idx="1"/>
          </p:nvPr>
        </p:nvSpPr>
        <p:spPr>
          <a:xfrm>
            <a:off x="8119870" y="1046922"/>
            <a:ext cx="3164356" cy="4811877"/>
          </a:xfrm>
        </p:spPr>
        <p:txBody>
          <a:bodyPr>
            <a:normAutofit/>
          </a:bodyPr>
          <a:lstStyle/>
          <a:p>
            <a:r>
              <a:rPr lang="en-US" dirty="0"/>
              <a:t>Possibly a variant of Obsessive-Compulsive Disorder (OCD) because of the associated obsession with body shape and weight </a:t>
            </a:r>
          </a:p>
        </p:txBody>
      </p:sp>
      <p:sp>
        <p:nvSpPr>
          <p:cNvPr id="14" name="Rectangle 13">
            <a:extLst>
              <a:ext uri="{FF2B5EF4-FFF2-40B4-BE49-F238E27FC236}">
                <a16:creationId xmlns:a16="http://schemas.microsoft.com/office/drawing/2014/main" id="{8F92C143-3594-4735-B621-397DDDA5F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5745" y="5946475"/>
            <a:ext cx="683056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44F560E9-CCDC-4F8F-BA20-41F114098A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5948253"/>
            <a:ext cx="3300984"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919584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A740-09F1-4B78-A0F3-360797E04B19}"/>
              </a:ext>
            </a:extLst>
          </p:cNvPr>
          <p:cNvSpPr>
            <a:spLocks noGrp="1"/>
          </p:cNvSpPr>
          <p:nvPr>
            <p:ph type="title"/>
          </p:nvPr>
        </p:nvSpPr>
        <p:spPr/>
        <p:txBody>
          <a:bodyPr>
            <a:normAutofit/>
          </a:bodyPr>
          <a:lstStyle/>
          <a:p>
            <a:r>
              <a:rPr lang="en-US" dirty="0"/>
              <a:t>Sociocultural Etiology</a:t>
            </a:r>
            <a:br>
              <a:rPr lang="en-US" dirty="0"/>
            </a:br>
            <a:r>
              <a:rPr lang="en-US" sz="1600" i="1" dirty="0"/>
              <a:t>***Eating disorders are often found in Western countries or where food is in abundance</a:t>
            </a:r>
            <a:endParaRPr lang="en-US" i="1" dirty="0"/>
          </a:p>
        </p:txBody>
      </p:sp>
      <p:sp>
        <p:nvSpPr>
          <p:cNvPr id="3" name="Content Placeholder 2">
            <a:extLst>
              <a:ext uri="{FF2B5EF4-FFF2-40B4-BE49-F238E27FC236}">
                <a16:creationId xmlns:a16="http://schemas.microsoft.com/office/drawing/2014/main" id="{90224227-D9CE-4AD5-9ECB-C8BAFFCA6A53}"/>
              </a:ext>
            </a:extLst>
          </p:cNvPr>
          <p:cNvSpPr>
            <a:spLocks noGrp="1"/>
          </p:cNvSpPr>
          <p:nvPr>
            <p:ph idx="1"/>
          </p:nvPr>
        </p:nvSpPr>
        <p:spPr/>
        <p:txBody>
          <a:bodyPr>
            <a:normAutofit fontScale="85000" lnSpcReduction="20000"/>
          </a:bodyPr>
          <a:lstStyle/>
          <a:p>
            <a:r>
              <a:rPr lang="en-US" dirty="0"/>
              <a:t>Media – constant exposure to photoshopped pictures of thin celebrities can lead individuals to become dissatisfied with their own physical image </a:t>
            </a:r>
          </a:p>
          <a:p>
            <a:r>
              <a:rPr lang="en-US" dirty="0"/>
              <a:t>Ethnicity – although eating disorders are possible across ethnicities, anorexia is more likely to be found in Caucasian populations </a:t>
            </a:r>
          </a:p>
          <a:p>
            <a:pPr lvl="1"/>
            <a:r>
              <a:rPr lang="en-US" b="1" dirty="0"/>
              <a:t>Why? </a:t>
            </a:r>
            <a:r>
              <a:rPr lang="en-US" dirty="0"/>
              <a:t>Research indicates that black men prefer heavier women than white men do. Therefore, black women are less driven to thinness. </a:t>
            </a:r>
          </a:p>
          <a:p>
            <a:pPr lvl="1"/>
            <a:r>
              <a:rPr lang="en-US" b="1" dirty="0"/>
              <a:t>What problems are there with this generalization? </a:t>
            </a:r>
            <a:r>
              <a:rPr lang="en-US" dirty="0"/>
              <a:t>It doesn’t account for socioeconomic statuses. High-income black women were found to be equally dissatisfied with their physique as high-income white women. Also, there is not much of an ethnic discrepancy in binge-eating disorder. </a:t>
            </a:r>
          </a:p>
          <a:p>
            <a:r>
              <a:rPr lang="en-US" dirty="0"/>
              <a:t>Gender – males only account for roughly 5-10% of diagnosed eating disorders </a:t>
            </a:r>
          </a:p>
          <a:p>
            <a:pPr lvl="1"/>
            <a:r>
              <a:rPr lang="en-US" b="1" dirty="0"/>
              <a:t>Why? </a:t>
            </a:r>
            <a:r>
              <a:rPr lang="en-US" dirty="0"/>
              <a:t>Cultural desires for thinness seem to target women. </a:t>
            </a:r>
          </a:p>
          <a:p>
            <a:pPr lvl="1"/>
            <a:r>
              <a:rPr lang="en-US" b="1" dirty="0"/>
              <a:t>What problems are there with this generalization?</a:t>
            </a:r>
            <a:r>
              <a:rPr lang="en-US" dirty="0"/>
              <a:t> Males might not be diagnosed as frequently due to stigmatization and fear of seeking help. </a:t>
            </a:r>
          </a:p>
          <a:p>
            <a:r>
              <a:rPr lang="en-US" dirty="0"/>
              <a:t>Family – we habitually praise or comment on family members’ appearances which can indirectly perpetuate an eating disorder </a:t>
            </a:r>
          </a:p>
          <a:p>
            <a:pPr lvl="1"/>
            <a:r>
              <a:rPr lang="en-US" dirty="0"/>
              <a:t>Also, mothers with eating disorders are more likely to have children who develop some type of feeding/eating disorder than mothers without eating disorders. </a:t>
            </a:r>
          </a:p>
          <a:p>
            <a:pPr marL="0" indent="0">
              <a:buNone/>
            </a:pPr>
            <a:endParaRPr lang="en-US" dirty="0"/>
          </a:p>
        </p:txBody>
      </p:sp>
    </p:spTree>
    <p:extLst>
      <p:ext uri="{BB962C8B-B14F-4D97-AF65-F5344CB8AC3E}">
        <p14:creationId xmlns:p14="http://schemas.microsoft.com/office/powerpoint/2010/main" val="2502504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7CBEA-F077-4DD2-A228-7DFF4F00B255}"/>
              </a:ext>
            </a:extLst>
          </p:cNvPr>
          <p:cNvSpPr>
            <a:spLocks noGrp="1"/>
          </p:cNvSpPr>
          <p:nvPr>
            <p:ph type="title"/>
          </p:nvPr>
        </p:nvSpPr>
        <p:spPr>
          <a:xfrm>
            <a:off x="581192" y="702156"/>
            <a:ext cx="11029616" cy="1188720"/>
          </a:xfrm>
        </p:spPr>
        <p:txBody>
          <a:bodyPr>
            <a:normAutofit/>
          </a:bodyPr>
          <a:lstStyle/>
          <a:p>
            <a:r>
              <a:rPr lang="en-US">
                <a:solidFill>
                  <a:schemeClr val="tx1">
                    <a:lumMod val="85000"/>
                    <a:lumOff val="15000"/>
                  </a:schemeClr>
                </a:solidFill>
              </a:rPr>
              <a:t>Personality Factors </a:t>
            </a:r>
          </a:p>
        </p:txBody>
      </p:sp>
      <p:graphicFrame>
        <p:nvGraphicFramePr>
          <p:cNvPr id="7" name="Content Placeholder 2" descr="Personality factors">
            <a:extLst>
              <a:ext uri="{FF2B5EF4-FFF2-40B4-BE49-F238E27FC236}">
                <a16:creationId xmlns:a16="http://schemas.microsoft.com/office/drawing/2014/main" id="{89A6C521-F21D-47EA-9761-C71E3E0E20CC}"/>
              </a:ext>
            </a:extLst>
          </p:cNvPr>
          <p:cNvGraphicFramePr>
            <a:graphicFrameLocks noGrp="1"/>
          </p:cNvGraphicFramePr>
          <p:nvPr>
            <p:ph idx="1"/>
            <p:extLst>
              <p:ext uri="{D42A27DB-BD31-4B8C-83A1-F6EECF244321}">
                <p14:modId xmlns:p14="http://schemas.microsoft.com/office/powerpoint/2010/main" val="2681431530"/>
              </p:ext>
            </p:extLst>
          </p:nvPr>
        </p:nvGraphicFramePr>
        <p:xfrm>
          <a:off x="581025" y="2341563"/>
          <a:ext cx="11029950" cy="3814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8049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B4505F-EBB2-47DE-A05D-4F59D64EB7AF}"/>
              </a:ext>
            </a:extLst>
          </p:cNvPr>
          <p:cNvSpPr>
            <a:spLocks noGrp="1"/>
          </p:cNvSpPr>
          <p:nvPr>
            <p:ph type="title"/>
          </p:nvPr>
        </p:nvSpPr>
        <p:spPr>
          <a:xfrm>
            <a:off x="746228" y="1037967"/>
            <a:ext cx="3054091" cy="4709131"/>
          </a:xfrm>
        </p:spPr>
        <p:txBody>
          <a:bodyPr anchor="ctr">
            <a:normAutofit/>
          </a:bodyPr>
          <a:lstStyle/>
          <a:p>
            <a:r>
              <a:rPr lang="en-US"/>
              <a:t>Treatments for Anorexia</a:t>
            </a:r>
            <a:endParaRPr lang="en-US" dirty="0"/>
          </a:p>
        </p:txBody>
      </p:sp>
      <p:sp>
        <p:nvSpPr>
          <p:cNvPr id="12" name="Rectangle 11">
            <a:extLst>
              <a:ext uri="{FF2B5EF4-FFF2-40B4-BE49-F238E27FC236}">
                <a16:creationId xmlns:a16="http://schemas.microsoft.com/office/drawing/2014/main" id="{2987D6F4-EC95-4EF1-A8AD-4B70386CEE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F5F792DF-9D0A-4DB6-9A9E-7312F5A7E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74980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7" name="Content Placeholder 2" descr="Treatments of Anorexia">
            <a:extLst>
              <a:ext uri="{FF2B5EF4-FFF2-40B4-BE49-F238E27FC236}">
                <a16:creationId xmlns:a16="http://schemas.microsoft.com/office/drawing/2014/main" id="{68DC12BE-5C7E-4A11-A98E-BE7A0675E3EB}"/>
              </a:ext>
            </a:extLst>
          </p:cNvPr>
          <p:cNvGraphicFramePr>
            <a:graphicFrameLocks noGrp="1"/>
          </p:cNvGraphicFramePr>
          <p:nvPr>
            <p:ph idx="1"/>
            <p:extLst>
              <p:ext uri="{D42A27DB-BD31-4B8C-83A1-F6EECF244321}">
                <p14:modId xmlns:p14="http://schemas.microsoft.com/office/powerpoint/2010/main" val="1659885834"/>
              </p:ext>
            </p:extLst>
          </p:nvPr>
        </p:nvGraphicFramePr>
        <p:xfrm>
          <a:off x="4598438" y="1207783"/>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4656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18FFF8BA-E008-4068-851C-2CED296AC5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C9051C-474C-4D4F-848C-9195538D222B}"/>
              </a:ext>
            </a:extLst>
          </p:cNvPr>
          <p:cNvSpPr>
            <a:spLocks noGrp="1"/>
          </p:cNvSpPr>
          <p:nvPr>
            <p:ph type="title"/>
          </p:nvPr>
        </p:nvSpPr>
        <p:spPr>
          <a:xfrm>
            <a:off x="6584733" y="980660"/>
            <a:ext cx="4836121" cy="4878137"/>
          </a:xfrm>
        </p:spPr>
        <p:txBody>
          <a:bodyPr anchor="ctr">
            <a:normAutofit/>
          </a:bodyPr>
          <a:lstStyle/>
          <a:p>
            <a:r>
              <a:rPr lang="en-US" sz="4800"/>
              <a:t>Treatments for Bulimia</a:t>
            </a:r>
          </a:p>
        </p:txBody>
      </p:sp>
      <p:sp>
        <p:nvSpPr>
          <p:cNvPr id="17" name="Rectangle 9">
            <a:extLst>
              <a:ext uri="{FF2B5EF4-FFF2-40B4-BE49-F238E27FC236}">
                <a16:creationId xmlns:a16="http://schemas.microsoft.com/office/drawing/2014/main" id="{1A75B5EE-3124-4314-90F7-8D9AFE941D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5745" y="751211"/>
            <a:ext cx="539496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1">
            <a:extLst>
              <a:ext uri="{FF2B5EF4-FFF2-40B4-BE49-F238E27FC236}">
                <a16:creationId xmlns:a16="http://schemas.microsoft.com/office/drawing/2014/main" id="{00129C37-C465-4475-927F-B861932A37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4733" y="752989"/>
            <a:ext cx="4828032"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Content Placeholder 2">
            <a:extLst>
              <a:ext uri="{FF2B5EF4-FFF2-40B4-BE49-F238E27FC236}">
                <a16:creationId xmlns:a16="http://schemas.microsoft.com/office/drawing/2014/main" id="{8A21C7B8-8E7A-4F14-95D9-83B938A140F3}"/>
              </a:ext>
            </a:extLst>
          </p:cNvPr>
          <p:cNvSpPr>
            <a:spLocks noGrp="1"/>
          </p:cNvSpPr>
          <p:nvPr>
            <p:ph idx="1"/>
          </p:nvPr>
        </p:nvSpPr>
        <p:spPr>
          <a:xfrm>
            <a:off x="778166" y="1046922"/>
            <a:ext cx="5069756" cy="4811877"/>
          </a:xfrm>
        </p:spPr>
        <p:txBody>
          <a:bodyPr>
            <a:normAutofit/>
          </a:bodyPr>
          <a:lstStyle/>
          <a:p>
            <a:pPr>
              <a:lnSpc>
                <a:spcPct val="90000"/>
              </a:lnSpc>
            </a:pPr>
            <a:r>
              <a:rPr lang="en-US" sz="1100"/>
              <a:t>Goal: eliminate binge-eating episodes and compensatory behaviors and replace these with positive eating habits</a:t>
            </a:r>
          </a:p>
          <a:p>
            <a:pPr>
              <a:lnSpc>
                <a:spcPct val="90000"/>
              </a:lnSpc>
            </a:pPr>
            <a:r>
              <a:rPr lang="en-US" sz="1100"/>
              <a:t>CBT </a:t>
            </a:r>
          </a:p>
          <a:p>
            <a:pPr lvl="1">
              <a:lnSpc>
                <a:spcPct val="90000"/>
              </a:lnSpc>
            </a:pPr>
            <a:r>
              <a:rPr lang="en-US" sz="1100"/>
              <a:t>Patients may journal eating habits, but especially changes in sensations of hunger and fullness </a:t>
            </a:r>
          </a:p>
          <a:p>
            <a:pPr lvl="1">
              <a:lnSpc>
                <a:spcPct val="90000"/>
              </a:lnSpc>
            </a:pPr>
            <a:r>
              <a:rPr lang="en-US" sz="1100"/>
              <a:t>Exposure and Response Prevention – especially effective in helping individuals stop performing compulsive behaviors by literally preventing them from engaging in the behavior while also engaging in relaxation strategies </a:t>
            </a:r>
          </a:p>
          <a:p>
            <a:pPr lvl="1">
              <a:lnSpc>
                <a:spcPct val="90000"/>
              </a:lnSpc>
            </a:pPr>
            <a:r>
              <a:rPr lang="en-US" sz="1100"/>
              <a:t>Also aims to change maladaptive thoughts toward food, eating, weight, and shape </a:t>
            </a:r>
          </a:p>
          <a:p>
            <a:pPr>
              <a:lnSpc>
                <a:spcPct val="90000"/>
              </a:lnSpc>
            </a:pPr>
            <a:r>
              <a:rPr lang="en-US" sz="1100"/>
              <a:t>Interpersonal Psychotherapy (IPT) </a:t>
            </a:r>
          </a:p>
          <a:p>
            <a:pPr lvl="1">
              <a:lnSpc>
                <a:spcPct val="90000"/>
              </a:lnSpc>
            </a:pPr>
            <a:r>
              <a:rPr lang="en-US" sz="1100"/>
              <a:t>Particularly effective if CBT has not worked </a:t>
            </a:r>
          </a:p>
          <a:p>
            <a:pPr lvl="1">
              <a:lnSpc>
                <a:spcPct val="90000"/>
              </a:lnSpc>
            </a:pPr>
            <a:r>
              <a:rPr lang="en-US" sz="1100"/>
              <a:t>Goal is to improve interpersonal functioning (e.g., social isolation and self-esteem problems) </a:t>
            </a:r>
          </a:p>
          <a:p>
            <a:pPr lvl="1">
              <a:lnSpc>
                <a:spcPct val="90000"/>
              </a:lnSpc>
            </a:pPr>
            <a:r>
              <a:rPr lang="en-US" sz="1100"/>
              <a:t>3 phases: (1) engage the patient in treatment, provide psychoeducation, and identify interpersonal problems; (2) focus on solving the interpersonal issues with the help of a supportive clinician; (3) maintain the changes by spacing out sessions and having the patient practice </a:t>
            </a:r>
          </a:p>
          <a:p>
            <a:pPr>
              <a:lnSpc>
                <a:spcPct val="90000"/>
              </a:lnSpc>
            </a:pPr>
            <a:r>
              <a:rPr lang="en-US" sz="1100"/>
              <a:t>Outcome:</a:t>
            </a:r>
          </a:p>
          <a:p>
            <a:pPr lvl="1">
              <a:lnSpc>
                <a:spcPct val="90000"/>
              </a:lnSpc>
            </a:pPr>
            <a:r>
              <a:rPr lang="en-US" sz="1100"/>
              <a:t>Often worse for those who experience childhood obesity, low self-esteem, and those with a personality disorder  </a:t>
            </a:r>
          </a:p>
        </p:txBody>
      </p:sp>
      <p:sp>
        <p:nvSpPr>
          <p:cNvPr id="14" name="Rectangle 13">
            <a:extLst>
              <a:ext uri="{FF2B5EF4-FFF2-40B4-BE49-F238E27FC236}">
                <a16:creationId xmlns:a16="http://schemas.microsoft.com/office/drawing/2014/main" id="{8F92C143-3594-4735-B621-397DDDA5F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5745" y="5946475"/>
            <a:ext cx="539496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DC1A03D1-169B-4C87-8F26-45E0BAC2B1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4733" y="5950032"/>
            <a:ext cx="4828032"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938762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DE887-BE07-45A0-8C3A-DDCCEC99F34C}"/>
              </a:ext>
            </a:extLst>
          </p:cNvPr>
          <p:cNvSpPr>
            <a:spLocks noGrp="1"/>
          </p:cNvSpPr>
          <p:nvPr>
            <p:ph type="title"/>
          </p:nvPr>
        </p:nvSpPr>
        <p:spPr>
          <a:xfrm>
            <a:off x="581192" y="702156"/>
            <a:ext cx="11029616" cy="1188720"/>
          </a:xfrm>
        </p:spPr>
        <p:txBody>
          <a:bodyPr>
            <a:normAutofit/>
          </a:bodyPr>
          <a:lstStyle/>
          <a:p>
            <a:r>
              <a:rPr lang="en-US">
                <a:solidFill>
                  <a:schemeClr val="tx1">
                    <a:lumMod val="85000"/>
                    <a:lumOff val="15000"/>
                  </a:schemeClr>
                </a:solidFill>
              </a:rPr>
              <a:t>Treatments for Binge Eating Disorder</a:t>
            </a:r>
          </a:p>
        </p:txBody>
      </p:sp>
      <p:graphicFrame>
        <p:nvGraphicFramePr>
          <p:cNvPr id="5" name="Content Placeholder 2" descr="Treatment for binge eating disorder ">
            <a:extLst>
              <a:ext uri="{FF2B5EF4-FFF2-40B4-BE49-F238E27FC236}">
                <a16:creationId xmlns:a16="http://schemas.microsoft.com/office/drawing/2014/main" id="{D81E9074-47F8-4198-BDC4-761E6F9CF788}"/>
              </a:ext>
            </a:extLst>
          </p:cNvPr>
          <p:cNvGraphicFramePr>
            <a:graphicFrameLocks noGrp="1"/>
          </p:cNvGraphicFramePr>
          <p:nvPr>
            <p:ph idx="1"/>
            <p:extLst>
              <p:ext uri="{D42A27DB-BD31-4B8C-83A1-F6EECF244321}">
                <p14:modId xmlns:p14="http://schemas.microsoft.com/office/powerpoint/2010/main" val="3340294283"/>
              </p:ext>
            </p:extLst>
          </p:nvPr>
        </p:nvGraphicFramePr>
        <p:xfrm>
          <a:off x="581025" y="2341563"/>
          <a:ext cx="11029950" cy="38142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69076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57DBE-F73D-4BD7-AC0A-D72762D22C5B}"/>
              </a:ext>
            </a:extLst>
          </p:cNvPr>
          <p:cNvSpPr>
            <a:spLocks noGrp="1"/>
          </p:cNvSpPr>
          <p:nvPr>
            <p:ph type="title"/>
          </p:nvPr>
        </p:nvSpPr>
        <p:spPr>
          <a:xfrm>
            <a:off x="581192" y="702156"/>
            <a:ext cx="11029616" cy="1188720"/>
          </a:xfrm>
        </p:spPr>
        <p:txBody>
          <a:bodyPr>
            <a:normAutofit/>
          </a:bodyPr>
          <a:lstStyle/>
          <a:p>
            <a:r>
              <a:rPr lang="en-US" dirty="0"/>
              <a:t>Learning Objectives</a:t>
            </a:r>
          </a:p>
        </p:txBody>
      </p:sp>
      <p:graphicFrame>
        <p:nvGraphicFramePr>
          <p:cNvPr id="5" name="Content Placeholder 2" descr="Learning objectives: &#10;Describe how eating disorders present&#10;Describe the epidemiology of eating disorders &#10;Describe comorbidity in relation to eating disorders &#10;Describe the etiology of eating disorders&#10;Describe treatment options for eating disorders&#10;">
            <a:extLst>
              <a:ext uri="{FF2B5EF4-FFF2-40B4-BE49-F238E27FC236}">
                <a16:creationId xmlns:a16="http://schemas.microsoft.com/office/drawing/2014/main" id="{21685C66-9400-4139-B750-4C8C14CAB17D}"/>
              </a:ext>
            </a:extLst>
          </p:cNvPr>
          <p:cNvGraphicFramePr>
            <a:graphicFrameLocks noGrp="1"/>
          </p:cNvGraphicFramePr>
          <p:nvPr>
            <p:ph idx="1"/>
            <p:extLst>
              <p:ext uri="{D42A27DB-BD31-4B8C-83A1-F6EECF244321}">
                <p14:modId xmlns:p14="http://schemas.microsoft.com/office/powerpoint/2010/main" val="2568356246"/>
              </p:ext>
            </p:extLst>
          </p:nvPr>
        </p:nvGraphicFramePr>
        <p:xfrm>
          <a:off x="581025" y="2341563"/>
          <a:ext cx="11029950" cy="3814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7323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2A62ED-B321-4B91-824D-41EBC3519B92}"/>
              </a:ext>
            </a:extLst>
          </p:cNvPr>
          <p:cNvSpPr>
            <a:spLocks noGrp="1"/>
          </p:cNvSpPr>
          <p:nvPr>
            <p:ph type="title"/>
          </p:nvPr>
        </p:nvSpPr>
        <p:spPr>
          <a:xfrm>
            <a:off x="746228" y="1037967"/>
            <a:ext cx="3054091" cy="4709131"/>
          </a:xfrm>
        </p:spPr>
        <p:txBody>
          <a:bodyPr anchor="ctr">
            <a:normAutofit/>
          </a:bodyPr>
          <a:lstStyle/>
          <a:p>
            <a:r>
              <a:rPr lang="en-US"/>
              <a:t>Introduction</a:t>
            </a:r>
            <a:endParaRPr lang="en-US" dirty="0"/>
          </a:p>
        </p:txBody>
      </p:sp>
      <p:sp>
        <p:nvSpPr>
          <p:cNvPr id="12" name="Rectangle 11">
            <a:extLst>
              <a:ext uri="{FF2B5EF4-FFF2-40B4-BE49-F238E27FC236}">
                <a16:creationId xmlns:a16="http://schemas.microsoft.com/office/drawing/2014/main" id="{2987D6F4-EC95-4EF1-A8AD-4B70386CEE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F5F792DF-9D0A-4DB6-9A9E-7312F5A7E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74980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7" name="Content Placeholder 2" descr="Introduction">
            <a:extLst>
              <a:ext uri="{FF2B5EF4-FFF2-40B4-BE49-F238E27FC236}">
                <a16:creationId xmlns:a16="http://schemas.microsoft.com/office/drawing/2014/main" id="{FB09C3DC-18F2-4825-BC90-4B795CE5E6CA}"/>
              </a:ext>
            </a:extLst>
          </p:cNvPr>
          <p:cNvGraphicFramePr>
            <a:graphicFrameLocks noGrp="1"/>
          </p:cNvGraphicFramePr>
          <p:nvPr>
            <p:ph idx="1"/>
            <p:extLst>
              <p:ext uri="{D42A27DB-BD31-4B8C-83A1-F6EECF244321}">
                <p14:modId xmlns:p14="http://schemas.microsoft.com/office/powerpoint/2010/main" val="303119797"/>
              </p:ext>
            </p:extLst>
          </p:nvPr>
        </p:nvGraphicFramePr>
        <p:xfrm>
          <a:off x="4598438" y="1207783"/>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0759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Rectangle 7">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3EE6E1-151E-49AA-A47A-6DA41E3C366E}"/>
              </a:ext>
            </a:extLst>
          </p:cNvPr>
          <p:cNvSpPr>
            <a:spLocks noGrp="1"/>
          </p:cNvSpPr>
          <p:nvPr>
            <p:ph type="title"/>
          </p:nvPr>
        </p:nvSpPr>
        <p:spPr>
          <a:xfrm>
            <a:off x="581192" y="1073231"/>
            <a:ext cx="3219127" cy="4711539"/>
          </a:xfrm>
        </p:spPr>
        <p:txBody>
          <a:bodyPr anchor="ctr">
            <a:normAutofit/>
          </a:bodyPr>
          <a:lstStyle/>
          <a:p>
            <a:r>
              <a:rPr lang="en-US">
                <a:solidFill>
                  <a:schemeClr val="bg1">
                    <a:lumMod val="85000"/>
                    <a:lumOff val="15000"/>
                  </a:schemeClr>
                </a:solidFill>
              </a:rPr>
              <a:t>Anorexia Nervosa</a:t>
            </a:r>
          </a:p>
        </p:txBody>
      </p:sp>
      <p:sp>
        <p:nvSpPr>
          <p:cNvPr id="10" name="Rectangle 9">
            <a:extLst>
              <a:ext uri="{FF2B5EF4-FFF2-40B4-BE49-F238E27FC236}">
                <a16:creationId xmlns:a16="http://schemas.microsoft.com/office/drawing/2014/main" id="{DFEE959E-BF10-4204-9556-D1707088D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DDD17B6A-CB37-4005-9681-A20AFCDC78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3B7BBDE9-DAED-40B0-A640-503C918D1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601200"/>
            <a:ext cx="7498616" cy="579959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FB0A09F0-566B-4B97-9870-8C023C36E3D3}"/>
              </a:ext>
            </a:extLst>
          </p:cNvPr>
          <p:cNvSpPr>
            <a:spLocks noGrp="1"/>
          </p:cNvSpPr>
          <p:nvPr>
            <p:ph idx="1"/>
          </p:nvPr>
        </p:nvSpPr>
        <p:spPr>
          <a:xfrm>
            <a:off x="4702629" y="1073231"/>
            <a:ext cx="6541841" cy="4711539"/>
          </a:xfrm>
        </p:spPr>
        <p:txBody>
          <a:bodyPr>
            <a:normAutofit lnSpcReduction="10000"/>
          </a:bodyPr>
          <a:lstStyle/>
          <a:p>
            <a:pPr>
              <a:lnSpc>
                <a:spcPct val="90000"/>
              </a:lnSpc>
            </a:pPr>
            <a:r>
              <a:rPr lang="en-US" sz="1500">
                <a:solidFill>
                  <a:srgbClr val="FFFFFF"/>
                </a:solidFill>
              </a:rPr>
              <a:t>Involves the progressively stricter restriction of food which leads to significantly low body weight relative to the individual’s age, sex, and development </a:t>
            </a:r>
          </a:p>
          <a:p>
            <a:pPr>
              <a:lnSpc>
                <a:spcPct val="90000"/>
              </a:lnSpc>
            </a:pPr>
            <a:r>
              <a:rPr lang="en-US" sz="1500">
                <a:solidFill>
                  <a:srgbClr val="FFFFFF"/>
                </a:solidFill>
              </a:rPr>
              <a:t>Oftentimes this restriction corresponds with an altered perception of self and an intense fear of gaining weight or becoming fat</a:t>
            </a:r>
          </a:p>
          <a:p>
            <a:pPr>
              <a:lnSpc>
                <a:spcPct val="90000"/>
              </a:lnSpc>
            </a:pPr>
            <a:r>
              <a:rPr lang="en-US" sz="1500">
                <a:solidFill>
                  <a:srgbClr val="FFFFFF"/>
                </a:solidFill>
              </a:rPr>
              <a:t>More common in females, but still present in males </a:t>
            </a:r>
          </a:p>
          <a:p>
            <a:pPr>
              <a:lnSpc>
                <a:spcPct val="90000"/>
              </a:lnSpc>
            </a:pPr>
            <a:r>
              <a:rPr lang="en-US" sz="1500">
                <a:solidFill>
                  <a:srgbClr val="FFFFFF"/>
                </a:solidFill>
              </a:rPr>
              <a:t>Often comorbid with bipolar disorder, depressive symptoms, and anxiety disorders </a:t>
            </a:r>
          </a:p>
          <a:p>
            <a:pPr lvl="1">
              <a:lnSpc>
                <a:spcPct val="90000"/>
              </a:lnSpc>
            </a:pPr>
            <a:r>
              <a:rPr lang="en-US">
                <a:solidFill>
                  <a:srgbClr val="FFFFFF"/>
                </a:solidFill>
              </a:rPr>
              <a:t>Obsessive-compulsive disorder is seen in those with the restrictive type of anorexia disorder</a:t>
            </a:r>
          </a:p>
          <a:p>
            <a:pPr lvl="1">
              <a:lnSpc>
                <a:spcPct val="90000"/>
              </a:lnSpc>
            </a:pPr>
            <a:r>
              <a:rPr lang="en-US">
                <a:solidFill>
                  <a:srgbClr val="FFFFFF"/>
                </a:solidFill>
              </a:rPr>
              <a:t>Substance use disorders are seen in those with binge-eating/purging behaviors</a:t>
            </a:r>
          </a:p>
          <a:p>
            <a:pPr>
              <a:lnSpc>
                <a:spcPct val="90000"/>
              </a:lnSpc>
            </a:pPr>
            <a:r>
              <a:rPr lang="en-US" sz="1500">
                <a:solidFill>
                  <a:srgbClr val="FFFFFF"/>
                </a:solidFill>
              </a:rPr>
              <a:t>Symptoms are broken into two categories:</a:t>
            </a:r>
          </a:p>
          <a:p>
            <a:pPr lvl="1">
              <a:lnSpc>
                <a:spcPct val="90000"/>
              </a:lnSpc>
            </a:pPr>
            <a:r>
              <a:rPr lang="en-US">
                <a:solidFill>
                  <a:srgbClr val="FFFFFF"/>
                </a:solidFill>
              </a:rPr>
              <a:t>Emotional/Behavioral </a:t>
            </a:r>
            <a:r>
              <a:rPr lang="en-US">
                <a:solidFill>
                  <a:srgbClr val="FFFFFF"/>
                </a:solidFill>
                <a:sym typeface="Wingdings" panose="05000000000000000000" pitchFamily="2" charset="2"/>
              </a:rPr>
              <a:t> dramatic weight loss; preoccupation with food, weight, calories, etc.; frequent comments about being “fat”; eating a restricted range of foods; avoids mealtimes; rarely eating in public  </a:t>
            </a:r>
            <a:endParaRPr lang="en-US">
              <a:solidFill>
                <a:srgbClr val="FFFFFF"/>
              </a:solidFill>
            </a:endParaRPr>
          </a:p>
          <a:p>
            <a:pPr lvl="1">
              <a:lnSpc>
                <a:spcPct val="90000"/>
              </a:lnSpc>
            </a:pPr>
            <a:r>
              <a:rPr lang="en-US">
                <a:solidFill>
                  <a:srgbClr val="FFFFFF"/>
                </a:solidFill>
              </a:rPr>
              <a:t>Physical </a:t>
            </a:r>
            <a:r>
              <a:rPr lang="en-US">
                <a:solidFill>
                  <a:srgbClr val="FFFFFF"/>
                </a:solidFill>
                <a:sym typeface="Wingdings" panose="05000000000000000000" pitchFamily="2" charset="2"/>
              </a:rPr>
              <a:t> dizziness, difficulty concentration, feeling code, sleep problems, fine hair/hair loss, muscle weakness</a:t>
            </a:r>
            <a:endParaRPr lang="en-US">
              <a:solidFill>
                <a:srgbClr val="FFFFFF"/>
              </a:solidFill>
            </a:endParaRPr>
          </a:p>
        </p:txBody>
      </p:sp>
    </p:spTree>
    <p:extLst>
      <p:ext uri="{BB962C8B-B14F-4D97-AF65-F5344CB8AC3E}">
        <p14:creationId xmlns:p14="http://schemas.microsoft.com/office/powerpoint/2010/main" val="3395311059"/>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39484DAE-797E-445A-BEE7-9254A431F54E}"/>
              </a:ext>
            </a:extLst>
          </p:cNvPr>
          <p:cNvSpPr>
            <a:spLocks noGrp="1"/>
          </p:cNvSpPr>
          <p:nvPr>
            <p:ph type="title"/>
          </p:nvPr>
        </p:nvSpPr>
        <p:spPr>
          <a:xfrm>
            <a:off x="771148" y="1037967"/>
            <a:ext cx="3054091" cy="4709131"/>
          </a:xfrm>
        </p:spPr>
        <p:txBody>
          <a:bodyPr anchor="ctr">
            <a:normAutofit/>
          </a:bodyPr>
          <a:lstStyle/>
          <a:p>
            <a:r>
              <a:rPr lang="en-US">
                <a:solidFill>
                  <a:srgbClr val="FFFEFF"/>
                </a:solidFill>
              </a:rPr>
              <a:t>Bulimia Nervosa</a:t>
            </a:r>
          </a:p>
        </p:txBody>
      </p:sp>
      <p:sp>
        <p:nvSpPr>
          <p:cNvPr id="3" name="Content Placeholder 2">
            <a:extLst>
              <a:ext uri="{FF2B5EF4-FFF2-40B4-BE49-F238E27FC236}">
                <a16:creationId xmlns:a16="http://schemas.microsoft.com/office/drawing/2014/main" id="{8E2268A4-684D-41CC-A829-6AD058C1F499}"/>
              </a:ext>
            </a:extLst>
          </p:cNvPr>
          <p:cNvSpPr>
            <a:spLocks noGrp="1"/>
          </p:cNvSpPr>
          <p:nvPr>
            <p:ph idx="1"/>
          </p:nvPr>
        </p:nvSpPr>
        <p:spPr>
          <a:xfrm>
            <a:off x="4534935" y="1037968"/>
            <a:ext cx="6725899" cy="4820832"/>
          </a:xfrm>
        </p:spPr>
        <p:txBody>
          <a:bodyPr>
            <a:normAutofit lnSpcReduction="10000"/>
          </a:bodyPr>
          <a:lstStyle/>
          <a:p>
            <a:pPr>
              <a:lnSpc>
                <a:spcPct val="90000"/>
              </a:lnSpc>
            </a:pPr>
            <a:r>
              <a:rPr lang="en-US" sz="1500"/>
              <a:t>Involves recurrent binge eating behaviors</a:t>
            </a:r>
          </a:p>
          <a:p>
            <a:pPr lvl="1">
              <a:lnSpc>
                <a:spcPct val="90000"/>
              </a:lnSpc>
            </a:pPr>
            <a:r>
              <a:rPr lang="en-US" dirty="0"/>
              <a:t>Binge eating </a:t>
            </a:r>
            <a:r>
              <a:rPr lang="en-US" dirty="0">
                <a:sym typeface="Wingdings" panose="05000000000000000000" pitchFamily="2" charset="2"/>
              </a:rPr>
              <a:t> a discrete period where the amount of food consumed is significantly more than most people would eat during a similar time period and during which the individual feels out of control and often disgusted with oneself </a:t>
            </a:r>
            <a:endParaRPr lang="en-US">
              <a:sym typeface="Wingdings" panose="05000000000000000000" pitchFamily="2" charset="2"/>
            </a:endParaRPr>
          </a:p>
          <a:p>
            <a:pPr lvl="1">
              <a:lnSpc>
                <a:spcPct val="90000"/>
              </a:lnSpc>
            </a:pPr>
            <a:r>
              <a:rPr lang="en-US" dirty="0">
                <a:sym typeface="Wingdings" panose="05000000000000000000" pitchFamily="2" charset="2"/>
              </a:rPr>
              <a:t>Compensatory behavior  results from self-disgust; an attempt to rid the body of the excessive calories (e.g., vomiting, use of laxatives, fasting or severe restriction, excessive exercise) </a:t>
            </a:r>
            <a:endParaRPr lang="en-US">
              <a:sym typeface="Wingdings" panose="05000000000000000000" pitchFamily="2" charset="2"/>
            </a:endParaRPr>
          </a:p>
          <a:p>
            <a:pPr lvl="1">
              <a:lnSpc>
                <a:spcPct val="90000"/>
              </a:lnSpc>
            </a:pPr>
            <a:r>
              <a:rPr lang="en-US" dirty="0">
                <a:sym typeface="Wingdings" panose="05000000000000000000" pitchFamily="2" charset="2"/>
              </a:rPr>
              <a:t>On average, this cycle happens at least once a week for three months </a:t>
            </a:r>
            <a:endParaRPr lang="en-US"/>
          </a:p>
          <a:p>
            <a:pPr>
              <a:lnSpc>
                <a:spcPct val="90000"/>
              </a:lnSpc>
            </a:pPr>
            <a:r>
              <a:rPr lang="en-US" sz="1500"/>
              <a:t>Often comorbid with depressive symptoms, bipolar disorder, anxiety disorders (specifically social anxiety), substance use disorders and possibly even personality disorders  </a:t>
            </a:r>
          </a:p>
          <a:p>
            <a:pPr>
              <a:lnSpc>
                <a:spcPct val="90000"/>
              </a:lnSpc>
            </a:pPr>
            <a:r>
              <a:rPr lang="en-US" sz="1500"/>
              <a:t>Symptoms are like anorexia nervosa’s symptoms, but they tend to appear in late adolescence/early adulthood  </a:t>
            </a:r>
          </a:p>
          <a:p>
            <a:pPr lvl="1">
              <a:lnSpc>
                <a:spcPct val="90000"/>
              </a:lnSpc>
            </a:pPr>
            <a:r>
              <a:rPr lang="en-US" dirty="0"/>
              <a:t>Emotional/Behavioral </a:t>
            </a:r>
            <a:r>
              <a:rPr lang="en-US" dirty="0">
                <a:sym typeface="Wingdings" panose="05000000000000000000" pitchFamily="2" charset="2"/>
              </a:rPr>
              <a:t> </a:t>
            </a:r>
            <a:r>
              <a:rPr lang="en-US" dirty="0"/>
              <a:t>hiding food wrappers or containers after binge episodes, feeling uncomfortable eating in public, developing food rituals, disappearing to the bathroom after eating meals, drinking excess amounts of water or non-caloric beverages)  </a:t>
            </a:r>
            <a:endParaRPr lang="en-US"/>
          </a:p>
          <a:p>
            <a:pPr lvl="1">
              <a:lnSpc>
                <a:spcPct val="90000"/>
              </a:lnSpc>
            </a:pPr>
            <a:r>
              <a:rPr lang="en-US" dirty="0"/>
              <a:t>Physical </a:t>
            </a:r>
            <a:r>
              <a:rPr lang="en-US" dirty="0">
                <a:sym typeface="Wingdings" panose="05000000000000000000" pitchFamily="2" charset="2"/>
              </a:rPr>
              <a:t> weight fluctuations, difficult concentrating, dizziness, sleep disturbance, and possible dental problems due to purging </a:t>
            </a:r>
            <a:endParaRPr lang="en-US"/>
          </a:p>
        </p:txBody>
      </p:sp>
    </p:spTree>
    <p:extLst>
      <p:ext uri="{BB962C8B-B14F-4D97-AF65-F5344CB8AC3E}">
        <p14:creationId xmlns:p14="http://schemas.microsoft.com/office/powerpoint/2010/main" val="1980928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D5534-7E19-4AAB-BBBD-0A214A56F396}"/>
              </a:ext>
            </a:extLst>
          </p:cNvPr>
          <p:cNvSpPr>
            <a:spLocks noGrp="1"/>
          </p:cNvSpPr>
          <p:nvPr>
            <p:ph type="title"/>
          </p:nvPr>
        </p:nvSpPr>
        <p:spPr>
          <a:xfrm>
            <a:off x="581192" y="702156"/>
            <a:ext cx="11029616" cy="1188720"/>
          </a:xfrm>
        </p:spPr>
        <p:txBody>
          <a:bodyPr>
            <a:normAutofit/>
          </a:bodyPr>
          <a:lstStyle/>
          <a:p>
            <a:r>
              <a:rPr lang="en-US" dirty="0"/>
              <a:t>Binge-Eating Disorders (BED) </a:t>
            </a:r>
          </a:p>
        </p:txBody>
      </p:sp>
      <p:graphicFrame>
        <p:nvGraphicFramePr>
          <p:cNvPr id="16" name="Content Placeholder 2" descr="Binge-eating disorder">
            <a:extLst>
              <a:ext uri="{FF2B5EF4-FFF2-40B4-BE49-F238E27FC236}">
                <a16:creationId xmlns:a16="http://schemas.microsoft.com/office/drawing/2014/main" id="{3132B380-D06C-42DD-A55F-668AEAD72AD5}"/>
              </a:ext>
            </a:extLst>
          </p:cNvPr>
          <p:cNvGraphicFramePr>
            <a:graphicFrameLocks noGrp="1"/>
          </p:cNvGraphicFramePr>
          <p:nvPr>
            <p:ph idx="1"/>
            <p:extLst>
              <p:ext uri="{D42A27DB-BD31-4B8C-83A1-F6EECF244321}">
                <p14:modId xmlns:p14="http://schemas.microsoft.com/office/powerpoint/2010/main" val="3873782795"/>
              </p:ext>
            </p:extLst>
          </p:nvPr>
        </p:nvGraphicFramePr>
        <p:xfrm>
          <a:off x="581025" y="2341563"/>
          <a:ext cx="11029950" cy="3814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9971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1" name="Rectangle 20">
            <a:extLst>
              <a:ext uri="{FF2B5EF4-FFF2-40B4-BE49-F238E27FC236}">
                <a16:creationId xmlns:a16="http://schemas.microsoft.com/office/drawing/2014/main" id="{A3B89715-0C08-460F-B428-54CD799788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171B8E-D76D-47A3-8392-4E4BB1A9257F}"/>
              </a:ext>
            </a:extLst>
          </p:cNvPr>
          <p:cNvSpPr>
            <a:spLocks noGrp="1"/>
          </p:cNvSpPr>
          <p:nvPr>
            <p:ph type="title"/>
          </p:nvPr>
        </p:nvSpPr>
        <p:spPr>
          <a:xfrm>
            <a:off x="581192" y="4858602"/>
            <a:ext cx="11029618" cy="1446663"/>
          </a:xfrm>
        </p:spPr>
        <p:txBody>
          <a:bodyPr anchor="ctr">
            <a:normAutofit/>
          </a:bodyPr>
          <a:lstStyle/>
          <a:p>
            <a:r>
              <a:rPr lang="en-US">
                <a:solidFill>
                  <a:schemeClr val="bg1">
                    <a:lumMod val="75000"/>
                    <a:lumOff val="25000"/>
                  </a:schemeClr>
                </a:solidFill>
              </a:rPr>
              <a:t>Changes to the DSM-5</a:t>
            </a:r>
          </a:p>
        </p:txBody>
      </p:sp>
      <p:sp>
        <p:nvSpPr>
          <p:cNvPr id="32" name="Rectangle 22">
            <a:extLst>
              <a:ext uri="{FF2B5EF4-FFF2-40B4-BE49-F238E27FC236}">
                <a16:creationId xmlns:a16="http://schemas.microsoft.com/office/drawing/2014/main" id="{8A434A18-CAD8-4C01-93B9-1FDCC12CC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4">
            <a:extLst>
              <a:ext uri="{FF2B5EF4-FFF2-40B4-BE49-F238E27FC236}">
                <a16:creationId xmlns:a16="http://schemas.microsoft.com/office/drawing/2014/main" id="{C100436C-9F48-41B9-A514-820CACA074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6">
            <a:extLst>
              <a:ext uri="{FF2B5EF4-FFF2-40B4-BE49-F238E27FC236}">
                <a16:creationId xmlns:a16="http://schemas.microsoft.com/office/drawing/2014/main" id="{8B10964E-DDA5-46BF-8376-4486F05B78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8">
            <a:extLst>
              <a:ext uri="{FF2B5EF4-FFF2-40B4-BE49-F238E27FC236}">
                <a16:creationId xmlns:a16="http://schemas.microsoft.com/office/drawing/2014/main" id="{7937B2BA-7A3F-4338-9F35-A23EE73676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4360"/>
            <a:ext cx="11298933" cy="392631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DBE72460-A77F-4E67-89BD-8D072D4CDDE2}"/>
              </a:ext>
            </a:extLst>
          </p:cNvPr>
          <p:cNvSpPr>
            <a:spLocks noGrp="1"/>
          </p:cNvSpPr>
          <p:nvPr>
            <p:ph idx="1"/>
          </p:nvPr>
        </p:nvSpPr>
        <p:spPr>
          <a:xfrm>
            <a:off x="791663" y="854924"/>
            <a:ext cx="10469170" cy="3359268"/>
          </a:xfrm>
        </p:spPr>
        <p:txBody>
          <a:bodyPr>
            <a:normAutofit/>
          </a:bodyPr>
          <a:lstStyle/>
          <a:p>
            <a:pPr>
              <a:lnSpc>
                <a:spcPct val="90000"/>
              </a:lnSpc>
            </a:pPr>
            <a:r>
              <a:rPr lang="en-US" sz="1500">
                <a:solidFill>
                  <a:srgbClr val="FFFFFF"/>
                </a:solidFill>
              </a:rPr>
              <a:t>Removed Eating Disorder – Not Otherwise Specified (EDNOS) because about 50-90% of patients were diagnosed with it </a:t>
            </a:r>
          </a:p>
          <a:p>
            <a:pPr>
              <a:lnSpc>
                <a:spcPct val="90000"/>
              </a:lnSpc>
            </a:pPr>
            <a:r>
              <a:rPr lang="en-US" sz="1500">
                <a:solidFill>
                  <a:srgbClr val="FFFFFF"/>
                </a:solidFill>
              </a:rPr>
              <a:t>Binge-eating disorder was made into its own category after the removal of EDNOS </a:t>
            </a:r>
          </a:p>
          <a:p>
            <a:pPr lvl="1">
              <a:lnSpc>
                <a:spcPct val="90000"/>
              </a:lnSpc>
            </a:pPr>
            <a:r>
              <a:rPr lang="en-US">
                <a:solidFill>
                  <a:srgbClr val="FFFFFF"/>
                </a:solidFill>
              </a:rPr>
              <a:t>Doesn’t have to occur as frequently or for as long as in the DSM-IV-TR</a:t>
            </a:r>
          </a:p>
          <a:p>
            <a:pPr>
              <a:lnSpc>
                <a:spcPct val="90000"/>
              </a:lnSpc>
            </a:pPr>
            <a:r>
              <a:rPr lang="en-US" sz="1500">
                <a:solidFill>
                  <a:srgbClr val="FFFFFF"/>
                </a:solidFill>
              </a:rPr>
              <a:t>Criteria that the individual must be under 85% of normal body weight was removed from anorexia nervosa diagnosis; removed requirement of amenorrhea (a lack of a menstrual cycle not due to menopause) </a:t>
            </a:r>
          </a:p>
          <a:p>
            <a:pPr lvl="1">
              <a:lnSpc>
                <a:spcPct val="90000"/>
              </a:lnSpc>
            </a:pPr>
            <a:r>
              <a:rPr lang="en-US">
                <a:solidFill>
                  <a:srgbClr val="FFFFFF"/>
                </a:solidFill>
              </a:rPr>
              <a:t>This helped secure insurance-covered treatment for those just outside of this range; and the removal of amenorrhea’s requirement helped males and pre-pubescent females secure treatment </a:t>
            </a:r>
          </a:p>
          <a:p>
            <a:pPr lvl="1">
              <a:lnSpc>
                <a:spcPct val="90000"/>
              </a:lnSpc>
            </a:pPr>
            <a:r>
              <a:rPr lang="en-US">
                <a:solidFill>
                  <a:srgbClr val="FFFFFF"/>
                </a:solidFill>
              </a:rPr>
              <a:t>New criteria says that an individual must be at “low-weight- less than minimally normal weight in adults (and minimally expected weight in adolescents and children)” </a:t>
            </a:r>
          </a:p>
          <a:p>
            <a:pPr>
              <a:lnSpc>
                <a:spcPct val="90000"/>
              </a:lnSpc>
            </a:pPr>
            <a:r>
              <a:rPr lang="en-US" sz="1500">
                <a:solidFill>
                  <a:srgbClr val="FFFFFF"/>
                </a:solidFill>
              </a:rPr>
              <a:t>The required frequency and duration of bulimia nervosa behaviors changed because those exhibiting behaviors and high and low frequencies did not differ significantly in terms of clinical presentation and treatment response</a:t>
            </a:r>
          </a:p>
        </p:txBody>
      </p:sp>
    </p:spTree>
    <p:extLst>
      <p:ext uri="{BB962C8B-B14F-4D97-AF65-F5344CB8AC3E}">
        <p14:creationId xmlns:p14="http://schemas.microsoft.com/office/powerpoint/2010/main" val="3728973601"/>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94285-D1DB-479F-96AD-68FF597C3C6D}"/>
              </a:ext>
            </a:extLst>
          </p:cNvPr>
          <p:cNvSpPr>
            <a:spLocks noGrp="1"/>
          </p:cNvSpPr>
          <p:nvPr>
            <p:ph type="title"/>
          </p:nvPr>
        </p:nvSpPr>
        <p:spPr>
          <a:xfrm>
            <a:off x="581192" y="702156"/>
            <a:ext cx="11029616" cy="1188720"/>
          </a:xfrm>
        </p:spPr>
        <p:txBody>
          <a:bodyPr>
            <a:normAutofit/>
          </a:bodyPr>
          <a:lstStyle/>
          <a:p>
            <a:r>
              <a:rPr lang="en-US" dirty="0"/>
              <a:t>Epidemiology</a:t>
            </a:r>
          </a:p>
        </p:txBody>
      </p:sp>
      <p:graphicFrame>
        <p:nvGraphicFramePr>
          <p:cNvPr id="5" name="Content Placeholder 2" descr="Epidemiology">
            <a:extLst>
              <a:ext uri="{FF2B5EF4-FFF2-40B4-BE49-F238E27FC236}">
                <a16:creationId xmlns:a16="http://schemas.microsoft.com/office/drawing/2014/main" id="{C3F6440B-32AE-4474-A8D2-5FA5AB0BD263}"/>
              </a:ext>
            </a:extLst>
          </p:cNvPr>
          <p:cNvGraphicFramePr>
            <a:graphicFrameLocks noGrp="1"/>
          </p:cNvGraphicFramePr>
          <p:nvPr>
            <p:ph idx="1"/>
            <p:extLst>
              <p:ext uri="{D42A27DB-BD31-4B8C-83A1-F6EECF244321}">
                <p14:modId xmlns:p14="http://schemas.microsoft.com/office/powerpoint/2010/main" val="2092168795"/>
              </p:ext>
            </p:extLst>
          </p:nvPr>
        </p:nvGraphicFramePr>
        <p:xfrm>
          <a:off x="581025" y="2341563"/>
          <a:ext cx="11029950" cy="3814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8926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E8717-D991-454E-ABC6-6BE947656F22}"/>
              </a:ext>
            </a:extLst>
          </p:cNvPr>
          <p:cNvSpPr>
            <a:spLocks noGrp="1"/>
          </p:cNvSpPr>
          <p:nvPr>
            <p:ph type="title"/>
          </p:nvPr>
        </p:nvSpPr>
        <p:spPr>
          <a:xfrm>
            <a:off x="581192" y="702155"/>
            <a:ext cx="11029616" cy="3408927"/>
          </a:xfrm>
        </p:spPr>
        <p:txBody>
          <a:bodyPr>
            <a:normAutofit/>
          </a:bodyPr>
          <a:lstStyle/>
          <a:p>
            <a:r>
              <a:rPr lang="en-US" sz="3200" dirty="0"/>
              <a:t>There are </a:t>
            </a:r>
            <a:r>
              <a:rPr lang="en-US" sz="3200" b="1" dirty="0"/>
              <a:t>many</a:t>
            </a:r>
            <a:r>
              <a:rPr lang="en-US" sz="3200" dirty="0"/>
              <a:t> </a:t>
            </a:r>
            <a:r>
              <a:rPr lang="en-US" sz="3200" b="1" dirty="0"/>
              <a:t>contributing factors </a:t>
            </a:r>
            <a:r>
              <a:rPr lang="en-US" sz="3200" dirty="0"/>
              <a:t>that lead to the </a:t>
            </a:r>
            <a:r>
              <a:rPr lang="en-US" sz="3200" b="1" dirty="0"/>
              <a:t>development</a:t>
            </a:r>
            <a:r>
              <a:rPr lang="en-US" sz="3200" dirty="0"/>
              <a:t> of an </a:t>
            </a:r>
            <a:r>
              <a:rPr lang="en-US" sz="3200" b="1" dirty="0">
                <a:solidFill>
                  <a:schemeClr val="accent1"/>
                </a:solidFill>
              </a:rPr>
              <a:t>eating disorder</a:t>
            </a:r>
            <a:r>
              <a:rPr lang="en-US" sz="3200" dirty="0"/>
              <a:t>. Therefore, we call them </a:t>
            </a:r>
            <a:r>
              <a:rPr lang="en-US" sz="3200" b="1" dirty="0"/>
              <a:t>multidimensional disorders</a:t>
            </a:r>
            <a:r>
              <a:rPr lang="en-US" sz="3200" dirty="0"/>
              <a:t>…</a:t>
            </a:r>
          </a:p>
        </p:txBody>
      </p:sp>
      <p:sp>
        <p:nvSpPr>
          <p:cNvPr id="3" name="Content Placeholder 2">
            <a:extLst>
              <a:ext uri="{FF2B5EF4-FFF2-40B4-BE49-F238E27FC236}">
                <a16:creationId xmlns:a16="http://schemas.microsoft.com/office/drawing/2014/main" id="{A6F8183E-D3CD-4ACE-A1EF-BDAD48910435}"/>
              </a:ext>
            </a:extLst>
          </p:cNvPr>
          <p:cNvSpPr>
            <a:spLocks noGrp="1"/>
          </p:cNvSpPr>
          <p:nvPr>
            <p:ph idx="1"/>
          </p:nvPr>
        </p:nvSpPr>
        <p:spPr>
          <a:xfrm>
            <a:off x="581192" y="4263482"/>
            <a:ext cx="11029615" cy="1663545"/>
          </a:xfrm>
        </p:spPr>
        <p:txBody>
          <a:bodyPr numCol="2">
            <a:normAutofit lnSpcReduction="10000"/>
          </a:bodyPr>
          <a:lstStyle/>
          <a:p>
            <a:r>
              <a:rPr lang="en-US" dirty="0"/>
              <a:t>Biological </a:t>
            </a:r>
          </a:p>
          <a:p>
            <a:r>
              <a:rPr lang="en-US" dirty="0"/>
              <a:t>Cognitive</a:t>
            </a:r>
          </a:p>
          <a:p>
            <a:endParaRPr lang="en-US" dirty="0"/>
          </a:p>
          <a:p>
            <a:pPr marL="0" indent="0">
              <a:buNone/>
            </a:pPr>
            <a:endParaRPr lang="en-US" dirty="0"/>
          </a:p>
          <a:p>
            <a:r>
              <a:rPr lang="en-US" dirty="0"/>
              <a:t>Sociocultural </a:t>
            </a:r>
          </a:p>
          <a:p>
            <a:r>
              <a:rPr lang="en-US" dirty="0"/>
              <a:t>Personality traits</a:t>
            </a:r>
          </a:p>
        </p:txBody>
      </p:sp>
    </p:spTree>
    <p:extLst>
      <p:ext uri="{BB962C8B-B14F-4D97-AF65-F5344CB8AC3E}">
        <p14:creationId xmlns:p14="http://schemas.microsoft.com/office/powerpoint/2010/main" val="743330434"/>
      </p:ext>
    </p:extLst>
  </p:cSld>
  <p:clrMapOvr>
    <a:masterClrMapping/>
  </p:clrMapOvr>
</p:sld>
</file>

<file path=ppt/theme/theme1.xml><?xml version="1.0" encoding="utf-8"?>
<a:theme xmlns:a="http://schemas.openxmlformats.org/drawingml/2006/main" name="DividendVTI">
  <a:themeElements>
    <a:clrScheme name="AnalogousFromLightSeedLeftStep">
      <a:dk1>
        <a:srgbClr val="000000"/>
      </a:dk1>
      <a:lt1>
        <a:srgbClr val="FFFFFF"/>
      </a:lt1>
      <a:dk2>
        <a:srgbClr val="243F2B"/>
      </a:dk2>
      <a:lt2>
        <a:srgbClr val="EAE7E4"/>
      </a:lt2>
      <a:accent1>
        <a:srgbClr val="8AA4C0"/>
      </a:accent1>
      <a:accent2>
        <a:srgbClr val="78AAB0"/>
      </a:accent2>
      <a:accent3>
        <a:srgbClr val="81AA9D"/>
      </a:accent3>
      <a:accent4>
        <a:srgbClr val="77AF86"/>
      </a:accent4>
      <a:accent5>
        <a:srgbClr val="87AB81"/>
      </a:accent5>
      <a:accent6>
        <a:srgbClr val="92A973"/>
      </a:accent6>
      <a:hlink>
        <a:srgbClr val="9B7E5E"/>
      </a:hlink>
      <a:folHlink>
        <a:srgbClr val="848484"/>
      </a:folHlink>
    </a:clrScheme>
    <a:fontScheme name="Dividend">
      <a:majorFont>
        <a:latin typeface="Avenir Next LT Pro"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1758</Words>
  <Application>Microsoft Office PowerPoint</Application>
  <PresentationFormat>Widescreen</PresentationFormat>
  <Paragraphs>133</Paragraphs>
  <Slides>16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Avenir Next LT Pro</vt:lpstr>
      <vt:lpstr>Calibri</vt:lpstr>
      <vt:lpstr>Wingdings 2</vt:lpstr>
      <vt:lpstr>DividendVTI</vt:lpstr>
      <vt:lpstr>Eating Disorders</vt:lpstr>
      <vt:lpstr>Learning Objectives</vt:lpstr>
      <vt:lpstr>Introduction</vt:lpstr>
      <vt:lpstr>Anorexia Nervosa</vt:lpstr>
      <vt:lpstr>Bulimia Nervosa</vt:lpstr>
      <vt:lpstr>Binge-Eating Disorders (BED) </vt:lpstr>
      <vt:lpstr>Changes to the DSM-5</vt:lpstr>
      <vt:lpstr>Epidemiology</vt:lpstr>
      <vt:lpstr>There are many contributing factors that lead to the development of an eating disorder. Therefore, we call them multidimensional disorders…</vt:lpstr>
      <vt:lpstr>Biological Etiology </vt:lpstr>
      <vt:lpstr>Cognitive Etiology</vt:lpstr>
      <vt:lpstr>Sociocultural Etiology ***Eating disorders are often found in Western countries or where food is in abundance</vt:lpstr>
      <vt:lpstr>Personality Factors </vt:lpstr>
      <vt:lpstr>Treatments for Anorexia</vt:lpstr>
      <vt:lpstr>Treatments for Bulimia</vt:lpstr>
      <vt:lpstr>Treatments for Binge Eating Disorder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Eating Disorders</dc:title>
  <dc:creator>Madeleine Stewart</dc:creator>
  <cp:lastModifiedBy>Craig Eben</cp:lastModifiedBy>
  <cp:revision>2</cp:revision>
  <dcterms:created xsi:type="dcterms:W3CDTF">2020-03-12T16:43:36Z</dcterms:created>
  <dcterms:modified xsi:type="dcterms:W3CDTF">2023-01-16T15:31:52Z</dcterms:modified>
</cp:coreProperties>
</file>