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4"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1516C-8EC4-48A0-BCEE-A257AC5F8E2D}" v="10746" dt="2020-02-07T21:57:06.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4670" autoAdjust="0"/>
  </p:normalViewPr>
  <p:slideViewPr>
    <p:cSldViewPr snapToGrid="0">
      <p:cViewPr varScale="1">
        <p:scale>
          <a:sx n="105" d="100"/>
          <a:sy n="105"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diagrams/_rels/data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944F1-DE23-4AF6-9003-E2AF520324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7257FF-5C49-4780-B1A6-8F63B0A6DF20}">
      <dgm:prSet phldrT="[Text]"/>
      <dgm:spPr/>
      <dgm:t>
        <a:bodyPr/>
        <a:lstStyle/>
        <a:p>
          <a:r>
            <a:rPr lang="en-US" dirty="0"/>
            <a:t>Late 1800s</a:t>
          </a:r>
        </a:p>
      </dgm:t>
    </dgm:pt>
    <dgm:pt modelId="{5A3C37E9-F60A-4F4F-B081-25652287EC7F}" type="parTrans" cxnId="{D2229555-2174-44C7-97F9-A0F731479740}">
      <dgm:prSet/>
      <dgm:spPr/>
      <dgm:t>
        <a:bodyPr/>
        <a:lstStyle/>
        <a:p>
          <a:endParaRPr lang="en-US"/>
        </a:p>
      </dgm:t>
    </dgm:pt>
    <dgm:pt modelId="{0BBA9B0B-C268-42C8-A08A-CF43DA6630E7}" type="sibTrans" cxnId="{D2229555-2174-44C7-97F9-A0F731479740}">
      <dgm:prSet/>
      <dgm:spPr/>
      <dgm:t>
        <a:bodyPr/>
        <a:lstStyle/>
        <a:p>
          <a:endParaRPr lang="en-US"/>
        </a:p>
      </dgm:t>
    </dgm:pt>
    <dgm:pt modelId="{EEE7C2FB-1B13-4E4E-8E8E-930D52E2B223}">
      <dgm:prSet phldrT="[Text]"/>
      <dgm:spPr/>
      <dgm:t>
        <a:bodyPr/>
        <a:lstStyle/>
        <a:p>
          <a:r>
            <a:rPr lang="en-US" dirty="0"/>
            <a:t>Focused on curing mental disorders</a:t>
          </a:r>
        </a:p>
      </dgm:t>
    </dgm:pt>
    <dgm:pt modelId="{8CF1D944-00B3-47EA-A8B5-3F500BAED937}" type="parTrans" cxnId="{050F485F-4702-464E-A3C8-9D03DEDDD734}">
      <dgm:prSet/>
      <dgm:spPr/>
      <dgm:t>
        <a:bodyPr/>
        <a:lstStyle/>
        <a:p>
          <a:endParaRPr lang="en-US"/>
        </a:p>
      </dgm:t>
    </dgm:pt>
    <dgm:pt modelId="{8ACBE99F-6FF5-413C-A58D-CA2774D6861D}" type="sibTrans" cxnId="{050F485F-4702-464E-A3C8-9D03DEDDD734}">
      <dgm:prSet/>
      <dgm:spPr/>
      <dgm:t>
        <a:bodyPr/>
        <a:lstStyle/>
        <a:p>
          <a:endParaRPr lang="en-US"/>
        </a:p>
      </dgm:t>
    </dgm:pt>
    <dgm:pt modelId="{EFAFD23A-5AE0-4E53-90FF-072EEE6DD62A}">
      <dgm:prSet phldrT="[Text]"/>
      <dgm:spPr/>
      <dgm:t>
        <a:bodyPr/>
        <a:lstStyle/>
        <a:p>
          <a:r>
            <a:rPr lang="en-US" dirty="0"/>
            <a:t>Involved psychologists: Freud, Adler, Klein, Jung, Erickson</a:t>
          </a:r>
        </a:p>
      </dgm:t>
    </dgm:pt>
    <dgm:pt modelId="{2A847C82-4D30-4CCF-A185-E3497DB5CA28}" type="parTrans" cxnId="{92F50D53-5E69-47AD-BC17-1FA270CDA79E}">
      <dgm:prSet/>
      <dgm:spPr/>
      <dgm:t>
        <a:bodyPr/>
        <a:lstStyle/>
        <a:p>
          <a:endParaRPr lang="en-US"/>
        </a:p>
      </dgm:t>
    </dgm:pt>
    <dgm:pt modelId="{8C6CA640-83D2-4E45-8734-D9B885AE1744}" type="sibTrans" cxnId="{92F50D53-5E69-47AD-BC17-1FA270CDA79E}">
      <dgm:prSet/>
      <dgm:spPr/>
      <dgm:t>
        <a:bodyPr/>
        <a:lstStyle/>
        <a:p>
          <a:endParaRPr lang="en-US"/>
        </a:p>
      </dgm:t>
    </dgm:pt>
    <dgm:pt modelId="{16FD7B14-A63F-419C-9B26-AAFAF01C6E38}">
      <dgm:prSet phldrT="[Text]"/>
      <dgm:spPr/>
      <dgm:t>
        <a:bodyPr/>
        <a:lstStyle/>
        <a:p>
          <a:r>
            <a:rPr lang="en-US" dirty="0"/>
            <a:t>1930s</a:t>
          </a:r>
        </a:p>
      </dgm:t>
    </dgm:pt>
    <dgm:pt modelId="{6D116AD6-6BA8-40E4-9812-6200A4502756}" type="parTrans" cxnId="{FB017F64-837A-4BE7-8319-0FBD4A7BC0D0}">
      <dgm:prSet/>
      <dgm:spPr/>
      <dgm:t>
        <a:bodyPr/>
        <a:lstStyle/>
        <a:p>
          <a:endParaRPr lang="en-US"/>
        </a:p>
      </dgm:t>
    </dgm:pt>
    <dgm:pt modelId="{73334CBD-E4B7-42F4-B52D-5F6EEF431D28}" type="sibTrans" cxnId="{FB017F64-837A-4BE7-8319-0FBD4A7BC0D0}">
      <dgm:prSet/>
      <dgm:spPr/>
      <dgm:t>
        <a:bodyPr/>
        <a:lstStyle/>
        <a:p>
          <a:endParaRPr lang="en-US"/>
        </a:p>
      </dgm:t>
    </dgm:pt>
    <dgm:pt modelId="{774EF10D-9C71-46D1-9B59-479193FDB981}">
      <dgm:prSet phldrT="[Text]"/>
      <dgm:spPr/>
      <dgm:t>
        <a:bodyPr/>
        <a:lstStyle/>
        <a:p>
          <a:r>
            <a:rPr lang="en-US" dirty="0"/>
            <a:t>Behaviorism – human behavior was thought to be modifiable if the correct combination of reinforcements and punishments were used</a:t>
          </a:r>
        </a:p>
      </dgm:t>
    </dgm:pt>
    <dgm:pt modelId="{408DC899-115B-4BFF-95B2-4062C385C73E}" type="parTrans" cxnId="{44F93CEC-9C38-45CD-91CF-EE1182A409E9}">
      <dgm:prSet/>
      <dgm:spPr/>
      <dgm:t>
        <a:bodyPr/>
        <a:lstStyle/>
        <a:p>
          <a:endParaRPr lang="en-US"/>
        </a:p>
      </dgm:t>
    </dgm:pt>
    <dgm:pt modelId="{96288C3E-F496-4AED-BA31-84CA8434EEFB}" type="sibTrans" cxnId="{44F93CEC-9C38-45CD-91CF-EE1182A409E9}">
      <dgm:prSet/>
      <dgm:spPr/>
      <dgm:t>
        <a:bodyPr/>
        <a:lstStyle/>
        <a:p>
          <a:endParaRPr lang="en-US"/>
        </a:p>
      </dgm:t>
    </dgm:pt>
    <dgm:pt modelId="{201F95A2-863D-4070-B83D-60133862F0E5}">
      <dgm:prSet phldrT="[Text]"/>
      <dgm:spPr/>
      <dgm:t>
        <a:bodyPr/>
        <a:lstStyle/>
        <a:p>
          <a:r>
            <a:rPr lang="en-US" dirty="0"/>
            <a:t>Mid 1900s</a:t>
          </a:r>
        </a:p>
      </dgm:t>
    </dgm:pt>
    <dgm:pt modelId="{D3BDF08A-4344-48C6-B731-E12C364EA027}" type="parTrans" cxnId="{E0BB9AC2-E477-44E6-838C-FEA9C9B88C29}">
      <dgm:prSet/>
      <dgm:spPr/>
      <dgm:t>
        <a:bodyPr/>
        <a:lstStyle/>
        <a:p>
          <a:endParaRPr lang="en-US"/>
        </a:p>
      </dgm:t>
    </dgm:pt>
    <dgm:pt modelId="{719C35ED-346D-401C-AADF-27298E932DF4}" type="sibTrans" cxnId="{E0BB9AC2-E477-44E6-838C-FEA9C9B88C29}">
      <dgm:prSet/>
      <dgm:spPr/>
      <dgm:t>
        <a:bodyPr/>
        <a:lstStyle/>
        <a:p>
          <a:endParaRPr lang="en-US"/>
        </a:p>
      </dgm:t>
    </dgm:pt>
    <dgm:pt modelId="{C791081B-FD3D-44A5-8A94-244A7130B4B5}">
      <dgm:prSet phldrT="[Text]"/>
      <dgm:spPr/>
      <dgm:t>
        <a:bodyPr/>
        <a:lstStyle/>
        <a:p>
          <a:r>
            <a:rPr lang="en-US" dirty="0"/>
            <a:t>Increased examination of nature and nurture </a:t>
          </a:r>
        </a:p>
      </dgm:t>
    </dgm:pt>
    <dgm:pt modelId="{7FB5CF58-0AAD-45A2-A055-004562B661B1}" type="parTrans" cxnId="{1ADAAAE6-0E8D-441B-95BA-B3542291FD36}">
      <dgm:prSet/>
      <dgm:spPr/>
      <dgm:t>
        <a:bodyPr/>
        <a:lstStyle/>
        <a:p>
          <a:endParaRPr lang="en-US"/>
        </a:p>
      </dgm:t>
    </dgm:pt>
    <dgm:pt modelId="{556C98EC-D2C4-44A8-B808-84851F7B3430}" type="sibTrans" cxnId="{1ADAAAE6-0E8D-441B-95BA-B3542291FD36}">
      <dgm:prSet/>
      <dgm:spPr/>
      <dgm:t>
        <a:bodyPr/>
        <a:lstStyle/>
        <a:p>
          <a:endParaRPr lang="en-US"/>
        </a:p>
      </dgm:t>
    </dgm:pt>
    <dgm:pt modelId="{18479C3F-792B-4CE6-A901-EC9C6CFA71EE}">
      <dgm:prSet phldrT="[Text]"/>
      <dgm:spPr/>
      <dgm:t>
        <a:bodyPr/>
        <a:lstStyle/>
        <a:p>
          <a:r>
            <a:rPr lang="en-US" dirty="0"/>
            <a:t>Focused on making “miserable people less miserable” but failed to account for patients’ responsibility, to improve “normal” lives, and to create early interventions</a:t>
          </a:r>
        </a:p>
      </dgm:t>
    </dgm:pt>
    <dgm:pt modelId="{374B8054-78F1-4B9B-8C74-B8003C241C01}" type="parTrans" cxnId="{BBEB7AB4-3BA5-4533-A725-4A30D00334DB}">
      <dgm:prSet/>
      <dgm:spPr/>
      <dgm:t>
        <a:bodyPr/>
        <a:lstStyle/>
        <a:p>
          <a:endParaRPr lang="en-US"/>
        </a:p>
      </dgm:t>
    </dgm:pt>
    <dgm:pt modelId="{D607046A-FB67-4E0B-B9F5-85DFB701E471}" type="sibTrans" cxnId="{BBEB7AB4-3BA5-4533-A725-4A30D00334DB}">
      <dgm:prSet/>
      <dgm:spPr/>
      <dgm:t>
        <a:bodyPr/>
        <a:lstStyle/>
        <a:p>
          <a:endParaRPr lang="en-US"/>
        </a:p>
      </dgm:t>
    </dgm:pt>
    <dgm:pt modelId="{E0724992-9D45-44A4-BC1C-88E794614219}">
      <dgm:prSet phldrT="[Text]"/>
      <dgm:spPr/>
      <dgm:t>
        <a:bodyPr/>
        <a:lstStyle/>
        <a:p>
          <a:r>
            <a:rPr lang="en-US" dirty="0"/>
            <a:t>Psychoanalytic theory/school of thought</a:t>
          </a:r>
        </a:p>
      </dgm:t>
    </dgm:pt>
    <dgm:pt modelId="{25709AA1-8131-4A53-96B8-B72AEC630D69}" type="parTrans" cxnId="{9BC914D4-0EAB-464C-83C8-6F859C803474}">
      <dgm:prSet/>
      <dgm:spPr/>
      <dgm:t>
        <a:bodyPr/>
        <a:lstStyle/>
        <a:p>
          <a:endParaRPr lang="en-US"/>
        </a:p>
      </dgm:t>
    </dgm:pt>
    <dgm:pt modelId="{7FC71D2B-A719-48FA-B1EF-C77066F95872}" type="sibTrans" cxnId="{9BC914D4-0EAB-464C-83C8-6F859C803474}">
      <dgm:prSet/>
      <dgm:spPr/>
      <dgm:t>
        <a:bodyPr/>
        <a:lstStyle/>
        <a:p>
          <a:endParaRPr lang="en-US"/>
        </a:p>
      </dgm:t>
    </dgm:pt>
    <dgm:pt modelId="{1DDBAD6E-6321-4F13-B62B-7E5B7AD41B08}">
      <dgm:prSet phldrT="[Text]"/>
      <dgm:spPr/>
      <dgm:t>
        <a:bodyPr/>
        <a:lstStyle/>
        <a:p>
          <a:r>
            <a:rPr lang="en-US" dirty="0"/>
            <a:t>Involved psychologists: B.F. Skinner</a:t>
          </a:r>
        </a:p>
      </dgm:t>
    </dgm:pt>
    <dgm:pt modelId="{A54E5354-933D-48CE-97B1-469DEA2DDDB4}" type="parTrans" cxnId="{07971326-F749-4B3C-88B8-187DB11A5FE5}">
      <dgm:prSet/>
      <dgm:spPr/>
      <dgm:t>
        <a:bodyPr/>
        <a:lstStyle/>
        <a:p>
          <a:endParaRPr lang="en-US"/>
        </a:p>
      </dgm:t>
    </dgm:pt>
    <dgm:pt modelId="{9CB3C8B4-56DB-462B-8765-DB84BD08E273}" type="sibTrans" cxnId="{07971326-F749-4B3C-88B8-187DB11A5FE5}">
      <dgm:prSet/>
      <dgm:spPr/>
      <dgm:t>
        <a:bodyPr/>
        <a:lstStyle/>
        <a:p>
          <a:endParaRPr lang="en-US"/>
        </a:p>
      </dgm:t>
    </dgm:pt>
    <dgm:pt modelId="{C6012A01-E6E0-4A7A-865C-3F4CE6D3E536}">
      <dgm:prSet phldrT="[Text]"/>
      <dgm:spPr/>
      <dgm:t>
        <a:bodyPr/>
        <a:lstStyle/>
        <a:p>
          <a:r>
            <a:rPr lang="en-US" dirty="0"/>
            <a:t>Mechanism – the world was thought to be a large machine that obeyed the laws of physics and chemistry; humans were simply smaller machines</a:t>
          </a:r>
        </a:p>
      </dgm:t>
    </dgm:pt>
    <dgm:pt modelId="{EFFF5227-CFA0-4258-BDB9-5E95F3794C87}" type="parTrans" cxnId="{AD8DBD81-C143-49BB-9478-6BD1706908F6}">
      <dgm:prSet/>
      <dgm:spPr/>
      <dgm:t>
        <a:bodyPr/>
        <a:lstStyle/>
        <a:p>
          <a:endParaRPr lang="en-US"/>
        </a:p>
      </dgm:t>
    </dgm:pt>
    <dgm:pt modelId="{A4E9F25E-A76D-4D64-90BD-CFD299A3A083}" type="sibTrans" cxnId="{AD8DBD81-C143-49BB-9478-6BD1706908F6}">
      <dgm:prSet/>
      <dgm:spPr/>
      <dgm:t>
        <a:bodyPr/>
        <a:lstStyle/>
        <a:p>
          <a:endParaRPr lang="en-US"/>
        </a:p>
      </dgm:t>
    </dgm:pt>
    <dgm:pt modelId="{2C095107-D3BF-4F8E-B69D-C747D5ACB531}">
      <dgm:prSet phldrT="[Text]"/>
      <dgm:spPr/>
      <dgm:t>
        <a:bodyPr/>
        <a:lstStyle/>
        <a:p>
          <a:endParaRPr lang="en-US" dirty="0"/>
        </a:p>
      </dgm:t>
    </dgm:pt>
    <dgm:pt modelId="{1CD8B52A-7FA8-4BA2-BC23-0373DC6048C2}" type="parTrans" cxnId="{D75932E5-14BF-4CA9-B4A0-B677D6C84688}">
      <dgm:prSet/>
      <dgm:spPr/>
      <dgm:t>
        <a:bodyPr/>
        <a:lstStyle/>
        <a:p>
          <a:endParaRPr lang="en-US"/>
        </a:p>
      </dgm:t>
    </dgm:pt>
    <dgm:pt modelId="{EB3FB915-EECE-4AE0-ADA8-9C6BBD9E2F20}" type="sibTrans" cxnId="{D75932E5-14BF-4CA9-B4A0-B677D6C84688}">
      <dgm:prSet/>
      <dgm:spPr/>
      <dgm:t>
        <a:bodyPr/>
        <a:lstStyle/>
        <a:p>
          <a:endParaRPr lang="en-US"/>
        </a:p>
      </dgm:t>
    </dgm:pt>
    <dgm:pt modelId="{F1A917C6-DB1B-46C3-A867-5BAE5FC42CE4}" type="pres">
      <dgm:prSet presAssocID="{71C944F1-DE23-4AF6-9003-E2AF5203244C}" presName="linearFlow" presStyleCnt="0">
        <dgm:presLayoutVars>
          <dgm:dir/>
          <dgm:animLvl val="lvl"/>
          <dgm:resizeHandles val="exact"/>
        </dgm:presLayoutVars>
      </dgm:prSet>
      <dgm:spPr/>
    </dgm:pt>
    <dgm:pt modelId="{1AEAC68B-633B-47E6-95FB-D74FF2A76476}" type="pres">
      <dgm:prSet presAssocID="{2B7257FF-5C49-4780-B1A6-8F63B0A6DF20}" presName="composite" presStyleCnt="0"/>
      <dgm:spPr/>
    </dgm:pt>
    <dgm:pt modelId="{7D4FFC6C-F999-4033-BDC9-BFC1EDB0C28F}" type="pres">
      <dgm:prSet presAssocID="{2B7257FF-5C49-4780-B1A6-8F63B0A6DF20}" presName="parentText" presStyleLbl="alignNode1" presStyleIdx="0" presStyleCnt="3">
        <dgm:presLayoutVars>
          <dgm:chMax val="1"/>
          <dgm:bulletEnabled val="1"/>
        </dgm:presLayoutVars>
      </dgm:prSet>
      <dgm:spPr/>
    </dgm:pt>
    <dgm:pt modelId="{77DE285D-9A85-4B12-B4F6-DF739977D8AF}" type="pres">
      <dgm:prSet presAssocID="{2B7257FF-5C49-4780-B1A6-8F63B0A6DF20}" presName="descendantText" presStyleLbl="alignAcc1" presStyleIdx="0" presStyleCnt="3">
        <dgm:presLayoutVars>
          <dgm:bulletEnabled val="1"/>
        </dgm:presLayoutVars>
      </dgm:prSet>
      <dgm:spPr/>
    </dgm:pt>
    <dgm:pt modelId="{7120CBA5-0A19-42D1-B73D-04A408793836}" type="pres">
      <dgm:prSet presAssocID="{0BBA9B0B-C268-42C8-A08A-CF43DA6630E7}" presName="sp" presStyleCnt="0"/>
      <dgm:spPr/>
    </dgm:pt>
    <dgm:pt modelId="{900C32DE-D31F-4183-AC2C-36C46E370065}" type="pres">
      <dgm:prSet presAssocID="{16FD7B14-A63F-419C-9B26-AAFAF01C6E38}" presName="composite" presStyleCnt="0"/>
      <dgm:spPr/>
    </dgm:pt>
    <dgm:pt modelId="{A871425E-1D57-4F04-9638-842A894DBD7E}" type="pres">
      <dgm:prSet presAssocID="{16FD7B14-A63F-419C-9B26-AAFAF01C6E38}" presName="parentText" presStyleLbl="alignNode1" presStyleIdx="1" presStyleCnt="3">
        <dgm:presLayoutVars>
          <dgm:chMax val="1"/>
          <dgm:bulletEnabled val="1"/>
        </dgm:presLayoutVars>
      </dgm:prSet>
      <dgm:spPr/>
    </dgm:pt>
    <dgm:pt modelId="{A35E38C8-D56F-4193-87C0-00F94D1A43A6}" type="pres">
      <dgm:prSet presAssocID="{16FD7B14-A63F-419C-9B26-AAFAF01C6E38}" presName="descendantText" presStyleLbl="alignAcc1" presStyleIdx="1" presStyleCnt="3">
        <dgm:presLayoutVars>
          <dgm:bulletEnabled val="1"/>
        </dgm:presLayoutVars>
      </dgm:prSet>
      <dgm:spPr/>
    </dgm:pt>
    <dgm:pt modelId="{7D73C233-4BA6-48B6-88BA-368E5AB78DD7}" type="pres">
      <dgm:prSet presAssocID="{73334CBD-E4B7-42F4-B52D-5F6EEF431D28}" presName="sp" presStyleCnt="0"/>
      <dgm:spPr/>
    </dgm:pt>
    <dgm:pt modelId="{345DA63A-827D-4F63-AB2D-D0CAEF4012B6}" type="pres">
      <dgm:prSet presAssocID="{201F95A2-863D-4070-B83D-60133862F0E5}" presName="composite" presStyleCnt="0"/>
      <dgm:spPr/>
    </dgm:pt>
    <dgm:pt modelId="{9D4D27BD-D0C1-4950-BAA9-B6FA82674DBF}" type="pres">
      <dgm:prSet presAssocID="{201F95A2-863D-4070-B83D-60133862F0E5}" presName="parentText" presStyleLbl="alignNode1" presStyleIdx="2" presStyleCnt="3">
        <dgm:presLayoutVars>
          <dgm:chMax val="1"/>
          <dgm:bulletEnabled val="1"/>
        </dgm:presLayoutVars>
      </dgm:prSet>
      <dgm:spPr/>
    </dgm:pt>
    <dgm:pt modelId="{82C06B46-0C34-4C22-9A0D-E8325A9A8746}" type="pres">
      <dgm:prSet presAssocID="{201F95A2-863D-4070-B83D-60133862F0E5}" presName="descendantText" presStyleLbl="alignAcc1" presStyleIdx="2" presStyleCnt="3">
        <dgm:presLayoutVars>
          <dgm:bulletEnabled val="1"/>
        </dgm:presLayoutVars>
      </dgm:prSet>
      <dgm:spPr/>
    </dgm:pt>
  </dgm:ptLst>
  <dgm:cxnLst>
    <dgm:cxn modelId="{07971326-F749-4B3C-88B8-187DB11A5FE5}" srcId="{16FD7B14-A63F-419C-9B26-AAFAF01C6E38}" destId="{1DDBAD6E-6321-4F13-B62B-7E5B7AD41B08}" srcOrd="2" destOrd="0" parTransId="{A54E5354-933D-48CE-97B1-469DEA2DDDB4}" sibTransId="{9CB3C8B4-56DB-462B-8765-DB84BD08E273}"/>
    <dgm:cxn modelId="{7224062C-A593-427B-83A6-DE1C1CB8351F}" type="presOf" srcId="{71C944F1-DE23-4AF6-9003-E2AF5203244C}" destId="{F1A917C6-DB1B-46C3-A867-5BAE5FC42CE4}" srcOrd="0" destOrd="0" presId="urn:microsoft.com/office/officeart/2005/8/layout/chevron2"/>
    <dgm:cxn modelId="{77D4DA30-23B8-4EFE-AE5A-CFD2EB458C3B}" type="presOf" srcId="{E0724992-9D45-44A4-BC1C-88E794614219}" destId="{77DE285D-9A85-4B12-B4F6-DF739977D8AF}" srcOrd="0" destOrd="0" presId="urn:microsoft.com/office/officeart/2005/8/layout/chevron2"/>
    <dgm:cxn modelId="{4A061740-0EFA-4D7A-A159-B23AE78DB3AA}" type="presOf" srcId="{774EF10D-9C71-46D1-9B59-479193FDB981}" destId="{A35E38C8-D56F-4193-87C0-00F94D1A43A6}" srcOrd="0" destOrd="0" presId="urn:microsoft.com/office/officeart/2005/8/layout/chevron2"/>
    <dgm:cxn modelId="{388C3E5B-528E-433A-A7FE-7921A5EE597B}" type="presOf" srcId="{C6012A01-E6E0-4A7A-865C-3F4CE6D3E536}" destId="{A35E38C8-D56F-4193-87C0-00F94D1A43A6}" srcOrd="0" destOrd="1" presId="urn:microsoft.com/office/officeart/2005/8/layout/chevron2"/>
    <dgm:cxn modelId="{050F485F-4702-464E-A3C8-9D03DEDDD734}" srcId="{2B7257FF-5C49-4780-B1A6-8F63B0A6DF20}" destId="{EEE7C2FB-1B13-4E4E-8E8E-930D52E2B223}" srcOrd="1" destOrd="0" parTransId="{8CF1D944-00B3-47EA-A8B5-3F500BAED937}" sibTransId="{8ACBE99F-6FF5-413C-A58D-CA2774D6861D}"/>
    <dgm:cxn modelId="{FB017F64-837A-4BE7-8319-0FBD4A7BC0D0}" srcId="{71C944F1-DE23-4AF6-9003-E2AF5203244C}" destId="{16FD7B14-A63F-419C-9B26-AAFAF01C6E38}" srcOrd="1" destOrd="0" parTransId="{6D116AD6-6BA8-40E4-9812-6200A4502756}" sibTransId="{73334CBD-E4B7-42F4-B52D-5F6EEF431D28}"/>
    <dgm:cxn modelId="{869CFC65-44E0-4EA0-8F09-59C1C8005AD3}" type="presOf" srcId="{2B7257FF-5C49-4780-B1A6-8F63B0A6DF20}" destId="{7D4FFC6C-F999-4033-BDC9-BFC1EDB0C28F}" srcOrd="0" destOrd="0" presId="urn:microsoft.com/office/officeart/2005/8/layout/chevron2"/>
    <dgm:cxn modelId="{64E05569-61C9-4A39-A55D-17E29CCCBCF7}" type="presOf" srcId="{18479C3F-792B-4CE6-A901-EC9C6CFA71EE}" destId="{82C06B46-0C34-4C22-9A0D-E8325A9A8746}" srcOrd="0" destOrd="1" presId="urn:microsoft.com/office/officeart/2005/8/layout/chevron2"/>
    <dgm:cxn modelId="{9BAC4C72-E85C-4B2A-83E6-3EE610A78F2F}" type="presOf" srcId="{C791081B-FD3D-44A5-8A94-244A7130B4B5}" destId="{82C06B46-0C34-4C22-9A0D-E8325A9A8746}" srcOrd="0" destOrd="0" presId="urn:microsoft.com/office/officeart/2005/8/layout/chevron2"/>
    <dgm:cxn modelId="{92F50D53-5E69-47AD-BC17-1FA270CDA79E}" srcId="{2B7257FF-5C49-4780-B1A6-8F63B0A6DF20}" destId="{EFAFD23A-5AE0-4E53-90FF-072EEE6DD62A}" srcOrd="2" destOrd="0" parTransId="{2A847C82-4D30-4CCF-A185-E3497DB5CA28}" sibTransId="{8C6CA640-83D2-4E45-8734-D9B885AE1744}"/>
    <dgm:cxn modelId="{D2229555-2174-44C7-97F9-A0F731479740}" srcId="{71C944F1-DE23-4AF6-9003-E2AF5203244C}" destId="{2B7257FF-5C49-4780-B1A6-8F63B0A6DF20}" srcOrd="0" destOrd="0" parTransId="{5A3C37E9-F60A-4F4F-B081-25652287EC7F}" sibTransId="{0BBA9B0B-C268-42C8-A08A-CF43DA6630E7}"/>
    <dgm:cxn modelId="{807D9957-3CE2-4D5B-B5D9-37439B0BF593}" type="presOf" srcId="{16FD7B14-A63F-419C-9B26-AAFAF01C6E38}" destId="{A871425E-1D57-4F04-9638-842A894DBD7E}" srcOrd="0" destOrd="0" presId="urn:microsoft.com/office/officeart/2005/8/layout/chevron2"/>
    <dgm:cxn modelId="{775DBE57-B893-455B-AE12-2D5520982A2F}" type="presOf" srcId="{201F95A2-863D-4070-B83D-60133862F0E5}" destId="{9D4D27BD-D0C1-4950-BAA9-B6FA82674DBF}" srcOrd="0" destOrd="0" presId="urn:microsoft.com/office/officeart/2005/8/layout/chevron2"/>
    <dgm:cxn modelId="{261E9379-CAB5-40B4-829B-46C66D6D892E}" type="presOf" srcId="{2C095107-D3BF-4F8E-B69D-C747D5ACB531}" destId="{82C06B46-0C34-4C22-9A0D-E8325A9A8746}" srcOrd="0" destOrd="2" presId="urn:microsoft.com/office/officeart/2005/8/layout/chevron2"/>
    <dgm:cxn modelId="{AD8DBD81-C143-49BB-9478-6BD1706908F6}" srcId="{16FD7B14-A63F-419C-9B26-AAFAF01C6E38}" destId="{C6012A01-E6E0-4A7A-865C-3F4CE6D3E536}" srcOrd="1" destOrd="0" parTransId="{EFFF5227-CFA0-4258-BDB9-5E95F3794C87}" sibTransId="{A4E9F25E-A76D-4D64-90BD-CFD299A3A083}"/>
    <dgm:cxn modelId="{C60F929F-3003-4DF3-A705-4FA9957D493C}" type="presOf" srcId="{1DDBAD6E-6321-4F13-B62B-7E5B7AD41B08}" destId="{A35E38C8-D56F-4193-87C0-00F94D1A43A6}" srcOrd="0" destOrd="2" presId="urn:microsoft.com/office/officeart/2005/8/layout/chevron2"/>
    <dgm:cxn modelId="{BAB4D5AA-83BD-4DF9-8B7F-07B6DC07FA16}" type="presOf" srcId="{EFAFD23A-5AE0-4E53-90FF-072EEE6DD62A}" destId="{77DE285D-9A85-4B12-B4F6-DF739977D8AF}" srcOrd="0" destOrd="2" presId="urn:microsoft.com/office/officeart/2005/8/layout/chevron2"/>
    <dgm:cxn modelId="{BBEB7AB4-3BA5-4533-A725-4A30D00334DB}" srcId="{201F95A2-863D-4070-B83D-60133862F0E5}" destId="{18479C3F-792B-4CE6-A901-EC9C6CFA71EE}" srcOrd="1" destOrd="0" parTransId="{374B8054-78F1-4B9B-8C74-B8003C241C01}" sibTransId="{D607046A-FB67-4E0B-B9F5-85DFB701E471}"/>
    <dgm:cxn modelId="{E0BB9AC2-E477-44E6-838C-FEA9C9B88C29}" srcId="{71C944F1-DE23-4AF6-9003-E2AF5203244C}" destId="{201F95A2-863D-4070-B83D-60133862F0E5}" srcOrd="2" destOrd="0" parTransId="{D3BDF08A-4344-48C6-B731-E12C364EA027}" sibTransId="{719C35ED-346D-401C-AADF-27298E932DF4}"/>
    <dgm:cxn modelId="{9BC914D4-0EAB-464C-83C8-6F859C803474}" srcId="{2B7257FF-5C49-4780-B1A6-8F63B0A6DF20}" destId="{E0724992-9D45-44A4-BC1C-88E794614219}" srcOrd="0" destOrd="0" parTransId="{25709AA1-8131-4A53-96B8-B72AEC630D69}" sibTransId="{7FC71D2B-A719-48FA-B1EF-C77066F95872}"/>
    <dgm:cxn modelId="{D75932E5-14BF-4CA9-B4A0-B677D6C84688}" srcId="{201F95A2-863D-4070-B83D-60133862F0E5}" destId="{2C095107-D3BF-4F8E-B69D-C747D5ACB531}" srcOrd="2" destOrd="0" parTransId="{1CD8B52A-7FA8-4BA2-BC23-0373DC6048C2}" sibTransId="{EB3FB915-EECE-4AE0-ADA8-9C6BBD9E2F20}"/>
    <dgm:cxn modelId="{1ADAAAE6-0E8D-441B-95BA-B3542291FD36}" srcId="{201F95A2-863D-4070-B83D-60133862F0E5}" destId="{C791081B-FD3D-44A5-8A94-244A7130B4B5}" srcOrd="0" destOrd="0" parTransId="{7FB5CF58-0AAD-45A2-A055-004562B661B1}" sibTransId="{556C98EC-D2C4-44A8-B808-84851F7B3430}"/>
    <dgm:cxn modelId="{4220D4EB-9C52-4CBC-B48E-B6BE821C5A89}" type="presOf" srcId="{EEE7C2FB-1B13-4E4E-8E8E-930D52E2B223}" destId="{77DE285D-9A85-4B12-B4F6-DF739977D8AF}" srcOrd="0" destOrd="1" presId="urn:microsoft.com/office/officeart/2005/8/layout/chevron2"/>
    <dgm:cxn modelId="{44F93CEC-9C38-45CD-91CF-EE1182A409E9}" srcId="{16FD7B14-A63F-419C-9B26-AAFAF01C6E38}" destId="{774EF10D-9C71-46D1-9B59-479193FDB981}" srcOrd="0" destOrd="0" parTransId="{408DC899-115B-4BFF-95B2-4062C385C73E}" sibTransId="{96288C3E-F496-4AED-BA31-84CA8434EEFB}"/>
    <dgm:cxn modelId="{70B3362B-BB35-40C4-BA09-87F8EAADC1DC}" type="presParOf" srcId="{F1A917C6-DB1B-46C3-A867-5BAE5FC42CE4}" destId="{1AEAC68B-633B-47E6-95FB-D74FF2A76476}" srcOrd="0" destOrd="0" presId="urn:microsoft.com/office/officeart/2005/8/layout/chevron2"/>
    <dgm:cxn modelId="{4337E7F7-3F05-4C2E-A99D-A41588788378}" type="presParOf" srcId="{1AEAC68B-633B-47E6-95FB-D74FF2A76476}" destId="{7D4FFC6C-F999-4033-BDC9-BFC1EDB0C28F}" srcOrd="0" destOrd="0" presId="urn:microsoft.com/office/officeart/2005/8/layout/chevron2"/>
    <dgm:cxn modelId="{2F2DD4E4-D6D0-4164-874A-F63686F8607C}" type="presParOf" srcId="{1AEAC68B-633B-47E6-95FB-D74FF2A76476}" destId="{77DE285D-9A85-4B12-B4F6-DF739977D8AF}" srcOrd="1" destOrd="0" presId="urn:microsoft.com/office/officeart/2005/8/layout/chevron2"/>
    <dgm:cxn modelId="{35E62D94-BA83-4CAD-A70D-DEA1647F5C88}" type="presParOf" srcId="{F1A917C6-DB1B-46C3-A867-5BAE5FC42CE4}" destId="{7120CBA5-0A19-42D1-B73D-04A408793836}" srcOrd="1" destOrd="0" presId="urn:microsoft.com/office/officeart/2005/8/layout/chevron2"/>
    <dgm:cxn modelId="{3F2871D4-3544-4097-B0A2-7E6E04C8C220}" type="presParOf" srcId="{F1A917C6-DB1B-46C3-A867-5BAE5FC42CE4}" destId="{900C32DE-D31F-4183-AC2C-36C46E370065}" srcOrd="2" destOrd="0" presId="urn:microsoft.com/office/officeart/2005/8/layout/chevron2"/>
    <dgm:cxn modelId="{20B27678-A213-4468-8773-9F5C70512976}" type="presParOf" srcId="{900C32DE-D31F-4183-AC2C-36C46E370065}" destId="{A871425E-1D57-4F04-9638-842A894DBD7E}" srcOrd="0" destOrd="0" presId="urn:microsoft.com/office/officeart/2005/8/layout/chevron2"/>
    <dgm:cxn modelId="{40532B08-5222-466F-80C0-4193D774914F}" type="presParOf" srcId="{900C32DE-D31F-4183-AC2C-36C46E370065}" destId="{A35E38C8-D56F-4193-87C0-00F94D1A43A6}" srcOrd="1" destOrd="0" presId="urn:microsoft.com/office/officeart/2005/8/layout/chevron2"/>
    <dgm:cxn modelId="{6136E037-C8D1-41AA-8938-BD177C9E6BC2}" type="presParOf" srcId="{F1A917C6-DB1B-46C3-A867-5BAE5FC42CE4}" destId="{7D73C233-4BA6-48B6-88BA-368E5AB78DD7}" srcOrd="3" destOrd="0" presId="urn:microsoft.com/office/officeart/2005/8/layout/chevron2"/>
    <dgm:cxn modelId="{A593C7C9-B247-4691-BEED-04E25936289D}" type="presParOf" srcId="{F1A917C6-DB1B-46C3-A867-5BAE5FC42CE4}" destId="{345DA63A-827D-4F63-AB2D-D0CAEF4012B6}" srcOrd="4" destOrd="0" presId="urn:microsoft.com/office/officeart/2005/8/layout/chevron2"/>
    <dgm:cxn modelId="{F805E11A-EA48-428A-BF85-3AECF6411328}" type="presParOf" srcId="{345DA63A-827D-4F63-AB2D-D0CAEF4012B6}" destId="{9D4D27BD-D0C1-4950-BAA9-B6FA82674DBF}" srcOrd="0" destOrd="0" presId="urn:microsoft.com/office/officeart/2005/8/layout/chevron2"/>
    <dgm:cxn modelId="{C9B05BB4-C081-4F4C-BF96-1A9A2CC28BA0}" type="presParOf" srcId="{345DA63A-827D-4F63-AB2D-D0CAEF4012B6}" destId="{82C06B46-0C34-4C22-9A0D-E8325A9A87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A4B9B0-E61E-4B16-8A2E-FF728FA95D11}"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EACA913-AA59-4A24-88EC-74C02B546AAF}">
      <dgm:prSet/>
      <dgm:spPr/>
      <dgm:t>
        <a:bodyPr/>
        <a:lstStyle/>
        <a:p>
          <a:r>
            <a:rPr lang="en-US"/>
            <a:t>Education</a:t>
          </a:r>
        </a:p>
      </dgm:t>
    </dgm:pt>
    <dgm:pt modelId="{D6786AC3-CCD5-45FE-938D-AB67A05D85E8}" type="parTrans" cxnId="{95B2DC38-201B-4428-B6D9-ACC85DD01AD2}">
      <dgm:prSet/>
      <dgm:spPr/>
      <dgm:t>
        <a:bodyPr/>
        <a:lstStyle/>
        <a:p>
          <a:endParaRPr lang="en-US"/>
        </a:p>
      </dgm:t>
    </dgm:pt>
    <dgm:pt modelId="{BB47FE95-2F94-41A2-BE60-5D1F320DDFD5}" type="sibTrans" cxnId="{95B2DC38-201B-4428-B6D9-ACC85DD01AD2}">
      <dgm:prSet/>
      <dgm:spPr/>
      <dgm:t>
        <a:bodyPr/>
        <a:lstStyle/>
        <a:p>
          <a:endParaRPr lang="en-US"/>
        </a:p>
      </dgm:t>
    </dgm:pt>
    <dgm:pt modelId="{625E138B-AA6D-491B-BA55-C8063F98B2A3}">
      <dgm:prSet/>
      <dgm:spPr/>
      <dgm:t>
        <a:bodyPr/>
        <a:lstStyle/>
        <a:p>
          <a:r>
            <a:rPr lang="en-US"/>
            <a:t>Presenting mental illness as something that’s treatable </a:t>
          </a:r>
        </a:p>
      </dgm:t>
    </dgm:pt>
    <dgm:pt modelId="{0B0E3A65-5E60-4A39-9DFA-9A6603FC1FEB}" type="parTrans" cxnId="{62DEA54C-7F1F-4A03-B596-130EB3194B0C}">
      <dgm:prSet/>
      <dgm:spPr/>
      <dgm:t>
        <a:bodyPr/>
        <a:lstStyle/>
        <a:p>
          <a:endParaRPr lang="en-US"/>
        </a:p>
      </dgm:t>
    </dgm:pt>
    <dgm:pt modelId="{AFBC794A-CDBC-481A-BC0C-DFD1632BE663}" type="sibTrans" cxnId="{62DEA54C-7F1F-4A03-B596-130EB3194B0C}">
      <dgm:prSet/>
      <dgm:spPr/>
      <dgm:t>
        <a:bodyPr/>
        <a:lstStyle/>
        <a:p>
          <a:endParaRPr lang="en-US"/>
        </a:p>
      </dgm:t>
    </dgm:pt>
    <dgm:pt modelId="{DFAD14CF-BAFF-4F11-BFB9-B29F126C1D38}">
      <dgm:prSet/>
      <dgm:spPr/>
      <dgm:t>
        <a:bodyPr/>
        <a:lstStyle/>
        <a:p>
          <a:r>
            <a:rPr lang="en-US"/>
            <a:t>Increasing patients’ hope for recovery</a:t>
          </a:r>
        </a:p>
      </dgm:t>
    </dgm:pt>
    <dgm:pt modelId="{D4FE2735-7853-47E1-BA59-9E0E23E758A2}" type="parTrans" cxnId="{EF7D174C-7AC8-4074-92BE-B16FD17EA8D7}">
      <dgm:prSet/>
      <dgm:spPr/>
      <dgm:t>
        <a:bodyPr/>
        <a:lstStyle/>
        <a:p>
          <a:endParaRPr lang="en-US"/>
        </a:p>
      </dgm:t>
    </dgm:pt>
    <dgm:pt modelId="{D653719F-1D53-4E13-B6C8-44CBDFCDF832}" type="sibTrans" cxnId="{EF7D174C-7AC8-4074-92BE-B16FD17EA8D7}">
      <dgm:prSet/>
      <dgm:spPr/>
      <dgm:t>
        <a:bodyPr/>
        <a:lstStyle/>
        <a:p>
          <a:endParaRPr lang="en-US"/>
        </a:p>
      </dgm:t>
    </dgm:pt>
    <dgm:pt modelId="{0CB7F9F0-75AB-41F7-AB32-41E82ADE8082}">
      <dgm:prSet/>
      <dgm:spPr/>
      <dgm:t>
        <a:bodyPr/>
        <a:lstStyle/>
        <a:p>
          <a:r>
            <a:rPr lang="en-US"/>
            <a:t>Legislation (e.g., Patient Protection and Affordable Care Act of 2010, Mental Health Parity and Addiction Equity Act of 2008, Americans with Disabilities Act of 1990)</a:t>
          </a:r>
        </a:p>
      </dgm:t>
    </dgm:pt>
    <dgm:pt modelId="{EFAF36B2-122E-4E45-B0CC-9ACD442DF688}" type="parTrans" cxnId="{64B13D98-1498-4380-96A8-5CE142A23F32}">
      <dgm:prSet/>
      <dgm:spPr/>
      <dgm:t>
        <a:bodyPr/>
        <a:lstStyle/>
        <a:p>
          <a:endParaRPr lang="en-US"/>
        </a:p>
      </dgm:t>
    </dgm:pt>
    <dgm:pt modelId="{58CA855E-D4C0-46C8-A701-A40E9707DFA8}" type="sibTrans" cxnId="{64B13D98-1498-4380-96A8-5CE142A23F32}">
      <dgm:prSet/>
      <dgm:spPr/>
      <dgm:t>
        <a:bodyPr/>
        <a:lstStyle/>
        <a:p>
          <a:endParaRPr lang="en-US"/>
        </a:p>
      </dgm:t>
    </dgm:pt>
    <dgm:pt modelId="{4C3E20A8-ACF8-4605-BCF1-A16CB26DE2EF}" type="pres">
      <dgm:prSet presAssocID="{DCA4B9B0-E61E-4B16-8A2E-FF728FA95D11}" presName="matrix" presStyleCnt="0">
        <dgm:presLayoutVars>
          <dgm:chMax val="1"/>
          <dgm:dir/>
          <dgm:resizeHandles val="exact"/>
        </dgm:presLayoutVars>
      </dgm:prSet>
      <dgm:spPr/>
    </dgm:pt>
    <dgm:pt modelId="{0C28DEB4-6CD4-48D3-9EBF-5B1E07F8D83C}" type="pres">
      <dgm:prSet presAssocID="{DCA4B9B0-E61E-4B16-8A2E-FF728FA95D11}" presName="diamond" presStyleLbl="bgShp" presStyleIdx="0" presStyleCnt="1"/>
      <dgm:spPr/>
    </dgm:pt>
    <dgm:pt modelId="{00813FBA-00C0-4AF9-A270-A01DE50FFD31}" type="pres">
      <dgm:prSet presAssocID="{DCA4B9B0-E61E-4B16-8A2E-FF728FA95D11}" presName="quad1" presStyleLbl="node1" presStyleIdx="0" presStyleCnt="4">
        <dgm:presLayoutVars>
          <dgm:chMax val="0"/>
          <dgm:chPref val="0"/>
          <dgm:bulletEnabled val="1"/>
        </dgm:presLayoutVars>
      </dgm:prSet>
      <dgm:spPr/>
    </dgm:pt>
    <dgm:pt modelId="{1425E3E5-3D6B-4E3A-808B-D4854A200CBC}" type="pres">
      <dgm:prSet presAssocID="{DCA4B9B0-E61E-4B16-8A2E-FF728FA95D11}" presName="quad2" presStyleLbl="node1" presStyleIdx="1" presStyleCnt="4">
        <dgm:presLayoutVars>
          <dgm:chMax val="0"/>
          <dgm:chPref val="0"/>
          <dgm:bulletEnabled val="1"/>
        </dgm:presLayoutVars>
      </dgm:prSet>
      <dgm:spPr/>
    </dgm:pt>
    <dgm:pt modelId="{6EBE0578-FF8E-4DD6-9DC7-A10C0C46116B}" type="pres">
      <dgm:prSet presAssocID="{DCA4B9B0-E61E-4B16-8A2E-FF728FA95D11}" presName="quad3" presStyleLbl="node1" presStyleIdx="2" presStyleCnt="4">
        <dgm:presLayoutVars>
          <dgm:chMax val="0"/>
          <dgm:chPref val="0"/>
          <dgm:bulletEnabled val="1"/>
        </dgm:presLayoutVars>
      </dgm:prSet>
      <dgm:spPr/>
    </dgm:pt>
    <dgm:pt modelId="{D5B1CDC2-433F-49A8-8B82-770D73AE0AA6}" type="pres">
      <dgm:prSet presAssocID="{DCA4B9B0-E61E-4B16-8A2E-FF728FA95D11}" presName="quad4" presStyleLbl="node1" presStyleIdx="3" presStyleCnt="4">
        <dgm:presLayoutVars>
          <dgm:chMax val="0"/>
          <dgm:chPref val="0"/>
          <dgm:bulletEnabled val="1"/>
        </dgm:presLayoutVars>
      </dgm:prSet>
      <dgm:spPr/>
    </dgm:pt>
  </dgm:ptLst>
  <dgm:cxnLst>
    <dgm:cxn modelId="{B494DB29-01C1-403C-A7B4-0ACC17EBF234}" type="presOf" srcId="{0CB7F9F0-75AB-41F7-AB32-41E82ADE8082}" destId="{D5B1CDC2-433F-49A8-8B82-770D73AE0AA6}" srcOrd="0" destOrd="0" presId="urn:microsoft.com/office/officeart/2005/8/layout/matrix3"/>
    <dgm:cxn modelId="{63C1EF36-5290-4397-A2BB-24C181013203}" type="presOf" srcId="{AEACA913-AA59-4A24-88EC-74C02B546AAF}" destId="{00813FBA-00C0-4AF9-A270-A01DE50FFD31}" srcOrd="0" destOrd="0" presId="urn:microsoft.com/office/officeart/2005/8/layout/matrix3"/>
    <dgm:cxn modelId="{95B2DC38-201B-4428-B6D9-ACC85DD01AD2}" srcId="{DCA4B9B0-E61E-4B16-8A2E-FF728FA95D11}" destId="{AEACA913-AA59-4A24-88EC-74C02B546AAF}" srcOrd="0" destOrd="0" parTransId="{D6786AC3-CCD5-45FE-938D-AB67A05D85E8}" sibTransId="{BB47FE95-2F94-41A2-BE60-5D1F320DDFD5}"/>
    <dgm:cxn modelId="{79091D66-C3B5-41D4-AB97-150815B96D29}" type="presOf" srcId="{DCA4B9B0-E61E-4B16-8A2E-FF728FA95D11}" destId="{4C3E20A8-ACF8-4605-BCF1-A16CB26DE2EF}" srcOrd="0" destOrd="0" presId="urn:microsoft.com/office/officeart/2005/8/layout/matrix3"/>
    <dgm:cxn modelId="{EF7D174C-7AC8-4074-92BE-B16FD17EA8D7}" srcId="{DCA4B9B0-E61E-4B16-8A2E-FF728FA95D11}" destId="{DFAD14CF-BAFF-4F11-BFB9-B29F126C1D38}" srcOrd="2" destOrd="0" parTransId="{D4FE2735-7853-47E1-BA59-9E0E23E758A2}" sibTransId="{D653719F-1D53-4E13-B6C8-44CBDFCDF832}"/>
    <dgm:cxn modelId="{62DEA54C-7F1F-4A03-B596-130EB3194B0C}" srcId="{DCA4B9B0-E61E-4B16-8A2E-FF728FA95D11}" destId="{625E138B-AA6D-491B-BA55-C8063F98B2A3}" srcOrd="1" destOrd="0" parTransId="{0B0E3A65-5E60-4A39-9DFA-9A6603FC1FEB}" sibTransId="{AFBC794A-CDBC-481A-BC0C-DFD1632BE663}"/>
    <dgm:cxn modelId="{64B13D98-1498-4380-96A8-5CE142A23F32}" srcId="{DCA4B9B0-E61E-4B16-8A2E-FF728FA95D11}" destId="{0CB7F9F0-75AB-41F7-AB32-41E82ADE8082}" srcOrd="3" destOrd="0" parTransId="{EFAF36B2-122E-4E45-B0CC-9ACD442DF688}" sibTransId="{58CA855E-D4C0-46C8-A701-A40E9707DFA8}"/>
    <dgm:cxn modelId="{CADB62CB-0C31-408C-AF5B-6931FDD32FCB}" type="presOf" srcId="{625E138B-AA6D-491B-BA55-C8063F98B2A3}" destId="{1425E3E5-3D6B-4E3A-808B-D4854A200CBC}" srcOrd="0" destOrd="0" presId="urn:microsoft.com/office/officeart/2005/8/layout/matrix3"/>
    <dgm:cxn modelId="{929471F5-112C-48C2-A3FB-BC0F01CDCD6B}" type="presOf" srcId="{DFAD14CF-BAFF-4F11-BFB9-B29F126C1D38}" destId="{6EBE0578-FF8E-4DD6-9DC7-A10C0C46116B}" srcOrd="0" destOrd="0" presId="urn:microsoft.com/office/officeart/2005/8/layout/matrix3"/>
    <dgm:cxn modelId="{B1AA0D09-C657-42BC-A8FE-0B7BD40CAB03}" type="presParOf" srcId="{4C3E20A8-ACF8-4605-BCF1-A16CB26DE2EF}" destId="{0C28DEB4-6CD4-48D3-9EBF-5B1E07F8D83C}" srcOrd="0" destOrd="0" presId="urn:microsoft.com/office/officeart/2005/8/layout/matrix3"/>
    <dgm:cxn modelId="{8545573E-2451-46C2-8113-9E435C7C9FC0}" type="presParOf" srcId="{4C3E20A8-ACF8-4605-BCF1-A16CB26DE2EF}" destId="{00813FBA-00C0-4AF9-A270-A01DE50FFD31}" srcOrd="1" destOrd="0" presId="urn:microsoft.com/office/officeart/2005/8/layout/matrix3"/>
    <dgm:cxn modelId="{ED842C6D-6059-4763-A91F-EC6F333AF4E5}" type="presParOf" srcId="{4C3E20A8-ACF8-4605-BCF1-A16CB26DE2EF}" destId="{1425E3E5-3D6B-4E3A-808B-D4854A200CBC}" srcOrd="2" destOrd="0" presId="urn:microsoft.com/office/officeart/2005/8/layout/matrix3"/>
    <dgm:cxn modelId="{8E27468C-1489-4E75-841A-031B5892633A}" type="presParOf" srcId="{4C3E20A8-ACF8-4605-BCF1-A16CB26DE2EF}" destId="{6EBE0578-FF8E-4DD6-9DC7-A10C0C46116B}" srcOrd="3" destOrd="0" presId="urn:microsoft.com/office/officeart/2005/8/layout/matrix3"/>
    <dgm:cxn modelId="{44FEFA5D-785C-4AD3-98C4-549ABE9A8CAC}" type="presParOf" srcId="{4C3E20A8-ACF8-4605-BCF1-A16CB26DE2EF}" destId="{D5B1CDC2-433F-49A8-8B82-770D73AE0AA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B1AE1B-F512-4556-A270-8F4198E374B0}"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CA0D23FC-EF21-4B5B-869B-A0B13AAB8C67}">
      <dgm:prSet/>
      <dgm:spPr/>
      <dgm:t>
        <a:bodyPr/>
        <a:lstStyle/>
        <a:p>
          <a:r>
            <a:rPr lang="en-US"/>
            <a:t>Prehistoric cultures often held a supernatural view of abnormal behavior; they thought mental illness was the work of evil spirits, demons, gods, witches, etc. </a:t>
          </a:r>
        </a:p>
      </dgm:t>
    </dgm:pt>
    <dgm:pt modelId="{5A6351AA-D1E0-4A78-83CB-A7EDE1E675CE}" type="parTrans" cxnId="{5DB87887-F57E-49BA-A377-22AC8D7F1B44}">
      <dgm:prSet/>
      <dgm:spPr/>
      <dgm:t>
        <a:bodyPr/>
        <a:lstStyle/>
        <a:p>
          <a:endParaRPr lang="en-US"/>
        </a:p>
      </dgm:t>
    </dgm:pt>
    <dgm:pt modelId="{70CCED24-ACA1-42AC-B632-229596ECD000}" type="sibTrans" cxnId="{5DB87887-F57E-49BA-A377-22AC8D7F1B44}">
      <dgm:prSet/>
      <dgm:spPr/>
      <dgm:t>
        <a:bodyPr/>
        <a:lstStyle/>
        <a:p>
          <a:endParaRPr lang="en-US"/>
        </a:p>
      </dgm:t>
    </dgm:pt>
    <dgm:pt modelId="{0963B80B-91BD-46D4-B984-745663894936}">
      <dgm:prSet/>
      <dgm:spPr/>
      <dgm:t>
        <a:bodyPr/>
        <a:lstStyle/>
        <a:p>
          <a:r>
            <a:rPr lang="en-US"/>
            <a:t>Treatments</a:t>
          </a:r>
        </a:p>
      </dgm:t>
    </dgm:pt>
    <dgm:pt modelId="{3D9A608D-00F0-4819-92CA-CE5CC2D62D50}" type="parTrans" cxnId="{AF953B44-4E71-4623-8840-79FD76924DC1}">
      <dgm:prSet/>
      <dgm:spPr/>
      <dgm:t>
        <a:bodyPr/>
        <a:lstStyle/>
        <a:p>
          <a:endParaRPr lang="en-US"/>
        </a:p>
      </dgm:t>
    </dgm:pt>
    <dgm:pt modelId="{C30220F6-1339-48EB-95D8-5A0BA4513178}" type="sibTrans" cxnId="{AF953B44-4E71-4623-8840-79FD76924DC1}">
      <dgm:prSet/>
      <dgm:spPr/>
      <dgm:t>
        <a:bodyPr/>
        <a:lstStyle/>
        <a:p>
          <a:endParaRPr lang="en-US"/>
        </a:p>
      </dgm:t>
    </dgm:pt>
    <dgm:pt modelId="{188DB7AD-392E-4BCE-A097-7BC843B9FEFB}">
      <dgm:prSet/>
      <dgm:spPr/>
      <dgm:t>
        <a:bodyPr/>
        <a:lstStyle/>
        <a:p>
          <a:r>
            <a:rPr lang="en-US"/>
            <a:t>Trephination </a:t>
          </a:r>
          <a:r>
            <a:rPr lang="en-US">
              <a:sym typeface="Wingdings" panose="05000000000000000000" pitchFamily="2" charset="2"/>
            </a:rPr>
            <a:t></a:t>
          </a:r>
          <a:r>
            <a:rPr lang="en-US"/>
            <a:t> a process in which a stone implement is used to remove a part of the skull so as to allow evil spirits to escape </a:t>
          </a:r>
        </a:p>
      </dgm:t>
    </dgm:pt>
    <dgm:pt modelId="{8770BA91-BFC5-43D0-AFE6-614C91D351EC}" type="parTrans" cxnId="{74A9BF7F-DD39-4E4E-9908-A1352635419C}">
      <dgm:prSet/>
      <dgm:spPr/>
      <dgm:t>
        <a:bodyPr/>
        <a:lstStyle/>
        <a:p>
          <a:endParaRPr lang="en-US"/>
        </a:p>
      </dgm:t>
    </dgm:pt>
    <dgm:pt modelId="{84F313C6-9C11-4F02-BAAB-EF3F89BBC1CB}" type="sibTrans" cxnId="{74A9BF7F-DD39-4E4E-9908-A1352635419C}">
      <dgm:prSet/>
      <dgm:spPr/>
      <dgm:t>
        <a:bodyPr/>
        <a:lstStyle/>
        <a:p>
          <a:endParaRPr lang="en-US"/>
        </a:p>
      </dgm:t>
    </dgm:pt>
    <dgm:pt modelId="{B40E0FA7-A64A-42FF-83A9-5545963B25AB}">
      <dgm:prSet/>
      <dgm:spPr/>
      <dgm:t>
        <a:bodyPr/>
        <a:lstStyle/>
        <a:p>
          <a:r>
            <a:rPr lang="en-US"/>
            <a:t>Exorcism </a:t>
          </a:r>
          <a:r>
            <a:rPr lang="en-US">
              <a:sym typeface="Wingdings" panose="05000000000000000000" pitchFamily="2" charset="2"/>
            </a:rPr>
            <a:t></a:t>
          </a:r>
          <a:r>
            <a:rPr lang="en-US"/>
            <a:t> the casting out of evil spirits through prayer, magic, flogging, etc. </a:t>
          </a:r>
        </a:p>
      </dgm:t>
    </dgm:pt>
    <dgm:pt modelId="{96117267-2DD6-4A0B-992C-4137BBE32AA3}" type="parTrans" cxnId="{E7A6D353-657A-4A49-89D9-9C1BAAD86A74}">
      <dgm:prSet/>
      <dgm:spPr/>
      <dgm:t>
        <a:bodyPr/>
        <a:lstStyle/>
        <a:p>
          <a:endParaRPr lang="en-US"/>
        </a:p>
      </dgm:t>
    </dgm:pt>
    <dgm:pt modelId="{A46AA0DE-9061-483F-B6A8-663AB0AE855D}" type="sibTrans" cxnId="{E7A6D353-657A-4A49-89D9-9C1BAAD86A74}">
      <dgm:prSet/>
      <dgm:spPr/>
      <dgm:t>
        <a:bodyPr/>
        <a:lstStyle/>
        <a:p>
          <a:endParaRPr lang="en-US"/>
        </a:p>
      </dgm:t>
    </dgm:pt>
    <dgm:pt modelId="{F9C96D65-7670-49D2-806C-87616E8E6BD4}" type="pres">
      <dgm:prSet presAssocID="{B2B1AE1B-F512-4556-A270-8F4198E374B0}" presName="Name0" presStyleCnt="0">
        <dgm:presLayoutVars>
          <dgm:dir/>
          <dgm:animLvl val="lvl"/>
          <dgm:resizeHandles val="exact"/>
        </dgm:presLayoutVars>
      </dgm:prSet>
      <dgm:spPr/>
    </dgm:pt>
    <dgm:pt modelId="{DCBD5400-C8D2-480B-8A88-9124F9BA36FF}" type="pres">
      <dgm:prSet presAssocID="{0963B80B-91BD-46D4-B984-745663894936}" presName="boxAndChildren" presStyleCnt="0"/>
      <dgm:spPr/>
    </dgm:pt>
    <dgm:pt modelId="{65330A90-832B-43B1-B619-1D04D9A95738}" type="pres">
      <dgm:prSet presAssocID="{0963B80B-91BD-46D4-B984-745663894936}" presName="parentTextBox" presStyleLbl="node1" presStyleIdx="0" presStyleCnt="2"/>
      <dgm:spPr/>
    </dgm:pt>
    <dgm:pt modelId="{EAD44F9F-576F-49C8-8E05-9DC10ABCCD6C}" type="pres">
      <dgm:prSet presAssocID="{0963B80B-91BD-46D4-B984-745663894936}" presName="entireBox" presStyleLbl="node1" presStyleIdx="0" presStyleCnt="2"/>
      <dgm:spPr/>
    </dgm:pt>
    <dgm:pt modelId="{857D32D3-E0E1-4BF9-A340-ADA9EB8A93B7}" type="pres">
      <dgm:prSet presAssocID="{0963B80B-91BD-46D4-B984-745663894936}" presName="descendantBox" presStyleCnt="0"/>
      <dgm:spPr/>
    </dgm:pt>
    <dgm:pt modelId="{7FFFA7CD-E114-4A70-B457-7D97CD5ABCF2}" type="pres">
      <dgm:prSet presAssocID="{188DB7AD-392E-4BCE-A097-7BC843B9FEFB}" presName="childTextBox" presStyleLbl="fgAccFollowNode1" presStyleIdx="0" presStyleCnt="2">
        <dgm:presLayoutVars>
          <dgm:bulletEnabled val="1"/>
        </dgm:presLayoutVars>
      </dgm:prSet>
      <dgm:spPr/>
    </dgm:pt>
    <dgm:pt modelId="{5FC7AE03-A221-4132-BE34-77F2E91A8B74}" type="pres">
      <dgm:prSet presAssocID="{B40E0FA7-A64A-42FF-83A9-5545963B25AB}" presName="childTextBox" presStyleLbl="fgAccFollowNode1" presStyleIdx="1" presStyleCnt="2">
        <dgm:presLayoutVars>
          <dgm:bulletEnabled val="1"/>
        </dgm:presLayoutVars>
      </dgm:prSet>
      <dgm:spPr/>
    </dgm:pt>
    <dgm:pt modelId="{55E89B6F-213D-4E2F-AD3F-4CDBD1E184B7}" type="pres">
      <dgm:prSet presAssocID="{70CCED24-ACA1-42AC-B632-229596ECD000}" presName="sp" presStyleCnt="0"/>
      <dgm:spPr/>
    </dgm:pt>
    <dgm:pt modelId="{24B967F6-779B-48E7-AE62-B3618C1D5CFE}" type="pres">
      <dgm:prSet presAssocID="{CA0D23FC-EF21-4B5B-869B-A0B13AAB8C67}" presName="arrowAndChildren" presStyleCnt="0"/>
      <dgm:spPr/>
    </dgm:pt>
    <dgm:pt modelId="{2539FF27-9E54-4BBB-B682-986F600071BF}" type="pres">
      <dgm:prSet presAssocID="{CA0D23FC-EF21-4B5B-869B-A0B13AAB8C67}" presName="parentTextArrow" presStyleLbl="node1" presStyleIdx="1" presStyleCnt="2"/>
      <dgm:spPr/>
    </dgm:pt>
  </dgm:ptLst>
  <dgm:cxnLst>
    <dgm:cxn modelId="{3B0E2B41-2604-4BEB-88E6-2E6D6A518F08}" type="presOf" srcId="{0963B80B-91BD-46D4-B984-745663894936}" destId="{EAD44F9F-576F-49C8-8E05-9DC10ABCCD6C}" srcOrd="1" destOrd="0" presId="urn:microsoft.com/office/officeart/2005/8/layout/process4"/>
    <dgm:cxn modelId="{AF953B44-4E71-4623-8840-79FD76924DC1}" srcId="{B2B1AE1B-F512-4556-A270-8F4198E374B0}" destId="{0963B80B-91BD-46D4-B984-745663894936}" srcOrd="1" destOrd="0" parTransId="{3D9A608D-00F0-4819-92CA-CE5CC2D62D50}" sibTransId="{C30220F6-1339-48EB-95D8-5A0BA4513178}"/>
    <dgm:cxn modelId="{24101051-BD7D-4BA9-9A58-C24863C9E5DF}" type="presOf" srcId="{B2B1AE1B-F512-4556-A270-8F4198E374B0}" destId="{F9C96D65-7670-49D2-806C-87616E8E6BD4}" srcOrd="0" destOrd="0" presId="urn:microsoft.com/office/officeart/2005/8/layout/process4"/>
    <dgm:cxn modelId="{E7A6D353-657A-4A49-89D9-9C1BAAD86A74}" srcId="{0963B80B-91BD-46D4-B984-745663894936}" destId="{B40E0FA7-A64A-42FF-83A9-5545963B25AB}" srcOrd="1" destOrd="0" parTransId="{96117267-2DD6-4A0B-992C-4137BBE32AA3}" sibTransId="{A46AA0DE-9061-483F-B6A8-663AB0AE855D}"/>
    <dgm:cxn modelId="{39952974-4AEE-4242-9528-BAFE740EBC66}" type="presOf" srcId="{CA0D23FC-EF21-4B5B-869B-A0B13AAB8C67}" destId="{2539FF27-9E54-4BBB-B682-986F600071BF}" srcOrd="0" destOrd="0" presId="urn:microsoft.com/office/officeart/2005/8/layout/process4"/>
    <dgm:cxn modelId="{43DACC54-10C9-4B4E-9875-D2D3664583D5}" type="presOf" srcId="{188DB7AD-392E-4BCE-A097-7BC843B9FEFB}" destId="{7FFFA7CD-E114-4A70-B457-7D97CD5ABCF2}" srcOrd="0" destOrd="0" presId="urn:microsoft.com/office/officeart/2005/8/layout/process4"/>
    <dgm:cxn modelId="{74A9BF7F-DD39-4E4E-9908-A1352635419C}" srcId="{0963B80B-91BD-46D4-B984-745663894936}" destId="{188DB7AD-392E-4BCE-A097-7BC843B9FEFB}" srcOrd="0" destOrd="0" parTransId="{8770BA91-BFC5-43D0-AFE6-614C91D351EC}" sibTransId="{84F313C6-9C11-4F02-BAAB-EF3F89BBC1CB}"/>
    <dgm:cxn modelId="{5DB87887-F57E-49BA-A377-22AC8D7F1B44}" srcId="{B2B1AE1B-F512-4556-A270-8F4198E374B0}" destId="{CA0D23FC-EF21-4B5B-869B-A0B13AAB8C67}" srcOrd="0" destOrd="0" parTransId="{5A6351AA-D1E0-4A78-83CB-A7EDE1E675CE}" sibTransId="{70CCED24-ACA1-42AC-B632-229596ECD000}"/>
    <dgm:cxn modelId="{9659CCE8-C6A9-4141-9FDF-343FAC3CFD35}" type="presOf" srcId="{0963B80B-91BD-46D4-B984-745663894936}" destId="{65330A90-832B-43B1-B619-1D04D9A95738}" srcOrd="0" destOrd="0" presId="urn:microsoft.com/office/officeart/2005/8/layout/process4"/>
    <dgm:cxn modelId="{CA7C84F9-BA3B-4BB8-A85B-80BC1C59653E}" type="presOf" srcId="{B40E0FA7-A64A-42FF-83A9-5545963B25AB}" destId="{5FC7AE03-A221-4132-BE34-77F2E91A8B74}" srcOrd="0" destOrd="0" presId="urn:microsoft.com/office/officeart/2005/8/layout/process4"/>
    <dgm:cxn modelId="{F4B27247-00DC-4994-AE25-403CCF574B33}" type="presParOf" srcId="{F9C96D65-7670-49D2-806C-87616E8E6BD4}" destId="{DCBD5400-C8D2-480B-8A88-9124F9BA36FF}" srcOrd="0" destOrd="0" presId="urn:microsoft.com/office/officeart/2005/8/layout/process4"/>
    <dgm:cxn modelId="{3AD37CFC-C946-4DFE-88CA-98F9FA561069}" type="presParOf" srcId="{DCBD5400-C8D2-480B-8A88-9124F9BA36FF}" destId="{65330A90-832B-43B1-B619-1D04D9A95738}" srcOrd="0" destOrd="0" presId="urn:microsoft.com/office/officeart/2005/8/layout/process4"/>
    <dgm:cxn modelId="{AF545907-3B49-49E6-9355-97E0425138B8}" type="presParOf" srcId="{DCBD5400-C8D2-480B-8A88-9124F9BA36FF}" destId="{EAD44F9F-576F-49C8-8E05-9DC10ABCCD6C}" srcOrd="1" destOrd="0" presId="urn:microsoft.com/office/officeart/2005/8/layout/process4"/>
    <dgm:cxn modelId="{2475F233-EA6E-426D-96D9-E509CEA44121}" type="presParOf" srcId="{DCBD5400-C8D2-480B-8A88-9124F9BA36FF}" destId="{857D32D3-E0E1-4BF9-A340-ADA9EB8A93B7}" srcOrd="2" destOrd="0" presId="urn:microsoft.com/office/officeart/2005/8/layout/process4"/>
    <dgm:cxn modelId="{248B699B-3280-47EC-971A-E76C8DDAB2E8}" type="presParOf" srcId="{857D32D3-E0E1-4BF9-A340-ADA9EB8A93B7}" destId="{7FFFA7CD-E114-4A70-B457-7D97CD5ABCF2}" srcOrd="0" destOrd="0" presId="urn:microsoft.com/office/officeart/2005/8/layout/process4"/>
    <dgm:cxn modelId="{3354D314-0880-45E6-BC4F-58C24D1DFDD6}" type="presParOf" srcId="{857D32D3-E0E1-4BF9-A340-ADA9EB8A93B7}" destId="{5FC7AE03-A221-4132-BE34-77F2E91A8B74}" srcOrd="1" destOrd="0" presId="urn:microsoft.com/office/officeart/2005/8/layout/process4"/>
    <dgm:cxn modelId="{61F4824A-B2E9-43BB-94F0-241A115DF22E}" type="presParOf" srcId="{F9C96D65-7670-49D2-806C-87616E8E6BD4}" destId="{55E89B6F-213D-4E2F-AD3F-4CDBD1E184B7}" srcOrd="1" destOrd="0" presId="urn:microsoft.com/office/officeart/2005/8/layout/process4"/>
    <dgm:cxn modelId="{F9332DB0-1EB5-4D8A-8490-89B4B1ADD81C}" type="presParOf" srcId="{F9C96D65-7670-49D2-806C-87616E8E6BD4}" destId="{24B967F6-779B-48E7-AE62-B3618C1D5CFE}" srcOrd="2" destOrd="0" presId="urn:microsoft.com/office/officeart/2005/8/layout/process4"/>
    <dgm:cxn modelId="{83E61F80-536E-41C7-BC82-822644F9FFA6}" type="presParOf" srcId="{24B967F6-779B-48E7-AE62-B3618C1D5CFE}" destId="{2539FF27-9E54-4BBB-B682-986F600071B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DC46B9-135D-42C1-A3C7-4B072E64A9A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8E591BA-64A2-41BF-B053-5F177EA1410B}">
      <dgm:prSet/>
      <dgm:spPr/>
      <dgm:t>
        <a:bodyPr/>
        <a:lstStyle/>
        <a:p>
          <a:r>
            <a:rPr lang="en-US"/>
            <a:t>Mental illness was once again thought to be caused by demonic possession and was treated through religious ceremonies (e.g., exorcism). </a:t>
          </a:r>
        </a:p>
      </dgm:t>
    </dgm:pt>
    <dgm:pt modelId="{21256A50-AF42-4E2B-854C-4B08A3CF6192}" type="parTrans" cxnId="{582F76AF-4C5D-4B83-A739-9033A9DF54FD}">
      <dgm:prSet/>
      <dgm:spPr/>
      <dgm:t>
        <a:bodyPr/>
        <a:lstStyle/>
        <a:p>
          <a:endParaRPr lang="en-US"/>
        </a:p>
      </dgm:t>
    </dgm:pt>
    <dgm:pt modelId="{7B18C3E0-28EF-4610-BB4B-9DCA007A042F}" type="sibTrans" cxnId="{582F76AF-4C5D-4B83-A739-9033A9DF54FD}">
      <dgm:prSet/>
      <dgm:spPr/>
      <dgm:t>
        <a:bodyPr/>
        <a:lstStyle/>
        <a:p>
          <a:endParaRPr lang="en-US"/>
        </a:p>
      </dgm:t>
    </dgm:pt>
    <dgm:pt modelId="{89AE18EB-B4AE-495A-8E48-B15E2CE91095}">
      <dgm:prSet/>
      <dgm:spPr/>
      <dgm:t>
        <a:bodyPr/>
        <a:lstStyle/>
        <a:p>
          <a:r>
            <a:rPr lang="en-US"/>
            <a:t>In some extreme cases, the mentally ill would be confined, beaten, or even executed. </a:t>
          </a:r>
        </a:p>
      </dgm:t>
    </dgm:pt>
    <dgm:pt modelId="{DA384901-1F2F-4712-8CED-43F269258D13}" type="parTrans" cxnId="{FE0F020A-E8C3-4FBC-B859-08A75B496FBE}">
      <dgm:prSet/>
      <dgm:spPr/>
      <dgm:t>
        <a:bodyPr/>
        <a:lstStyle/>
        <a:p>
          <a:endParaRPr lang="en-US"/>
        </a:p>
      </dgm:t>
    </dgm:pt>
    <dgm:pt modelId="{83868660-C912-4897-BF9F-1B7B75E9489D}" type="sibTrans" cxnId="{FE0F020A-E8C3-4FBC-B859-08A75B496FBE}">
      <dgm:prSet/>
      <dgm:spPr/>
      <dgm:t>
        <a:bodyPr/>
        <a:lstStyle/>
        <a:p>
          <a:endParaRPr lang="en-US"/>
        </a:p>
      </dgm:t>
    </dgm:pt>
    <dgm:pt modelId="{60851F95-49E8-4DD3-8F79-D72AB0E0E3E9}">
      <dgm:prSet/>
      <dgm:spPr/>
      <dgm:t>
        <a:bodyPr/>
        <a:lstStyle/>
        <a:p>
          <a:r>
            <a:rPr lang="en-US"/>
            <a:t>Mass madness </a:t>
          </a:r>
          <a:r>
            <a:rPr lang="en-US">
              <a:sym typeface="Wingdings" panose="05000000000000000000" pitchFamily="2" charset="2"/>
            </a:rPr>
            <a:t></a:t>
          </a:r>
          <a:r>
            <a:rPr lang="en-US"/>
            <a:t> aka group hysteria, occurred when large numbers of people displayed similar symptoms and false beliefs (e.g., that they were possessed by wolves or that they had to dance)</a:t>
          </a:r>
        </a:p>
      </dgm:t>
    </dgm:pt>
    <dgm:pt modelId="{E07A8537-9520-4EF1-8951-B3BFE3FE1B7D}" type="parTrans" cxnId="{2073F35E-A1B7-4888-8C1A-35AFAD528293}">
      <dgm:prSet/>
      <dgm:spPr/>
      <dgm:t>
        <a:bodyPr/>
        <a:lstStyle/>
        <a:p>
          <a:endParaRPr lang="en-US"/>
        </a:p>
      </dgm:t>
    </dgm:pt>
    <dgm:pt modelId="{3876A54C-F85D-46F3-8820-846A9A83B589}" type="sibTrans" cxnId="{2073F35E-A1B7-4888-8C1A-35AFAD528293}">
      <dgm:prSet/>
      <dgm:spPr/>
      <dgm:t>
        <a:bodyPr/>
        <a:lstStyle/>
        <a:p>
          <a:endParaRPr lang="en-US"/>
        </a:p>
      </dgm:t>
    </dgm:pt>
    <dgm:pt modelId="{350D5015-7090-497D-BBF0-4FC4E6890AB1}" type="pres">
      <dgm:prSet presAssocID="{91DC46B9-135D-42C1-A3C7-4B072E64A9A7}" presName="Name0" presStyleCnt="0">
        <dgm:presLayoutVars>
          <dgm:dir/>
          <dgm:animLvl val="lvl"/>
          <dgm:resizeHandles val="exact"/>
        </dgm:presLayoutVars>
      </dgm:prSet>
      <dgm:spPr/>
    </dgm:pt>
    <dgm:pt modelId="{55FFB671-B623-49D7-889E-BA6D7CE71909}" type="pres">
      <dgm:prSet presAssocID="{60851F95-49E8-4DD3-8F79-D72AB0E0E3E9}" presName="boxAndChildren" presStyleCnt="0"/>
      <dgm:spPr/>
    </dgm:pt>
    <dgm:pt modelId="{086D6E01-0FB2-4F94-A796-86EE3FC2DCE3}" type="pres">
      <dgm:prSet presAssocID="{60851F95-49E8-4DD3-8F79-D72AB0E0E3E9}" presName="parentTextBox" presStyleLbl="node1" presStyleIdx="0" presStyleCnt="2"/>
      <dgm:spPr/>
    </dgm:pt>
    <dgm:pt modelId="{DE672634-AF42-4AE7-9861-F142060F6F54}" type="pres">
      <dgm:prSet presAssocID="{7B18C3E0-28EF-4610-BB4B-9DCA007A042F}" presName="sp" presStyleCnt="0"/>
      <dgm:spPr/>
    </dgm:pt>
    <dgm:pt modelId="{9C8E20B1-8695-4827-868F-98248F0B1E68}" type="pres">
      <dgm:prSet presAssocID="{78E591BA-64A2-41BF-B053-5F177EA1410B}" presName="arrowAndChildren" presStyleCnt="0"/>
      <dgm:spPr/>
    </dgm:pt>
    <dgm:pt modelId="{D1D7F33C-6DD8-432A-9605-7CF56E820A9D}" type="pres">
      <dgm:prSet presAssocID="{78E591BA-64A2-41BF-B053-5F177EA1410B}" presName="parentTextArrow" presStyleLbl="node1" presStyleIdx="0" presStyleCnt="2"/>
      <dgm:spPr/>
    </dgm:pt>
    <dgm:pt modelId="{5EB80EA6-ECA8-44D3-A994-1C75C4D49FE3}" type="pres">
      <dgm:prSet presAssocID="{78E591BA-64A2-41BF-B053-5F177EA1410B}" presName="arrow" presStyleLbl="node1" presStyleIdx="1" presStyleCnt="2"/>
      <dgm:spPr/>
    </dgm:pt>
    <dgm:pt modelId="{921316CF-6839-4297-953D-BED26F8E8D5F}" type="pres">
      <dgm:prSet presAssocID="{78E591BA-64A2-41BF-B053-5F177EA1410B}" presName="descendantArrow" presStyleCnt="0"/>
      <dgm:spPr/>
    </dgm:pt>
    <dgm:pt modelId="{1A1B3300-6E01-4C79-86FA-2577679530D9}" type="pres">
      <dgm:prSet presAssocID="{89AE18EB-B4AE-495A-8E48-B15E2CE91095}" presName="childTextArrow" presStyleLbl="fgAccFollowNode1" presStyleIdx="0" presStyleCnt="1">
        <dgm:presLayoutVars>
          <dgm:bulletEnabled val="1"/>
        </dgm:presLayoutVars>
      </dgm:prSet>
      <dgm:spPr/>
    </dgm:pt>
  </dgm:ptLst>
  <dgm:cxnLst>
    <dgm:cxn modelId="{FE0F020A-E8C3-4FBC-B859-08A75B496FBE}" srcId="{78E591BA-64A2-41BF-B053-5F177EA1410B}" destId="{89AE18EB-B4AE-495A-8E48-B15E2CE91095}" srcOrd="0" destOrd="0" parTransId="{DA384901-1F2F-4712-8CED-43F269258D13}" sibTransId="{83868660-C912-4897-BF9F-1B7B75E9489D}"/>
    <dgm:cxn modelId="{D55A951B-0C00-4E18-B621-553AB38B0B55}" type="presOf" srcId="{78E591BA-64A2-41BF-B053-5F177EA1410B}" destId="{5EB80EA6-ECA8-44D3-A994-1C75C4D49FE3}" srcOrd="1" destOrd="0" presId="urn:microsoft.com/office/officeart/2005/8/layout/process4"/>
    <dgm:cxn modelId="{2073F35E-A1B7-4888-8C1A-35AFAD528293}" srcId="{91DC46B9-135D-42C1-A3C7-4B072E64A9A7}" destId="{60851F95-49E8-4DD3-8F79-D72AB0E0E3E9}" srcOrd="1" destOrd="0" parTransId="{E07A8537-9520-4EF1-8951-B3BFE3FE1B7D}" sibTransId="{3876A54C-F85D-46F3-8820-846A9A83B589}"/>
    <dgm:cxn modelId="{91256170-3BCE-4449-85F1-317A8A7086C9}" type="presOf" srcId="{60851F95-49E8-4DD3-8F79-D72AB0E0E3E9}" destId="{086D6E01-0FB2-4F94-A796-86EE3FC2DCE3}" srcOrd="0" destOrd="0" presId="urn:microsoft.com/office/officeart/2005/8/layout/process4"/>
    <dgm:cxn modelId="{88D171A5-DF6A-4059-87B4-3836E1C09219}" type="presOf" srcId="{91DC46B9-135D-42C1-A3C7-4B072E64A9A7}" destId="{350D5015-7090-497D-BBF0-4FC4E6890AB1}" srcOrd="0" destOrd="0" presId="urn:microsoft.com/office/officeart/2005/8/layout/process4"/>
    <dgm:cxn modelId="{582F76AF-4C5D-4B83-A739-9033A9DF54FD}" srcId="{91DC46B9-135D-42C1-A3C7-4B072E64A9A7}" destId="{78E591BA-64A2-41BF-B053-5F177EA1410B}" srcOrd="0" destOrd="0" parTransId="{21256A50-AF42-4E2B-854C-4B08A3CF6192}" sibTransId="{7B18C3E0-28EF-4610-BB4B-9DCA007A042F}"/>
    <dgm:cxn modelId="{C9BEDEB3-F944-4991-B68D-D2925F13DB83}" type="presOf" srcId="{78E591BA-64A2-41BF-B053-5F177EA1410B}" destId="{D1D7F33C-6DD8-432A-9605-7CF56E820A9D}" srcOrd="0" destOrd="0" presId="urn:microsoft.com/office/officeart/2005/8/layout/process4"/>
    <dgm:cxn modelId="{DBF8F2E9-5BE0-4216-9AE2-3D78DA25DE2C}" type="presOf" srcId="{89AE18EB-B4AE-495A-8E48-B15E2CE91095}" destId="{1A1B3300-6E01-4C79-86FA-2577679530D9}" srcOrd="0" destOrd="0" presId="urn:microsoft.com/office/officeart/2005/8/layout/process4"/>
    <dgm:cxn modelId="{101E65EE-2402-48DD-980B-B8B71F522D51}" type="presParOf" srcId="{350D5015-7090-497D-BBF0-4FC4E6890AB1}" destId="{55FFB671-B623-49D7-889E-BA6D7CE71909}" srcOrd="0" destOrd="0" presId="urn:microsoft.com/office/officeart/2005/8/layout/process4"/>
    <dgm:cxn modelId="{A7757FA9-088B-4A88-8D98-5B7DB8531574}" type="presParOf" srcId="{55FFB671-B623-49D7-889E-BA6D7CE71909}" destId="{086D6E01-0FB2-4F94-A796-86EE3FC2DCE3}" srcOrd="0" destOrd="0" presId="urn:microsoft.com/office/officeart/2005/8/layout/process4"/>
    <dgm:cxn modelId="{080F6597-8756-40CC-8582-CA16AEEF8841}" type="presParOf" srcId="{350D5015-7090-497D-BBF0-4FC4E6890AB1}" destId="{DE672634-AF42-4AE7-9861-F142060F6F54}" srcOrd="1" destOrd="0" presId="urn:microsoft.com/office/officeart/2005/8/layout/process4"/>
    <dgm:cxn modelId="{76957217-790A-4812-BCE2-FD5D18BB4D9D}" type="presParOf" srcId="{350D5015-7090-497D-BBF0-4FC4E6890AB1}" destId="{9C8E20B1-8695-4827-868F-98248F0B1E68}" srcOrd="2" destOrd="0" presId="urn:microsoft.com/office/officeart/2005/8/layout/process4"/>
    <dgm:cxn modelId="{898EE7A0-48DA-4AAF-8725-9FD34043C5C9}" type="presParOf" srcId="{9C8E20B1-8695-4827-868F-98248F0B1E68}" destId="{D1D7F33C-6DD8-432A-9605-7CF56E820A9D}" srcOrd="0" destOrd="0" presId="urn:microsoft.com/office/officeart/2005/8/layout/process4"/>
    <dgm:cxn modelId="{01B37AF6-9945-4BF5-91EC-BD2B6FE9C122}" type="presParOf" srcId="{9C8E20B1-8695-4827-868F-98248F0B1E68}" destId="{5EB80EA6-ECA8-44D3-A994-1C75C4D49FE3}" srcOrd="1" destOrd="0" presId="urn:microsoft.com/office/officeart/2005/8/layout/process4"/>
    <dgm:cxn modelId="{7889DA6F-FD8D-4D98-9925-CEA386E8E30F}" type="presParOf" srcId="{9C8E20B1-8695-4827-868F-98248F0B1E68}" destId="{921316CF-6839-4297-953D-BED26F8E8D5F}" srcOrd="2" destOrd="0" presId="urn:microsoft.com/office/officeart/2005/8/layout/process4"/>
    <dgm:cxn modelId="{0367CB74-0371-4E13-92F8-386CA6D624FB}" type="presParOf" srcId="{921316CF-6839-4297-953D-BED26F8E8D5F}" destId="{1A1B3300-6E01-4C79-86FA-2577679530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AAD44C-6D4B-47E3-888B-3255460F096D}"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4FC2B132-32E1-4EDE-9AB4-8057656B2732}">
      <dgm:prSet/>
      <dgm:spPr/>
      <dgm:t>
        <a:bodyPr/>
        <a:lstStyle/>
        <a:p>
          <a:r>
            <a:rPr lang="en-US"/>
            <a:t>Humanism </a:t>
          </a:r>
          <a:r>
            <a:rPr lang="en-US">
              <a:sym typeface="Wingdings" panose="05000000000000000000" pitchFamily="2" charset="2"/>
            </a:rPr>
            <a:t></a:t>
          </a:r>
          <a:r>
            <a:rPr lang="en-US"/>
            <a:t> the worldview that emphasizes human welfare and the uniqueness of the individual </a:t>
          </a:r>
        </a:p>
      </dgm:t>
    </dgm:pt>
    <dgm:pt modelId="{EC14CFB1-0BFE-4896-B52C-7BC42A3824AB}" type="parTrans" cxnId="{0DA6CB60-5658-42DC-9F63-CEC25D577D84}">
      <dgm:prSet/>
      <dgm:spPr/>
      <dgm:t>
        <a:bodyPr/>
        <a:lstStyle/>
        <a:p>
          <a:endParaRPr lang="en-US"/>
        </a:p>
      </dgm:t>
    </dgm:pt>
    <dgm:pt modelId="{ECE9743E-6DDA-4E3B-8175-7630764A26BF}" type="sibTrans" cxnId="{0DA6CB60-5658-42DC-9F63-CEC25D577D84}">
      <dgm:prSet/>
      <dgm:spPr/>
      <dgm:t>
        <a:bodyPr/>
        <a:lstStyle/>
        <a:p>
          <a:endParaRPr lang="en-US"/>
        </a:p>
      </dgm:t>
    </dgm:pt>
    <dgm:pt modelId="{179CE4BF-8EF3-451F-931E-D1597AF59034}">
      <dgm:prSet/>
      <dgm:spPr/>
      <dgm:t>
        <a:bodyPr/>
        <a:lstStyle/>
        <a:p>
          <a:r>
            <a:rPr lang="en-US"/>
            <a:t>Asylums </a:t>
          </a:r>
          <a:r>
            <a:rPr lang="en-US">
              <a:sym typeface="Wingdings" panose="05000000000000000000" pitchFamily="2" charset="2"/>
            </a:rPr>
            <a:t></a:t>
          </a:r>
          <a:r>
            <a:rPr lang="en-US"/>
            <a:t> places of refuge for the mentally ill</a:t>
          </a:r>
        </a:p>
      </dgm:t>
    </dgm:pt>
    <dgm:pt modelId="{E780252B-18EF-4097-B192-91BA24527C98}" type="parTrans" cxnId="{33919BBB-31C9-4F68-A8AD-64320E9C3B05}">
      <dgm:prSet/>
      <dgm:spPr/>
      <dgm:t>
        <a:bodyPr/>
        <a:lstStyle/>
        <a:p>
          <a:endParaRPr lang="en-US"/>
        </a:p>
      </dgm:t>
    </dgm:pt>
    <dgm:pt modelId="{D80E5927-8F5E-467A-846B-1CB19A916967}" type="sibTrans" cxnId="{33919BBB-31C9-4F68-A8AD-64320E9C3B05}">
      <dgm:prSet/>
      <dgm:spPr/>
      <dgm:t>
        <a:bodyPr/>
        <a:lstStyle/>
        <a:p>
          <a:endParaRPr lang="en-US"/>
        </a:p>
      </dgm:t>
    </dgm:pt>
    <dgm:pt modelId="{CBEC249D-0E68-450E-B949-35C6567E37D2}">
      <dgm:prSet/>
      <dgm:spPr/>
      <dgm:t>
        <a:bodyPr/>
        <a:lstStyle/>
        <a:p>
          <a:r>
            <a:rPr lang="en-US"/>
            <a:t>Became popular in the 16</a:t>
          </a:r>
          <a:r>
            <a:rPr lang="en-US" baseline="30000"/>
            <a:t>th</a:t>
          </a:r>
          <a:r>
            <a:rPr lang="en-US"/>
            <a:t> century </a:t>
          </a:r>
        </a:p>
      </dgm:t>
    </dgm:pt>
    <dgm:pt modelId="{B4A42FEA-1703-42BF-B2F5-A9895747D2CA}" type="parTrans" cxnId="{3EFB2293-F986-4382-8C83-3A18593EDDD0}">
      <dgm:prSet/>
      <dgm:spPr/>
      <dgm:t>
        <a:bodyPr/>
        <a:lstStyle/>
        <a:p>
          <a:endParaRPr lang="en-US"/>
        </a:p>
      </dgm:t>
    </dgm:pt>
    <dgm:pt modelId="{AB84CFE6-5933-4CCA-AC35-2CEA338FCE42}" type="sibTrans" cxnId="{3EFB2293-F986-4382-8C83-3A18593EDDD0}">
      <dgm:prSet/>
      <dgm:spPr/>
      <dgm:t>
        <a:bodyPr/>
        <a:lstStyle/>
        <a:p>
          <a:endParaRPr lang="en-US"/>
        </a:p>
      </dgm:t>
    </dgm:pt>
    <dgm:pt modelId="{700FDCAD-6D2D-44BB-AAE0-29B3DDC2895D}">
      <dgm:prSet/>
      <dgm:spPr/>
      <dgm:t>
        <a:bodyPr/>
        <a:lstStyle/>
        <a:p>
          <a:r>
            <a:rPr lang="en-US"/>
            <a:t>Benign at the beginning </a:t>
          </a:r>
        </a:p>
      </dgm:t>
    </dgm:pt>
    <dgm:pt modelId="{FE694FF7-D5C4-49F6-8128-FF6666DAF549}" type="parTrans" cxnId="{CBFCB3E5-1D45-496D-85F3-AA1B789DB7C0}">
      <dgm:prSet/>
      <dgm:spPr/>
      <dgm:t>
        <a:bodyPr/>
        <a:lstStyle/>
        <a:p>
          <a:endParaRPr lang="en-US"/>
        </a:p>
      </dgm:t>
    </dgm:pt>
    <dgm:pt modelId="{EE64A993-935D-4D3C-A7C4-9CF92A0DE7AB}" type="sibTrans" cxnId="{CBFCB3E5-1D45-496D-85F3-AA1B789DB7C0}">
      <dgm:prSet/>
      <dgm:spPr/>
      <dgm:t>
        <a:bodyPr/>
        <a:lstStyle/>
        <a:p>
          <a:endParaRPr lang="en-US"/>
        </a:p>
      </dgm:t>
    </dgm:pt>
    <dgm:pt modelId="{CA521B2C-BE91-48BC-B023-FF7D1D1B396D}">
      <dgm:prSet/>
      <dgm:spPr/>
      <dgm:t>
        <a:bodyPr/>
        <a:lstStyle/>
        <a:p>
          <a:r>
            <a:rPr lang="en-US"/>
            <a:t>But soon, with population overflow in these asylums, a standard of treatment was forgotten (e.g., Bethlem Hospital, London)</a:t>
          </a:r>
        </a:p>
      </dgm:t>
    </dgm:pt>
    <dgm:pt modelId="{7A2EC0FE-90DA-404F-832A-97CB79D75BFF}" type="parTrans" cxnId="{ED606625-B971-4662-8019-7F4E6E2B2EFF}">
      <dgm:prSet/>
      <dgm:spPr/>
      <dgm:t>
        <a:bodyPr/>
        <a:lstStyle/>
        <a:p>
          <a:endParaRPr lang="en-US"/>
        </a:p>
      </dgm:t>
    </dgm:pt>
    <dgm:pt modelId="{4921EBBE-3D02-4D4C-A8FF-AD76949464C1}" type="sibTrans" cxnId="{ED606625-B971-4662-8019-7F4E6E2B2EFF}">
      <dgm:prSet/>
      <dgm:spPr/>
      <dgm:t>
        <a:bodyPr/>
        <a:lstStyle/>
        <a:p>
          <a:endParaRPr lang="en-US"/>
        </a:p>
      </dgm:t>
    </dgm:pt>
    <dgm:pt modelId="{A9FFEBEF-E57A-4681-A48F-338037310103}" type="pres">
      <dgm:prSet presAssocID="{D3AAD44C-6D4B-47E3-888B-3255460F096D}" presName="diagram" presStyleCnt="0">
        <dgm:presLayoutVars>
          <dgm:chPref val="1"/>
          <dgm:dir/>
          <dgm:animOne val="branch"/>
          <dgm:animLvl val="lvl"/>
          <dgm:resizeHandles val="exact"/>
        </dgm:presLayoutVars>
      </dgm:prSet>
      <dgm:spPr/>
    </dgm:pt>
    <dgm:pt modelId="{273818E0-2EEB-40CE-8F7C-5348C0646E2E}" type="pres">
      <dgm:prSet presAssocID="{4FC2B132-32E1-4EDE-9AB4-8057656B2732}" presName="root1" presStyleCnt="0"/>
      <dgm:spPr/>
    </dgm:pt>
    <dgm:pt modelId="{569A569D-3C41-4816-B246-163E01246B65}" type="pres">
      <dgm:prSet presAssocID="{4FC2B132-32E1-4EDE-9AB4-8057656B2732}" presName="LevelOneTextNode" presStyleLbl="node0" presStyleIdx="0" presStyleCnt="2">
        <dgm:presLayoutVars>
          <dgm:chPref val="3"/>
        </dgm:presLayoutVars>
      </dgm:prSet>
      <dgm:spPr/>
    </dgm:pt>
    <dgm:pt modelId="{28C4F298-B3C7-4ECB-9590-A4A35ADABF9F}" type="pres">
      <dgm:prSet presAssocID="{4FC2B132-32E1-4EDE-9AB4-8057656B2732}" presName="level2hierChild" presStyleCnt="0"/>
      <dgm:spPr/>
    </dgm:pt>
    <dgm:pt modelId="{C7DA61C7-918A-43E0-AA75-896BBCCC0F8D}" type="pres">
      <dgm:prSet presAssocID="{179CE4BF-8EF3-451F-931E-D1597AF59034}" presName="root1" presStyleCnt="0"/>
      <dgm:spPr/>
    </dgm:pt>
    <dgm:pt modelId="{B39BE7F3-C999-4143-A0EC-92D8F6A04B7D}" type="pres">
      <dgm:prSet presAssocID="{179CE4BF-8EF3-451F-931E-D1597AF59034}" presName="LevelOneTextNode" presStyleLbl="node0" presStyleIdx="1" presStyleCnt="2">
        <dgm:presLayoutVars>
          <dgm:chPref val="3"/>
        </dgm:presLayoutVars>
      </dgm:prSet>
      <dgm:spPr/>
    </dgm:pt>
    <dgm:pt modelId="{D9301705-5DDF-4849-91AB-D9A898D825F5}" type="pres">
      <dgm:prSet presAssocID="{179CE4BF-8EF3-451F-931E-D1597AF59034}" presName="level2hierChild" presStyleCnt="0"/>
      <dgm:spPr/>
    </dgm:pt>
    <dgm:pt modelId="{327C5830-5079-4296-8337-308B2DB0AB63}" type="pres">
      <dgm:prSet presAssocID="{B4A42FEA-1703-42BF-B2F5-A9895747D2CA}" presName="conn2-1" presStyleLbl="parChTrans1D2" presStyleIdx="0" presStyleCnt="3"/>
      <dgm:spPr/>
    </dgm:pt>
    <dgm:pt modelId="{C7790FFF-7AA7-4C21-8EFD-63E32B36E491}" type="pres">
      <dgm:prSet presAssocID="{B4A42FEA-1703-42BF-B2F5-A9895747D2CA}" presName="connTx" presStyleLbl="parChTrans1D2" presStyleIdx="0" presStyleCnt="3"/>
      <dgm:spPr/>
    </dgm:pt>
    <dgm:pt modelId="{CFE4F137-E9DF-4291-84C2-3F1649A8733C}" type="pres">
      <dgm:prSet presAssocID="{CBEC249D-0E68-450E-B949-35C6567E37D2}" presName="root2" presStyleCnt="0"/>
      <dgm:spPr/>
    </dgm:pt>
    <dgm:pt modelId="{9F419C77-346F-4EBC-B07B-68983E4D322A}" type="pres">
      <dgm:prSet presAssocID="{CBEC249D-0E68-450E-B949-35C6567E37D2}" presName="LevelTwoTextNode" presStyleLbl="node2" presStyleIdx="0" presStyleCnt="3">
        <dgm:presLayoutVars>
          <dgm:chPref val="3"/>
        </dgm:presLayoutVars>
      </dgm:prSet>
      <dgm:spPr/>
    </dgm:pt>
    <dgm:pt modelId="{2A3DF384-2FA7-407B-9D53-2A42B4D0F9BF}" type="pres">
      <dgm:prSet presAssocID="{CBEC249D-0E68-450E-B949-35C6567E37D2}" presName="level3hierChild" presStyleCnt="0"/>
      <dgm:spPr/>
    </dgm:pt>
    <dgm:pt modelId="{35D72552-FFCE-406F-9BF1-31702D58467B}" type="pres">
      <dgm:prSet presAssocID="{FE694FF7-D5C4-49F6-8128-FF6666DAF549}" presName="conn2-1" presStyleLbl="parChTrans1D2" presStyleIdx="1" presStyleCnt="3"/>
      <dgm:spPr/>
    </dgm:pt>
    <dgm:pt modelId="{E88C2129-81F6-420E-8E08-72F2CDFAAC5D}" type="pres">
      <dgm:prSet presAssocID="{FE694FF7-D5C4-49F6-8128-FF6666DAF549}" presName="connTx" presStyleLbl="parChTrans1D2" presStyleIdx="1" presStyleCnt="3"/>
      <dgm:spPr/>
    </dgm:pt>
    <dgm:pt modelId="{3B8FC3A4-8995-4CF0-824F-857F33FF3590}" type="pres">
      <dgm:prSet presAssocID="{700FDCAD-6D2D-44BB-AAE0-29B3DDC2895D}" presName="root2" presStyleCnt="0"/>
      <dgm:spPr/>
    </dgm:pt>
    <dgm:pt modelId="{4686B1F6-B629-41C9-B4EA-17A73AE942F2}" type="pres">
      <dgm:prSet presAssocID="{700FDCAD-6D2D-44BB-AAE0-29B3DDC2895D}" presName="LevelTwoTextNode" presStyleLbl="node2" presStyleIdx="1" presStyleCnt="3">
        <dgm:presLayoutVars>
          <dgm:chPref val="3"/>
        </dgm:presLayoutVars>
      </dgm:prSet>
      <dgm:spPr/>
    </dgm:pt>
    <dgm:pt modelId="{D090D3EF-6A12-4D6E-98FB-695BC92B9D72}" type="pres">
      <dgm:prSet presAssocID="{700FDCAD-6D2D-44BB-AAE0-29B3DDC2895D}" presName="level3hierChild" presStyleCnt="0"/>
      <dgm:spPr/>
    </dgm:pt>
    <dgm:pt modelId="{B05B704B-06CC-4F22-90AB-7E0DA28B42F5}" type="pres">
      <dgm:prSet presAssocID="{7A2EC0FE-90DA-404F-832A-97CB79D75BFF}" presName="conn2-1" presStyleLbl="parChTrans1D2" presStyleIdx="2" presStyleCnt="3"/>
      <dgm:spPr/>
    </dgm:pt>
    <dgm:pt modelId="{EBF614A6-2EE6-4072-A3C6-DD5F16B5F5ED}" type="pres">
      <dgm:prSet presAssocID="{7A2EC0FE-90DA-404F-832A-97CB79D75BFF}" presName="connTx" presStyleLbl="parChTrans1D2" presStyleIdx="2" presStyleCnt="3"/>
      <dgm:spPr/>
    </dgm:pt>
    <dgm:pt modelId="{FD7C6503-C6B2-422B-94FE-5B7D7A70E514}" type="pres">
      <dgm:prSet presAssocID="{CA521B2C-BE91-48BC-B023-FF7D1D1B396D}" presName="root2" presStyleCnt="0"/>
      <dgm:spPr/>
    </dgm:pt>
    <dgm:pt modelId="{E65615C3-AE33-4641-BCF0-034013F5AD60}" type="pres">
      <dgm:prSet presAssocID="{CA521B2C-BE91-48BC-B023-FF7D1D1B396D}" presName="LevelTwoTextNode" presStyleLbl="node2" presStyleIdx="2" presStyleCnt="3">
        <dgm:presLayoutVars>
          <dgm:chPref val="3"/>
        </dgm:presLayoutVars>
      </dgm:prSet>
      <dgm:spPr/>
    </dgm:pt>
    <dgm:pt modelId="{1579CA1C-6AE3-4E9E-9348-520B9F4DD509}" type="pres">
      <dgm:prSet presAssocID="{CA521B2C-BE91-48BC-B023-FF7D1D1B396D}" presName="level3hierChild" presStyleCnt="0"/>
      <dgm:spPr/>
    </dgm:pt>
  </dgm:ptLst>
  <dgm:cxnLst>
    <dgm:cxn modelId="{82C78F11-0273-442D-A0CB-2BDAF182149B}" type="presOf" srcId="{CA521B2C-BE91-48BC-B023-FF7D1D1B396D}" destId="{E65615C3-AE33-4641-BCF0-034013F5AD60}" srcOrd="0" destOrd="0" presId="urn:microsoft.com/office/officeart/2005/8/layout/hierarchy2"/>
    <dgm:cxn modelId="{8EAEE814-52E8-47A9-B762-344ABE643C58}" type="presOf" srcId="{CBEC249D-0E68-450E-B949-35C6567E37D2}" destId="{9F419C77-346F-4EBC-B07B-68983E4D322A}" srcOrd="0" destOrd="0" presId="urn:microsoft.com/office/officeart/2005/8/layout/hierarchy2"/>
    <dgm:cxn modelId="{ED606625-B971-4662-8019-7F4E6E2B2EFF}" srcId="{179CE4BF-8EF3-451F-931E-D1597AF59034}" destId="{CA521B2C-BE91-48BC-B023-FF7D1D1B396D}" srcOrd="2" destOrd="0" parTransId="{7A2EC0FE-90DA-404F-832A-97CB79D75BFF}" sibTransId="{4921EBBE-3D02-4D4C-A8FF-AD76949464C1}"/>
    <dgm:cxn modelId="{4BA20530-DD8F-4464-BB31-0F94ADBFD886}" type="presOf" srcId="{FE694FF7-D5C4-49F6-8128-FF6666DAF549}" destId="{E88C2129-81F6-420E-8E08-72F2CDFAAC5D}" srcOrd="1" destOrd="0" presId="urn:microsoft.com/office/officeart/2005/8/layout/hierarchy2"/>
    <dgm:cxn modelId="{DF00B35C-F309-4220-B96F-246611D02BAB}" type="presOf" srcId="{B4A42FEA-1703-42BF-B2F5-A9895747D2CA}" destId="{327C5830-5079-4296-8337-308B2DB0AB63}" srcOrd="0" destOrd="0" presId="urn:microsoft.com/office/officeart/2005/8/layout/hierarchy2"/>
    <dgm:cxn modelId="{0DA6CB60-5658-42DC-9F63-CEC25D577D84}" srcId="{D3AAD44C-6D4B-47E3-888B-3255460F096D}" destId="{4FC2B132-32E1-4EDE-9AB4-8057656B2732}" srcOrd="0" destOrd="0" parTransId="{EC14CFB1-0BFE-4896-B52C-7BC42A3824AB}" sibTransId="{ECE9743E-6DDA-4E3B-8175-7630764A26BF}"/>
    <dgm:cxn modelId="{C2B4E176-A7A6-404E-985E-2A043EC32BFC}" type="presOf" srcId="{B4A42FEA-1703-42BF-B2F5-A9895747D2CA}" destId="{C7790FFF-7AA7-4C21-8EFD-63E32B36E491}" srcOrd="1" destOrd="0" presId="urn:microsoft.com/office/officeart/2005/8/layout/hierarchy2"/>
    <dgm:cxn modelId="{3EFB2293-F986-4382-8C83-3A18593EDDD0}" srcId="{179CE4BF-8EF3-451F-931E-D1597AF59034}" destId="{CBEC249D-0E68-450E-B949-35C6567E37D2}" srcOrd="0" destOrd="0" parTransId="{B4A42FEA-1703-42BF-B2F5-A9895747D2CA}" sibTransId="{AB84CFE6-5933-4CCA-AC35-2CEA338FCE42}"/>
    <dgm:cxn modelId="{79F38EAA-FC2B-425B-8663-D3D2AF467C0C}" type="presOf" srcId="{7A2EC0FE-90DA-404F-832A-97CB79D75BFF}" destId="{EBF614A6-2EE6-4072-A3C6-DD5F16B5F5ED}" srcOrd="1" destOrd="0" presId="urn:microsoft.com/office/officeart/2005/8/layout/hierarchy2"/>
    <dgm:cxn modelId="{2F8C7FB3-610E-42AF-A797-8D18A2968FB2}" type="presOf" srcId="{FE694FF7-D5C4-49F6-8128-FF6666DAF549}" destId="{35D72552-FFCE-406F-9BF1-31702D58467B}" srcOrd="0" destOrd="0" presId="urn:microsoft.com/office/officeart/2005/8/layout/hierarchy2"/>
    <dgm:cxn modelId="{33919BBB-31C9-4F68-A8AD-64320E9C3B05}" srcId="{D3AAD44C-6D4B-47E3-888B-3255460F096D}" destId="{179CE4BF-8EF3-451F-931E-D1597AF59034}" srcOrd="1" destOrd="0" parTransId="{E780252B-18EF-4097-B192-91BA24527C98}" sibTransId="{D80E5927-8F5E-467A-846B-1CB19A916967}"/>
    <dgm:cxn modelId="{1CD0C1CB-044A-4388-AAFE-5AF7AE2C421B}" type="presOf" srcId="{7A2EC0FE-90DA-404F-832A-97CB79D75BFF}" destId="{B05B704B-06CC-4F22-90AB-7E0DA28B42F5}" srcOrd="0" destOrd="0" presId="urn:microsoft.com/office/officeart/2005/8/layout/hierarchy2"/>
    <dgm:cxn modelId="{D17DCACC-2ED7-43CC-9875-F88400D6EE38}" type="presOf" srcId="{4FC2B132-32E1-4EDE-9AB4-8057656B2732}" destId="{569A569D-3C41-4816-B246-163E01246B65}" srcOrd="0" destOrd="0" presId="urn:microsoft.com/office/officeart/2005/8/layout/hierarchy2"/>
    <dgm:cxn modelId="{FA0EFAD2-F7D7-44A9-B7D6-D981B2DE7796}" type="presOf" srcId="{700FDCAD-6D2D-44BB-AAE0-29B3DDC2895D}" destId="{4686B1F6-B629-41C9-B4EA-17A73AE942F2}" srcOrd="0" destOrd="0" presId="urn:microsoft.com/office/officeart/2005/8/layout/hierarchy2"/>
    <dgm:cxn modelId="{7989EEE3-2205-4248-BADB-033978D5854A}" type="presOf" srcId="{179CE4BF-8EF3-451F-931E-D1597AF59034}" destId="{B39BE7F3-C999-4143-A0EC-92D8F6A04B7D}" srcOrd="0" destOrd="0" presId="urn:microsoft.com/office/officeart/2005/8/layout/hierarchy2"/>
    <dgm:cxn modelId="{CBFCB3E5-1D45-496D-85F3-AA1B789DB7C0}" srcId="{179CE4BF-8EF3-451F-931E-D1597AF59034}" destId="{700FDCAD-6D2D-44BB-AAE0-29B3DDC2895D}" srcOrd="1" destOrd="0" parTransId="{FE694FF7-D5C4-49F6-8128-FF6666DAF549}" sibTransId="{EE64A993-935D-4D3C-A7C4-9CF92A0DE7AB}"/>
    <dgm:cxn modelId="{CD2C18F3-545C-415E-AC17-9F61F2A5A7C9}" type="presOf" srcId="{D3AAD44C-6D4B-47E3-888B-3255460F096D}" destId="{A9FFEBEF-E57A-4681-A48F-338037310103}" srcOrd="0" destOrd="0" presId="urn:microsoft.com/office/officeart/2005/8/layout/hierarchy2"/>
    <dgm:cxn modelId="{DAF63B58-8CE2-4662-9B1B-7D105BCA5CC7}" type="presParOf" srcId="{A9FFEBEF-E57A-4681-A48F-338037310103}" destId="{273818E0-2EEB-40CE-8F7C-5348C0646E2E}" srcOrd="0" destOrd="0" presId="urn:microsoft.com/office/officeart/2005/8/layout/hierarchy2"/>
    <dgm:cxn modelId="{5582BFF4-609F-49D5-ADB3-02DC65D89346}" type="presParOf" srcId="{273818E0-2EEB-40CE-8F7C-5348C0646E2E}" destId="{569A569D-3C41-4816-B246-163E01246B65}" srcOrd="0" destOrd="0" presId="urn:microsoft.com/office/officeart/2005/8/layout/hierarchy2"/>
    <dgm:cxn modelId="{0F420FDA-1361-4FB0-97CC-2B3A046325AB}" type="presParOf" srcId="{273818E0-2EEB-40CE-8F7C-5348C0646E2E}" destId="{28C4F298-B3C7-4ECB-9590-A4A35ADABF9F}" srcOrd="1" destOrd="0" presId="urn:microsoft.com/office/officeart/2005/8/layout/hierarchy2"/>
    <dgm:cxn modelId="{861D0D71-06BA-4015-9525-5861E8C2EB59}" type="presParOf" srcId="{A9FFEBEF-E57A-4681-A48F-338037310103}" destId="{C7DA61C7-918A-43E0-AA75-896BBCCC0F8D}" srcOrd="1" destOrd="0" presId="urn:microsoft.com/office/officeart/2005/8/layout/hierarchy2"/>
    <dgm:cxn modelId="{BE52F668-8BCD-41E5-BAEE-CCF04E4DA984}" type="presParOf" srcId="{C7DA61C7-918A-43E0-AA75-896BBCCC0F8D}" destId="{B39BE7F3-C999-4143-A0EC-92D8F6A04B7D}" srcOrd="0" destOrd="0" presId="urn:microsoft.com/office/officeart/2005/8/layout/hierarchy2"/>
    <dgm:cxn modelId="{9DD292EA-01E1-4A20-8166-6808173EBFF1}" type="presParOf" srcId="{C7DA61C7-918A-43E0-AA75-896BBCCC0F8D}" destId="{D9301705-5DDF-4849-91AB-D9A898D825F5}" srcOrd="1" destOrd="0" presId="urn:microsoft.com/office/officeart/2005/8/layout/hierarchy2"/>
    <dgm:cxn modelId="{EE0D5536-361C-4FF7-A8C0-8C95A9B750A8}" type="presParOf" srcId="{D9301705-5DDF-4849-91AB-D9A898D825F5}" destId="{327C5830-5079-4296-8337-308B2DB0AB63}" srcOrd="0" destOrd="0" presId="urn:microsoft.com/office/officeart/2005/8/layout/hierarchy2"/>
    <dgm:cxn modelId="{FC903403-1878-418F-AA76-4E6232C41CA7}" type="presParOf" srcId="{327C5830-5079-4296-8337-308B2DB0AB63}" destId="{C7790FFF-7AA7-4C21-8EFD-63E32B36E491}" srcOrd="0" destOrd="0" presId="urn:microsoft.com/office/officeart/2005/8/layout/hierarchy2"/>
    <dgm:cxn modelId="{647FA5A8-7008-46A4-913B-1E5870116D08}" type="presParOf" srcId="{D9301705-5DDF-4849-91AB-D9A898D825F5}" destId="{CFE4F137-E9DF-4291-84C2-3F1649A8733C}" srcOrd="1" destOrd="0" presId="urn:microsoft.com/office/officeart/2005/8/layout/hierarchy2"/>
    <dgm:cxn modelId="{8BF32F7A-FCDF-4C43-B27B-37B4858961BA}" type="presParOf" srcId="{CFE4F137-E9DF-4291-84C2-3F1649A8733C}" destId="{9F419C77-346F-4EBC-B07B-68983E4D322A}" srcOrd="0" destOrd="0" presId="urn:microsoft.com/office/officeart/2005/8/layout/hierarchy2"/>
    <dgm:cxn modelId="{4B88C84F-83BA-47FE-85D5-11602787F8CB}" type="presParOf" srcId="{CFE4F137-E9DF-4291-84C2-3F1649A8733C}" destId="{2A3DF384-2FA7-407B-9D53-2A42B4D0F9BF}" srcOrd="1" destOrd="0" presId="urn:microsoft.com/office/officeart/2005/8/layout/hierarchy2"/>
    <dgm:cxn modelId="{31F91116-1CB9-4BCC-9828-1D3DB50B438E}" type="presParOf" srcId="{D9301705-5DDF-4849-91AB-D9A898D825F5}" destId="{35D72552-FFCE-406F-9BF1-31702D58467B}" srcOrd="2" destOrd="0" presId="urn:microsoft.com/office/officeart/2005/8/layout/hierarchy2"/>
    <dgm:cxn modelId="{7CD9E556-EE40-4781-9A92-0806CFBD48A8}" type="presParOf" srcId="{35D72552-FFCE-406F-9BF1-31702D58467B}" destId="{E88C2129-81F6-420E-8E08-72F2CDFAAC5D}" srcOrd="0" destOrd="0" presId="urn:microsoft.com/office/officeart/2005/8/layout/hierarchy2"/>
    <dgm:cxn modelId="{18E9F95A-D6F9-470B-B306-A917413D41E9}" type="presParOf" srcId="{D9301705-5DDF-4849-91AB-D9A898D825F5}" destId="{3B8FC3A4-8995-4CF0-824F-857F33FF3590}" srcOrd="3" destOrd="0" presId="urn:microsoft.com/office/officeart/2005/8/layout/hierarchy2"/>
    <dgm:cxn modelId="{B7A3398A-09AB-4958-8BF2-3F9405E9E66E}" type="presParOf" srcId="{3B8FC3A4-8995-4CF0-824F-857F33FF3590}" destId="{4686B1F6-B629-41C9-B4EA-17A73AE942F2}" srcOrd="0" destOrd="0" presId="urn:microsoft.com/office/officeart/2005/8/layout/hierarchy2"/>
    <dgm:cxn modelId="{1DB6B896-F4D9-483B-B050-3392A72F264F}" type="presParOf" srcId="{3B8FC3A4-8995-4CF0-824F-857F33FF3590}" destId="{D090D3EF-6A12-4D6E-98FB-695BC92B9D72}" srcOrd="1" destOrd="0" presId="urn:microsoft.com/office/officeart/2005/8/layout/hierarchy2"/>
    <dgm:cxn modelId="{1CEDF0EF-6B22-441E-9431-9CAC3E1D4225}" type="presParOf" srcId="{D9301705-5DDF-4849-91AB-D9A898D825F5}" destId="{B05B704B-06CC-4F22-90AB-7E0DA28B42F5}" srcOrd="4" destOrd="0" presId="urn:microsoft.com/office/officeart/2005/8/layout/hierarchy2"/>
    <dgm:cxn modelId="{A40270EC-7184-467C-9899-041DC2F1BA5A}" type="presParOf" srcId="{B05B704B-06CC-4F22-90AB-7E0DA28B42F5}" destId="{EBF614A6-2EE6-4072-A3C6-DD5F16B5F5ED}" srcOrd="0" destOrd="0" presId="urn:microsoft.com/office/officeart/2005/8/layout/hierarchy2"/>
    <dgm:cxn modelId="{7BCC470D-0215-4244-9985-23C3CB51125D}" type="presParOf" srcId="{D9301705-5DDF-4849-91AB-D9A898D825F5}" destId="{FD7C6503-C6B2-422B-94FE-5B7D7A70E514}" srcOrd="5" destOrd="0" presId="urn:microsoft.com/office/officeart/2005/8/layout/hierarchy2"/>
    <dgm:cxn modelId="{45978C71-01C7-4072-97EA-86421E0A9354}" type="presParOf" srcId="{FD7C6503-C6B2-422B-94FE-5B7D7A70E514}" destId="{E65615C3-AE33-4641-BCF0-034013F5AD60}" srcOrd="0" destOrd="0" presId="urn:microsoft.com/office/officeart/2005/8/layout/hierarchy2"/>
    <dgm:cxn modelId="{74EC4E17-BDD5-4212-9C19-C68C53D2DCF9}" type="presParOf" srcId="{FD7C6503-C6B2-422B-94FE-5B7D7A70E514}" destId="{1579CA1C-6AE3-4E9E-9348-520B9F4DD5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362E67-09C2-487C-BBCB-C1C9DF4CB679}"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2EA54B88-D407-4005-A973-9CAFC7DC6BF7}">
      <dgm:prSet/>
      <dgm:spPr/>
      <dgm:t>
        <a:bodyPr/>
        <a:lstStyle/>
        <a:p>
          <a:pPr>
            <a:defRPr b="1"/>
          </a:pPr>
          <a:r>
            <a:rPr lang="en-US"/>
            <a:t>Managed health care refers to a type of health insurance in which the insurance company determines the cost of services, providers a person may see, and the number of visits a subscriber can have within a year. </a:t>
          </a:r>
        </a:p>
      </dgm:t>
    </dgm:pt>
    <dgm:pt modelId="{45F8E9C9-6E80-426C-A8E6-96EB364C70E2}" type="parTrans" cxnId="{53456E67-C339-4130-A252-3BDE59FAFAE3}">
      <dgm:prSet/>
      <dgm:spPr/>
      <dgm:t>
        <a:bodyPr/>
        <a:lstStyle/>
        <a:p>
          <a:endParaRPr lang="en-US"/>
        </a:p>
      </dgm:t>
    </dgm:pt>
    <dgm:pt modelId="{BFAF07BC-A196-45F3-B872-CCBA70867A50}" type="sibTrans" cxnId="{53456E67-C339-4130-A252-3BDE59FAFAE3}">
      <dgm:prSet/>
      <dgm:spPr/>
      <dgm:t>
        <a:bodyPr/>
        <a:lstStyle/>
        <a:p>
          <a:endParaRPr lang="en-US"/>
        </a:p>
      </dgm:t>
    </dgm:pt>
    <dgm:pt modelId="{1E991903-2ADA-44F8-B7EA-D806C3BAED1C}">
      <dgm:prSet/>
      <dgm:spPr/>
      <dgm:t>
        <a:bodyPr/>
        <a:lstStyle/>
        <a:p>
          <a:pPr>
            <a:defRPr b="1"/>
          </a:pPr>
          <a:r>
            <a:rPr lang="en-US"/>
            <a:t>Subscribers of managed health care do not pay out-of-pocket although they may have co-pays due. </a:t>
          </a:r>
        </a:p>
      </dgm:t>
    </dgm:pt>
    <dgm:pt modelId="{8D692C6E-276F-4D13-BCEB-930D486C971A}" type="parTrans" cxnId="{14C4FA96-8B1A-46FA-A874-8CCCCF6F3FA2}">
      <dgm:prSet/>
      <dgm:spPr/>
      <dgm:t>
        <a:bodyPr/>
        <a:lstStyle/>
        <a:p>
          <a:endParaRPr lang="en-US"/>
        </a:p>
      </dgm:t>
    </dgm:pt>
    <dgm:pt modelId="{3B5D2B7B-97E4-406B-A689-C7AA547ACA57}" type="sibTrans" cxnId="{14C4FA96-8B1A-46FA-A874-8CCCCF6F3FA2}">
      <dgm:prSet/>
      <dgm:spPr/>
      <dgm:t>
        <a:bodyPr/>
        <a:lstStyle/>
        <a:p>
          <a:endParaRPr lang="en-US"/>
        </a:p>
      </dgm:t>
    </dgm:pt>
    <dgm:pt modelId="{BF0B9532-3094-462B-AF3D-119DE24A081A}">
      <dgm:prSet/>
      <dgm:spPr/>
      <dgm:t>
        <a:bodyPr/>
        <a:lstStyle/>
        <a:p>
          <a:pPr>
            <a:defRPr b="1"/>
          </a:pPr>
          <a:r>
            <a:rPr lang="en-US"/>
            <a:t>Three types of managed health care: </a:t>
          </a:r>
        </a:p>
      </dgm:t>
    </dgm:pt>
    <dgm:pt modelId="{A6686B9D-B833-431E-82EB-2CADDCD9A1E8}" type="parTrans" cxnId="{394161BB-DFE3-4737-8B94-1BEDED9C64FA}">
      <dgm:prSet/>
      <dgm:spPr/>
      <dgm:t>
        <a:bodyPr/>
        <a:lstStyle/>
        <a:p>
          <a:endParaRPr lang="en-US"/>
        </a:p>
      </dgm:t>
    </dgm:pt>
    <dgm:pt modelId="{1E6BB6AD-8278-47C0-9004-B4AA1EBCAD9A}" type="sibTrans" cxnId="{394161BB-DFE3-4737-8B94-1BEDED9C64FA}">
      <dgm:prSet/>
      <dgm:spPr/>
      <dgm:t>
        <a:bodyPr/>
        <a:lstStyle/>
        <a:p>
          <a:endParaRPr lang="en-US"/>
        </a:p>
      </dgm:t>
    </dgm:pt>
    <dgm:pt modelId="{73173DD3-6EA5-4BC7-AEE4-6FE5B0E0105D}">
      <dgm:prSet/>
      <dgm:spPr/>
      <dgm:t>
        <a:bodyPr/>
        <a:lstStyle/>
        <a:p>
          <a:r>
            <a:rPr lang="en-US"/>
            <a:t>Health Maintenance Organizations (HMO) </a:t>
          </a:r>
          <a:r>
            <a:rPr lang="en-US">
              <a:sym typeface="Wingdings" panose="05000000000000000000" pitchFamily="2" charset="2"/>
            </a:rPr>
            <a:t></a:t>
          </a:r>
          <a:r>
            <a:rPr lang="en-US"/>
            <a:t> a subscriber chooses a primary care physician who then sends the subscriber to other providers </a:t>
          </a:r>
        </a:p>
      </dgm:t>
    </dgm:pt>
    <dgm:pt modelId="{5D4B3244-6EC5-4572-8C2E-02ACBD1ED046}" type="parTrans" cxnId="{0DB0359D-D054-4B09-98EB-52443A70A58C}">
      <dgm:prSet/>
      <dgm:spPr/>
      <dgm:t>
        <a:bodyPr/>
        <a:lstStyle/>
        <a:p>
          <a:endParaRPr lang="en-US"/>
        </a:p>
      </dgm:t>
    </dgm:pt>
    <dgm:pt modelId="{27035588-3589-4BE2-ACDE-A1CBE84C68FC}" type="sibTrans" cxnId="{0DB0359D-D054-4B09-98EB-52443A70A58C}">
      <dgm:prSet/>
      <dgm:spPr/>
      <dgm:t>
        <a:bodyPr/>
        <a:lstStyle/>
        <a:p>
          <a:endParaRPr lang="en-US"/>
        </a:p>
      </dgm:t>
    </dgm:pt>
    <dgm:pt modelId="{C399720D-04C8-4B5D-A3A2-9BA57E8D8E29}">
      <dgm:prSet/>
      <dgm:spPr/>
      <dgm:t>
        <a:bodyPr/>
        <a:lstStyle/>
        <a:p>
          <a:r>
            <a:rPr lang="en-US"/>
            <a:t>Preferred Provider Organizations (PPO) </a:t>
          </a:r>
          <a:r>
            <a:rPr lang="en-US">
              <a:sym typeface="Wingdings" panose="05000000000000000000" pitchFamily="2" charset="2"/>
            </a:rPr>
            <a:t></a:t>
          </a:r>
          <a:r>
            <a:rPr lang="en-US"/>
            <a:t> if a subscriber seeks care from within network, the insurance will cover more of the costs </a:t>
          </a:r>
        </a:p>
      </dgm:t>
    </dgm:pt>
    <dgm:pt modelId="{CD5C5D37-0FBE-472C-9E33-8BDB48242DDB}" type="parTrans" cxnId="{8BB333EC-DE3C-4873-B279-039F0CD2CA3A}">
      <dgm:prSet/>
      <dgm:spPr/>
      <dgm:t>
        <a:bodyPr/>
        <a:lstStyle/>
        <a:p>
          <a:endParaRPr lang="en-US"/>
        </a:p>
      </dgm:t>
    </dgm:pt>
    <dgm:pt modelId="{89091A5C-DDB2-4C5D-994B-5A604087DAC7}" type="sibTrans" cxnId="{8BB333EC-DE3C-4873-B279-039F0CD2CA3A}">
      <dgm:prSet/>
      <dgm:spPr/>
      <dgm:t>
        <a:bodyPr/>
        <a:lstStyle/>
        <a:p>
          <a:endParaRPr lang="en-US"/>
        </a:p>
      </dgm:t>
    </dgm:pt>
    <dgm:pt modelId="{CCA709E6-16D3-4C0A-B656-B2A993CFB78F}">
      <dgm:prSet/>
      <dgm:spPr/>
      <dgm:t>
        <a:bodyPr/>
        <a:lstStyle/>
        <a:p>
          <a:r>
            <a:rPr lang="en-US"/>
            <a:t>Point of Service (POS) </a:t>
          </a:r>
          <a:r>
            <a:rPr lang="en-US">
              <a:sym typeface="Wingdings" panose="05000000000000000000" pitchFamily="2" charset="2"/>
            </a:rPr>
            <a:t></a:t>
          </a:r>
          <a:r>
            <a:rPr lang="en-US"/>
            <a:t> a subscriber gets to choose between an HMO and PPO each time care is needed</a:t>
          </a:r>
        </a:p>
      </dgm:t>
    </dgm:pt>
    <dgm:pt modelId="{A992FCF1-2B35-4E8A-9F82-C9E8F83B5094}" type="parTrans" cxnId="{248EB1FB-4D76-4D03-AE37-4484CA495817}">
      <dgm:prSet/>
      <dgm:spPr/>
      <dgm:t>
        <a:bodyPr/>
        <a:lstStyle/>
        <a:p>
          <a:endParaRPr lang="en-US"/>
        </a:p>
      </dgm:t>
    </dgm:pt>
    <dgm:pt modelId="{7D95B2AA-ABFA-4FE3-A7C3-55D42B7D8277}" type="sibTrans" cxnId="{248EB1FB-4D76-4D03-AE37-4484CA495817}">
      <dgm:prSet/>
      <dgm:spPr/>
      <dgm:t>
        <a:bodyPr/>
        <a:lstStyle/>
        <a:p>
          <a:endParaRPr lang="en-US"/>
        </a:p>
      </dgm:t>
    </dgm:pt>
    <dgm:pt modelId="{BC887482-0F1E-4EF1-91E4-FD0BEC852E7B}" type="pres">
      <dgm:prSet presAssocID="{FE362E67-09C2-487C-BBCB-C1C9DF4CB679}" presName="hierChild1" presStyleCnt="0">
        <dgm:presLayoutVars>
          <dgm:chPref val="1"/>
          <dgm:dir/>
          <dgm:animOne val="branch"/>
          <dgm:animLvl val="lvl"/>
          <dgm:resizeHandles/>
        </dgm:presLayoutVars>
      </dgm:prSet>
      <dgm:spPr/>
    </dgm:pt>
    <dgm:pt modelId="{9BA6F525-5506-42A9-AF8A-88F36283E862}" type="pres">
      <dgm:prSet presAssocID="{2EA54B88-D407-4005-A973-9CAFC7DC6BF7}" presName="hierRoot1" presStyleCnt="0"/>
      <dgm:spPr/>
    </dgm:pt>
    <dgm:pt modelId="{7E7A9B6D-1CD0-4207-B9C5-63B6CC80699F}" type="pres">
      <dgm:prSet presAssocID="{2EA54B88-D407-4005-A973-9CAFC7DC6BF7}" presName="composite" presStyleCnt="0"/>
      <dgm:spPr/>
    </dgm:pt>
    <dgm:pt modelId="{1BA59ED3-A1AC-4968-A037-2E7B5CB9E4D9}" type="pres">
      <dgm:prSet presAssocID="{2EA54B88-D407-4005-A973-9CAFC7DC6BF7}" presName="background" presStyleLbl="node0" presStyleIdx="0" presStyleCnt="3"/>
      <dgm:spPr/>
    </dgm:pt>
    <dgm:pt modelId="{5A9B2BAA-E4CA-4B0A-8EB9-0A73CF763B61}" type="pres">
      <dgm:prSet presAssocID="{2EA54B88-D407-4005-A973-9CAFC7DC6BF7}" presName="text" presStyleLbl="fgAcc0" presStyleIdx="0" presStyleCnt="3">
        <dgm:presLayoutVars>
          <dgm:chPref val="3"/>
        </dgm:presLayoutVars>
      </dgm:prSet>
      <dgm:spPr/>
    </dgm:pt>
    <dgm:pt modelId="{FBFAD3EC-928D-4880-AD27-97C671DF37EB}" type="pres">
      <dgm:prSet presAssocID="{2EA54B88-D407-4005-A973-9CAFC7DC6BF7}" presName="hierChild2" presStyleCnt="0"/>
      <dgm:spPr/>
    </dgm:pt>
    <dgm:pt modelId="{B9713DD6-D556-4AB2-BBB6-6405FFB1E0AE}" type="pres">
      <dgm:prSet presAssocID="{1E991903-2ADA-44F8-B7EA-D806C3BAED1C}" presName="hierRoot1" presStyleCnt="0"/>
      <dgm:spPr/>
    </dgm:pt>
    <dgm:pt modelId="{DBA7262D-1C2A-4EBB-AB80-62872AD8C6E6}" type="pres">
      <dgm:prSet presAssocID="{1E991903-2ADA-44F8-B7EA-D806C3BAED1C}" presName="composite" presStyleCnt="0"/>
      <dgm:spPr/>
    </dgm:pt>
    <dgm:pt modelId="{DED81140-C06F-48F6-8132-E92C005D56B4}" type="pres">
      <dgm:prSet presAssocID="{1E991903-2ADA-44F8-B7EA-D806C3BAED1C}" presName="background" presStyleLbl="node0" presStyleIdx="1" presStyleCnt="3"/>
      <dgm:spPr/>
    </dgm:pt>
    <dgm:pt modelId="{EB77FBEE-57FA-4970-B2E0-E76C27061BBB}" type="pres">
      <dgm:prSet presAssocID="{1E991903-2ADA-44F8-B7EA-D806C3BAED1C}" presName="text" presStyleLbl="fgAcc0" presStyleIdx="1" presStyleCnt="3">
        <dgm:presLayoutVars>
          <dgm:chPref val="3"/>
        </dgm:presLayoutVars>
      </dgm:prSet>
      <dgm:spPr/>
    </dgm:pt>
    <dgm:pt modelId="{629A7395-6114-4577-9229-32A0F0B24C07}" type="pres">
      <dgm:prSet presAssocID="{1E991903-2ADA-44F8-B7EA-D806C3BAED1C}" presName="hierChild2" presStyleCnt="0"/>
      <dgm:spPr/>
    </dgm:pt>
    <dgm:pt modelId="{AE4DA30F-1E2C-4293-A7F2-3D41F3B4A3D4}" type="pres">
      <dgm:prSet presAssocID="{BF0B9532-3094-462B-AF3D-119DE24A081A}" presName="hierRoot1" presStyleCnt="0"/>
      <dgm:spPr/>
    </dgm:pt>
    <dgm:pt modelId="{ECA87560-928A-41FD-9DD5-0AE3BCBA6C65}" type="pres">
      <dgm:prSet presAssocID="{BF0B9532-3094-462B-AF3D-119DE24A081A}" presName="composite" presStyleCnt="0"/>
      <dgm:spPr/>
    </dgm:pt>
    <dgm:pt modelId="{73667F89-47D0-42F4-8A92-5A2EB108A884}" type="pres">
      <dgm:prSet presAssocID="{BF0B9532-3094-462B-AF3D-119DE24A081A}" presName="background" presStyleLbl="node0" presStyleIdx="2" presStyleCnt="3"/>
      <dgm:spPr/>
    </dgm:pt>
    <dgm:pt modelId="{D02DBA48-5966-4C64-B675-040C92C64630}" type="pres">
      <dgm:prSet presAssocID="{BF0B9532-3094-462B-AF3D-119DE24A081A}" presName="text" presStyleLbl="fgAcc0" presStyleIdx="2" presStyleCnt="3">
        <dgm:presLayoutVars>
          <dgm:chPref val="3"/>
        </dgm:presLayoutVars>
      </dgm:prSet>
      <dgm:spPr/>
    </dgm:pt>
    <dgm:pt modelId="{A3503CDC-CF70-4B2D-81FF-EAFC5A5FC3E6}" type="pres">
      <dgm:prSet presAssocID="{BF0B9532-3094-462B-AF3D-119DE24A081A}" presName="hierChild2" presStyleCnt="0"/>
      <dgm:spPr/>
    </dgm:pt>
    <dgm:pt modelId="{20CF8EA9-2AEE-4A9D-9FD2-6E3FA7D07118}" type="pres">
      <dgm:prSet presAssocID="{5D4B3244-6EC5-4572-8C2E-02ACBD1ED046}" presName="Name10" presStyleLbl="parChTrans1D2" presStyleIdx="0" presStyleCnt="3"/>
      <dgm:spPr/>
    </dgm:pt>
    <dgm:pt modelId="{D01C1A9E-5BB4-4918-B423-4780F386F10E}" type="pres">
      <dgm:prSet presAssocID="{73173DD3-6EA5-4BC7-AEE4-6FE5B0E0105D}" presName="hierRoot2" presStyleCnt="0"/>
      <dgm:spPr/>
    </dgm:pt>
    <dgm:pt modelId="{BE5D09D4-F3A0-487B-8272-20F1EDC330D3}" type="pres">
      <dgm:prSet presAssocID="{73173DD3-6EA5-4BC7-AEE4-6FE5B0E0105D}" presName="composite2" presStyleCnt="0"/>
      <dgm:spPr/>
    </dgm:pt>
    <dgm:pt modelId="{88E6ADB1-875C-4CFE-B1E2-77186C0641A0}" type="pres">
      <dgm:prSet presAssocID="{73173DD3-6EA5-4BC7-AEE4-6FE5B0E0105D}" presName="background2" presStyleLbl="node2" presStyleIdx="0" presStyleCnt="3"/>
      <dgm:spPr/>
    </dgm:pt>
    <dgm:pt modelId="{76B9B3F7-6532-4C45-ABD5-38BEE00FCE39}" type="pres">
      <dgm:prSet presAssocID="{73173DD3-6EA5-4BC7-AEE4-6FE5B0E0105D}" presName="text2" presStyleLbl="fgAcc2" presStyleIdx="0" presStyleCnt="3">
        <dgm:presLayoutVars>
          <dgm:chPref val="3"/>
        </dgm:presLayoutVars>
      </dgm:prSet>
      <dgm:spPr/>
    </dgm:pt>
    <dgm:pt modelId="{E05A3C16-D08A-4476-B160-453CD033ECAE}" type="pres">
      <dgm:prSet presAssocID="{73173DD3-6EA5-4BC7-AEE4-6FE5B0E0105D}" presName="hierChild3" presStyleCnt="0"/>
      <dgm:spPr/>
    </dgm:pt>
    <dgm:pt modelId="{4149C740-9334-411F-AC5E-3CDBC5778043}" type="pres">
      <dgm:prSet presAssocID="{CD5C5D37-0FBE-472C-9E33-8BDB48242DDB}" presName="Name10" presStyleLbl="parChTrans1D2" presStyleIdx="1" presStyleCnt="3"/>
      <dgm:spPr/>
    </dgm:pt>
    <dgm:pt modelId="{64096C65-4A59-42E2-99DD-F5752193D0F5}" type="pres">
      <dgm:prSet presAssocID="{C399720D-04C8-4B5D-A3A2-9BA57E8D8E29}" presName="hierRoot2" presStyleCnt="0"/>
      <dgm:spPr/>
    </dgm:pt>
    <dgm:pt modelId="{D1A06C60-F47C-48A7-BC82-1C83257852EE}" type="pres">
      <dgm:prSet presAssocID="{C399720D-04C8-4B5D-A3A2-9BA57E8D8E29}" presName="composite2" presStyleCnt="0"/>
      <dgm:spPr/>
    </dgm:pt>
    <dgm:pt modelId="{E55AB4C3-BA44-4304-A397-213D7358E366}" type="pres">
      <dgm:prSet presAssocID="{C399720D-04C8-4B5D-A3A2-9BA57E8D8E29}" presName="background2" presStyleLbl="node2" presStyleIdx="1" presStyleCnt="3"/>
      <dgm:spPr/>
    </dgm:pt>
    <dgm:pt modelId="{989827CE-C359-4756-A65F-5D94EBFFD22A}" type="pres">
      <dgm:prSet presAssocID="{C399720D-04C8-4B5D-A3A2-9BA57E8D8E29}" presName="text2" presStyleLbl="fgAcc2" presStyleIdx="1" presStyleCnt="3">
        <dgm:presLayoutVars>
          <dgm:chPref val="3"/>
        </dgm:presLayoutVars>
      </dgm:prSet>
      <dgm:spPr/>
    </dgm:pt>
    <dgm:pt modelId="{C7F0559B-2DFD-4A30-A4A1-4C326B6FB387}" type="pres">
      <dgm:prSet presAssocID="{C399720D-04C8-4B5D-A3A2-9BA57E8D8E29}" presName="hierChild3" presStyleCnt="0"/>
      <dgm:spPr/>
    </dgm:pt>
    <dgm:pt modelId="{49A71CAC-B311-4AA4-87A0-9030BCC1243E}" type="pres">
      <dgm:prSet presAssocID="{A992FCF1-2B35-4E8A-9F82-C9E8F83B5094}" presName="Name10" presStyleLbl="parChTrans1D2" presStyleIdx="2" presStyleCnt="3"/>
      <dgm:spPr/>
    </dgm:pt>
    <dgm:pt modelId="{945B0471-D22B-476C-B5AE-6D79188CA01B}" type="pres">
      <dgm:prSet presAssocID="{CCA709E6-16D3-4C0A-B656-B2A993CFB78F}" presName="hierRoot2" presStyleCnt="0"/>
      <dgm:spPr/>
    </dgm:pt>
    <dgm:pt modelId="{13794F7E-B9C0-4BD1-AFF5-4540400E5896}" type="pres">
      <dgm:prSet presAssocID="{CCA709E6-16D3-4C0A-B656-B2A993CFB78F}" presName="composite2" presStyleCnt="0"/>
      <dgm:spPr/>
    </dgm:pt>
    <dgm:pt modelId="{6849C454-22EF-491D-A312-1CFFF091C12C}" type="pres">
      <dgm:prSet presAssocID="{CCA709E6-16D3-4C0A-B656-B2A993CFB78F}" presName="background2" presStyleLbl="node2" presStyleIdx="2" presStyleCnt="3"/>
      <dgm:spPr/>
    </dgm:pt>
    <dgm:pt modelId="{07DD7EC3-FB32-4AE8-A284-CB3DA8BFE2DE}" type="pres">
      <dgm:prSet presAssocID="{CCA709E6-16D3-4C0A-B656-B2A993CFB78F}" presName="text2" presStyleLbl="fgAcc2" presStyleIdx="2" presStyleCnt="3">
        <dgm:presLayoutVars>
          <dgm:chPref val="3"/>
        </dgm:presLayoutVars>
      </dgm:prSet>
      <dgm:spPr/>
    </dgm:pt>
    <dgm:pt modelId="{147FE697-506B-490F-A751-6EAB00C2DC5E}" type="pres">
      <dgm:prSet presAssocID="{CCA709E6-16D3-4C0A-B656-B2A993CFB78F}" presName="hierChild3" presStyleCnt="0"/>
      <dgm:spPr/>
    </dgm:pt>
  </dgm:ptLst>
  <dgm:cxnLst>
    <dgm:cxn modelId="{1797FB03-09E3-4CB9-B30E-F44B5EA0C367}" type="presOf" srcId="{73173DD3-6EA5-4BC7-AEE4-6FE5B0E0105D}" destId="{76B9B3F7-6532-4C45-ABD5-38BEE00FCE39}" srcOrd="0" destOrd="0" presId="urn:microsoft.com/office/officeart/2005/8/layout/hierarchy1"/>
    <dgm:cxn modelId="{11148607-02EA-4A37-9350-D904D85C9B43}" type="presOf" srcId="{5D4B3244-6EC5-4572-8C2E-02ACBD1ED046}" destId="{20CF8EA9-2AEE-4A9D-9FD2-6E3FA7D07118}" srcOrd="0" destOrd="0" presId="urn:microsoft.com/office/officeart/2005/8/layout/hierarchy1"/>
    <dgm:cxn modelId="{C4664614-F53F-4CD5-9258-7B8D0DC5AEE3}" type="presOf" srcId="{BF0B9532-3094-462B-AF3D-119DE24A081A}" destId="{D02DBA48-5966-4C64-B675-040C92C64630}" srcOrd="0" destOrd="0" presId="urn:microsoft.com/office/officeart/2005/8/layout/hierarchy1"/>
    <dgm:cxn modelId="{53456E67-C339-4130-A252-3BDE59FAFAE3}" srcId="{FE362E67-09C2-487C-BBCB-C1C9DF4CB679}" destId="{2EA54B88-D407-4005-A973-9CAFC7DC6BF7}" srcOrd="0" destOrd="0" parTransId="{45F8E9C9-6E80-426C-A8E6-96EB364C70E2}" sibTransId="{BFAF07BC-A196-45F3-B872-CCBA70867A50}"/>
    <dgm:cxn modelId="{1CEA6E57-D1E1-4783-B53D-141456EC2310}" type="presOf" srcId="{FE362E67-09C2-487C-BBCB-C1C9DF4CB679}" destId="{BC887482-0F1E-4EF1-91E4-FD0BEC852E7B}" srcOrd="0" destOrd="0" presId="urn:microsoft.com/office/officeart/2005/8/layout/hierarchy1"/>
    <dgm:cxn modelId="{4CBAB67C-FF19-42A1-9E2C-AA08274B7670}" type="presOf" srcId="{1E991903-2ADA-44F8-B7EA-D806C3BAED1C}" destId="{EB77FBEE-57FA-4970-B2E0-E76C27061BBB}" srcOrd="0" destOrd="0" presId="urn:microsoft.com/office/officeart/2005/8/layout/hierarchy1"/>
    <dgm:cxn modelId="{76040689-A351-4136-8E2F-75555C5FD686}" type="presOf" srcId="{CCA709E6-16D3-4C0A-B656-B2A993CFB78F}" destId="{07DD7EC3-FB32-4AE8-A284-CB3DA8BFE2DE}" srcOrd="0" destOrd="0" presId="urn:microsoft.com/office/officeart/2005/8/layout/hierarchy1"/>
    <dgm:cxn modelId="{14C4FA96-8B1A-46FA-A874-8CCCCF6F3FA2}" srcId="{FE362E67-09C2-487C-BBCB-C1C9DF4CB679}" destId="{1E991903-2ADA-44F8-B7EA-D806C3BAED1C}" srcOrd="1" destOrd="0" parTransId="{8D692C6E-276F-4D13-BCEB-930D486C971A}" sibTransId="{3B5D2B7B-97E4-406B-A689-C7AA547ACA57}"/>
    <dgm:cxn modelId="{0DB0359D-D054-4B09-98EB-52443A70A58C}" srcId="{BF0B9532-3094-462B-AF3D-119DE24A081A}" destId="{73173DD3-6EA5-4BC7-AEE4-6FE5B0E0105D}" srcOrd="0" destOrd="0" parTransId="{5D4B3244-6EC5-4572-8C2E-02ACBD1ED046}" sibTransId="{27035588-3589-4BE2-ACDE-A1CBE84C68FC}"/>
    <dgm:cxn modelId="{349259B6-3195-4EB1-8C12-C5C0F0C923D6}" type="presOf" srcId="{CD5C5D37-0FBE-472C-9E33-8BDB48242DDB}" destId="{4149C740-9334-411F-AC5E-3CDBC5778043}" srcOrd="0" destOrd="0" presId="urn:microsoft.com/office/officeart/2005/8/layout/hierarchy1"/>
    <dgm:cxn modelId="{BB2B1DBB-7997-468A-AE99-2E3DDCBC781B}" type="presOf" srcId="{2EA54B88-D407-4005-A973-9CAFC7DC6BF7}" destId="{5A9B2BAA-E4CA-4B0A-8EB9-0A73CF763B61}" srcOrd="0" destOrd="0" presId="urn:microsoft.com/office/officeart/2005/8/layout/hierarchy1"/>
    <dgm:cxn modelId="{394161BB-DFE3-4737-8B94-1BEDED9C64FA}" srcId="{FE362E67-09C2-487C-BBCB-C1C9DF4CB679}" destId="{BF0B9532-3094-462B-AF3D-119DE24A081A}" srcOrd="2" destOrd="0" parTransId="{A6686B9D-B833-431E-82EB-2CADDCD9A1E8}" sibTransId="{1E6BB6AD-8278-47C0-9004-B4AA1EBCAD9A}"/>
    <dgm:cxn modelId="{32572FE3-0786-4CB3-9DCA-FF5F50362893}" type="presOf" srcId="{C399720D-04C8-4B5D-A3A2-9BA57E8D8E29}" destId="{989827CE-C359-4756-A65F-5D94EBFFD22A}" srcOrd="0" destOrd="0" presId="urn:microsoft.com/office/officeart/2005/8/layout/hierarchy1"/>
    <dgm:cxn modelId="{8BB333EC-DE3C-4873-B279-039F0CD2CA3A}" srcId="{BF0B9532-3094-462B-AF3D-119DE24A081A}" destId="{C399720D-04C8-4B5D-A3A2-9BA57E8D8E29}" srcOrd="1" destOrd="0" parTransId="{CD5C5D37-0FBE-472C-9E33-8BDB48242DDB}" sibTransId="{89091A5C-DDB2-4C5D-994B-5A604087DAC7}"/>
    <dgm:cxn modelId="{248EB1FB-4D76-4D03-AE37-4484CA495817}" srcId="{BF0B9532-3094-462B-AF3D-119DE24A081A}" destId="{CCA709E6-16D3-4C0A-B656-B2A993CFB78F}" srcOrd="2" destOrd="0" parTransId="{A992FCF1-2B35-4E8A-9F82-C9E8F83B5094}" sibTransId="{7D95B2AA-ABFA-4FE3-A7C3-55D42B7D8277}"/>
    <dgm:cxn modelId="{9F2D59FF-5763-4665-A8FA-155173DD80FF}" type="presOf" srcId="{A992FCF1-2B35-4E8A-9F82-C9E8F83B5094}" destId="{49A71CAC-B311-4AA4-87A0-9030BCC1243E}" srcOrd="0" destOrd="0" presId="urn:microsoft.com/office/officeart/2005/8/layout/hierarchy1"/>
    <dgm:cxn modelId="{94E77B70-1B9C-430C-9FBF-0AAEC62A7101}" type="presParOf" srcId="{BC887482-0F1E-4EF1-91E4-FD0BEC852E7B}" destId="{9BA6F525-5506-42A9-AF8A-88F36283E862}" srcOrd="0" destOrd="0" presId="urn:microsoft.com/office/officeart/2005/8/layout/hierarchy1"/>
    <dgm:cxn modelId="{E1F93349-FEC4-4B64-B616-489B35083490}" type="presParOf" srcId="{9BA6F525-5506-42A9-AF8A-88F36283E862}" destId="{7E7A9B6D-1CD0-4207-B9C5-63B6CC80699F}" srcOrd="0" destOrd="0" presId="urn:microsoft.com/office/officeart/2005/8/layout/hierarchy1"/>
    <dgm:cxn modelId="{801D222B-6655-4FD8-8850-D16B652EB6A9}" type="presParOf" srcId="{7E7A9B6D-1CD0-4207-B9C5-63B6CC80699F}" destId="{1BA59ED3-A1AC-4968-A037-2E7B5CB9E4D9}" srcOrd="0" destOrd="0" presId="urn:microsoft.com/office/officeart/2005/8/layout/hierarchy1"/>
    <dgm:cxn modelId="{EA44B7D1-A311-496F-94D4-25C318EEF1B8}" type="presParOf" srcId="{7E7A9B6D-1CD0-4207-B9C5-63B6CC80699F}" destId="{5A9B2BAA-E4CA-4B0A-8EB9-0A73CF763B61}" srcOrd="1" destOrd="0" presId="urn:microsoft.com/office/officeart/2005/8/layout/hierarchy1"/>
    <dgm:cxn modelId="{181B0E08-425D-4347-AB37-0F26CC79C8CD}" type="presParOf" srcId="{9BA6F525-5506-42A9-AF8A-88F36283E862}" destId="{FBFAD3EC-928D-4880-AD27-97C671DF37EB}" srcOrd="1" destOrd="0" presId="urn:microsoft.com/office/officeart/2005/8/layout/hierarchy1"/>
    <dgm:cxn modelId="{7538B904-7CB2-48B3-9E13-9E462BBB6FA7}" type="presParOf" srcId="{BC887482-0F1E-4EF1-91E4-FD0BEC852E7B}" destId="{B9713DD6-D556-4AB2-BBB6-6405FFB1E0AE}" srcOrd="1" destOrd="0" presId="urn:microsoft.com/office/officeart/2005/8/layout/hierarchy1"/>
    <dgm:cxn modelId="{4D5758BD-7A7B-4463-920C-6CD9B2219963}" type="presParOf" srcId="{B9713DD6-D556-4AB2-BBB6-6405FFB1E0AE}" destId="{DBA7262D-1C2A-4EBB-AB80-62872AD8C6E6}" srcOrd="0" destOrd="0" presId="urn:microsoft.com/office/officeart/2005/8/layout/hierarchy1"/>
    <dgm:cxn modelId="{C987D3D7-3EBF-4266-86C2-692697BBCC8D}" type="presParOf" srcId="{DBA7262D-1C2A-4EBB-AB80-62872AD8C6E6}" destId="{DED81140-C06F-48F6-8132-E92C005D56B4}" srcOrd="0" destOrd="0" presId="urn:microsoft.com/office/officeart/2005/8/layout/hierarchy1"/>
    <dgm:cxn modelId="{DEB401A0-AF86-4958-A90D-3D297645A29E}" type="presParOf" srcId="{DBA7262D-1C2A-4EBB-AB80-62872AD8C6E6}" destId="{EB77FBEE-57FA-4970-B2E0-E76C27061BBB}" srcOrd="1" destOrd="0" presId="urn:microsoft.com/office/officeart/2005/8/layout/hierarchy1"/>
    <dgm:cxn modelId="{BC82F4CC-C92A-48C0-8DB4-9D55B202467E}" type="presParOf" srcId="{B9713DD6-D556-4AB2-BBB6-6405FFB1E0AE}" destId="{629A7395-6114-4577-9229-32A0F0B24C07}" srcOrd="1" destOrd="0" presId="urn:microsoft.com/office/officeart/2005/8/layout/hierarchy1"/>
    <dgm:cxn modelId="{B89C6F04-2C25-4727-B22E-DF7BE06D8030}" type="presParOf" srcId="{BC887482-0F1E-4EF1-91E4-FD0BEC852E7B}" destId="{AE4DA30F-1E2C-4293-A7F2-3D41F3B4A3D4}" srcOrd="2" destOrd="0" presId="urn:microsoft.com/office/officeart/2005/8/layout/hierarchy1"/>
    <dgm:cxn modelId="{98A8575B-01F5-4749-9A3A-D20893A5FB95}" type="presParOf" srcId="{AE4DA30F-1E2C-4293-A7F2-3D41F3B4A3D4}" destId="{ECA87560-928A-41FD-9DD5-0AE3BCBA6C65}" srcOrd="0" destOrd="0" presId="urn:microsoft.com/office/officeart/2005/8/layout/hierarchy1"/>
    <dgm:cxn modelId="{298CAE45-B124-4827-BF2A-C8D1D8D87C8A}" type="presParOf" srcId="{ECA87560-928A-41FD-9DD5-0AE3BCBA6C65}" destId="{73667F89-47D0-42F4-8A92-5A2EB108A884}" srcOrd="0" destOrd="0" presId="urn:microsoft.com/office/officeart/2005/8/layout/hierarchy1"/>
    <dgm:cxn modelId="{AFDD8A1F-99A2-4D3F-B564-A7D132BC3EF9}" type="presParOf" srcId="{ECA87560-928A-41FD-9DD5-0AE3BCBA6C65}" destId="{D02DBA48-5966-4C64-B675-040C92C64630}" srcOrd="1" destOrd="0" presId="urn:microsoft.com/office/officeart/2005/8/layout/hierarchy1"/>
    <dgm:cxn modelId="{FBB1B793-D8C0-45F2-8334-C75AEA8B74B1}" type="presParOf" srcId="{AE4DA30F-1E2C-4293-A7F2-3D41F3B4A3D4}" destId="{A3503CDC-CF70-4B2D-81FF-EAFC5A5FC3E6}" srcOrd="1" destOrd="0" presId="urn:microsoft.com/office/officeart/2005/8/layout/hierarchy1"/>
    <dgm:cxn modelId="{1D9304DB-7136-4D90-BC7E-84BB32731178}" type="presParOf" srcId="{A3503CDC-CF70-4B2D-81FF-EAFC5A5FC3E6}" destId="{20CF8EA9-2AEE-4A9D-9FD2-6E3FA7D07118}" srcOrd="0" destOrd="0" presId="urn:microsoft.com/office/officeart/2005/8/layout/hierarchy1"/>
    <dgm:cxn modelId="{769CAC18-8573-4A87-8323-F6814CA56C09}" type="presParOf" srcId="{A3503CDC-CF70-4B2D-81FF-EAFC5A5FC3E6}" destId="{D01C1A9E-5BB4-4918-B423-4780F386F10E}" srcOrd="1" destOrd="0" presId="urn:microsoft.com/office/officeart/2005/8/layout/hierarchy1"/>
    <dgm:cxn modelId="{34105FB3-9BB5-43B5-98F7-DB2BA9D04F94}" type="presParOf" srcId="{D01C1A9E-5BB4-4918-B423-4780F386F10E}" destId="{BE5D09D4-F3A0-487B-8272-20F1EDC330D3}" srcOrd="0" destOrd="0" presId="urn:microsoft.com/office/officeart/2005/8/layout/hierarchy1"/>
    <dgm:cxn modelId="{C818BE8C-1534-4457-AF75-1B099AB4CC6C}" type="presParOf" srcId="{BE5D09D4-F3A0-487B-8272-20F1EDC330D3}" destId="{88E6ADB1-875C-4CFE-B1E2-77186C0641A0}" srcOrd="0" destOrd="0" presId="urn:microsoft.com/office/officeart/2005/8/layout/hierarchy1"/>
    <dgm:cxn modelId="{E35628A4-547D-43C0-86E9-A89A59DA0967}" type="presParOf" srcId="{BE5D09D4-F3A0-487B-8272-20F1EDC330D3}" destId="{76B9B3F7-6532-4C45-ABD5-38BEE00FCE39}" srcOrd="1" destOrd="0" presId="urn:microsoft.com/office/officeart/2005/8/layout/hierarchy1"/>
    <dgm:cxn modelId="{0F93307A-F624-49D5-BC36-C561B21B80FD}" type="presParOf" srcId="{D01C1A9E-5BB4-4918-B423-4780F386F10E}" destId="{E05A3C16-D08A-4476-B160-453CD033ECAE}" srcOrd="1" destOrd="0" presId="urn:microsoft.com/office/officeart/2005/8/layout/hierarchy1"/>
    <dgm:cxn modelId="{579A60E1-5CDD-44F5-AC85-A6ECDBEB7FB0}" type="presParOf" srcId="{A3503CDC-CF70-4B2D-81FF-EAFC5A5FC3E6}" destId="{4149C740-9334-411F-AC5E-3CDBC5778043}" srcOrd="2" destOrd="0" presId="urn:microsoft.com/office/officeart/2005/8/layout/hierarchy1"/>
    <dgm:cxn modelId="{67376DD3-995B-415C-A256-6421311AF0C2}" type="presParOf" srcId="{A3503CDC-CF70-4B2D-81FF-EAFC5A5FC3E6}" destId="{64096C65-4A59-42E2-99DD-F5752193D0F5}" srcOrd="3" destOrd="0" presId="urn:microsoft.com/office/officeart/2005/8/layout/hierarchy1"/>
    <dgm:cxn modelId="{2E5F95F6-7932-4169-9DBE-F0140E2BB5CE}" type="presParOf" srcId="{64096C65-4A59-42E2-99DD-F5752193D0F5}" destId="{D1A06C60-F47C-48A7-BC82-1C83257852EE}" srcOrd="0" destOrd="0" presId="urn:microsoft.com/office/officeart/2005/8/layout/hierarchy1"/>
    <dgm:cxn modelId="{5D7EE3DC-C6BF-429A-AF82-44C7A46343FF}" type="presParOf" srcId="{D1A06C60-F47C-48A7-BC82-1C83257852EE}" destId="{E55AB4C3-BA44-4304-A397-213D7358E366}" srcOrd="0" destOrd="0" presId="urn:microsoft.com/office/officeart/2005/8/layout/hierarchy1"/>
    <dgm:cxn modelId="{64A1B0BE-A663-4D33-9C3C-CD142812D97B}" type="presParOf" srcId="{D1A06C60-F47C-48A7-BC82-1C83257852EE}" destId="{989827CE-C359-4756-A65F-5D94EBFFD22A}" srcOrd="1" destOrd="0" presId="urn:microsoft.com/office/officeart/2005/8/layout/hierarchy1"/>
    <dgm:cxn modelId="{92DEAB5D-67E9-48AA-AA54-ED7D5E31B028}" type="presParOf" srcId="{64096C65-4A59-42E2-99DD-F5752193D0F5}" destId="{C7F0559B-2DFD-4A30-A4A1-4C326B6FB387}" srcOrd="1" destOrd="0" presId="urn:microsoft.com/office/officeart/2005/8/layout/hierarchy1"/>
    <dgm:cxn modelId="{DA065DE2-CF9E-4F9A-A317-2A3583C3D7D7}" type="presParOf" srcId="{A3503CDC-CF70-4B2D-81FF-EAFC5A5FC3E6}" destId="{49A71CAC-B311-4AA4-87A0-9030BCC1243E}" srcOrd="4" destOrd="0" presId="urn:microsoft.com/office/officeart/2005/8/layout/hierarchy1"/>
    <dgm:cxn modelId="{31001B04-F215-45AA-8C0C-4DFE8219C338}" type="presParOf" srcId="{A3503CDC-CF70-4B2D-81FF-EAFC5A5FC3E6}" destId="{945B0471-D22B-476C-B5AE-6D79188CA01B}" srcOrd="5" destOrd="0" presId="urn:microsoft.com/office/officeart/2005/8/layout/hierarchy1"/>
    <dgm:cxn modelId="{21D2A69E-7924-46D0-B1B5-FB50EE2549B9}" type="presParOf" srcId="{945B0471-D22B-476C-B5AE-6D79188CA01B}" destId="{13794F7E-B9C0-4BD1-AFF5-4540400E5896}" srcOrd="0" destOrd="0" presId="urn:microsoft.com/office/officeart/2005/8/layout/hierarchy1"/>
    <dgm:cxn modelId="{A6900D89-C014-4D9C-B901-2BE024BB2747}" type="presParOf" srcId="{13794F7E-B9C0-4BD1-AFF5-4540400E5896}" destId="{6849C454-22EF-491D-A312-1CFFF091C12C}" srcOrd="0" destOrd="0" presId="urn:microsoft.com/office/officeart/2005/8/layout/hierarchy1"/>
    <dgm:cxn modelId="{E4736516-FE7A-4F17-9C35-73147CEE4868}" type="presParOf" srcId="{13794F7E-B9C0-4BD1-AFF5-4540400E5896}" destId="{07DD7EC3-FB32-4AE8-A284-CB3DA8BFE2DE}" srcOrd="1" destOrd="0" presId="urn:microsoft.com/office/officeart/2005/8/layout/hierarchy1"/>
    <dgm:cxn modelId="{1D460FF3-A26F-427C-81D0-4987569F70F0}" type="presParOf" srcId="{945B0471-D22B-476C-B5AE-6D79188CA01B}" destId="{147FE697-506B-490F-A751-6EAB00C2DC5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57BEA2-2489-414D-ABDA-B41B3AF119E0}" type="doc">
      <dgm:prSet loTypeId="urn:microsoft.com/office/officeart/2016/7/layout/LinearArrowProcessNumbered" loCatId="process" qsTypeId="urn:microsoft.com/office/officeart/2005/8/quickstyle/simple4" qsCatId="simple" csTypeId="urn:microsoft.com/office/officeart/2005/8/colors/colorful1" csCatId="colorful"/>
      <dgm:spPr/>
      <dgm:t>
        <a:bodyPr/>
        <a:lstStyle/>
        <a:p>
          <a:endParaRPr lang="en-US"/>
        </a:p>
      </dgm:t>
    </dgm:pt>
    <dgm:pt modelId="{65417A9B-B6B1-4E9C-AFF6-EF6EA8EAEA46}">
      <dgm:prSet/>
      <dgm:spPr/>
      <dgm:t>
        <a:bodyPr/>
        <a:lstStyle/>
        <a:p>
          <a:r>
            <a:rPr lang="en-US"/>
            <a:t>Ask questions and think critically </a:t>
          </a:r>
        </a:p>
      </dgm:t>
    </dgm:pt>
    <dgm:pt modelId="{638A7451-C295-4006-963F-614304F9228E}" type="parTrans" cxnId="{0EF500DB-7B2D-4077-AADC-4DE09B411FD6}">
      <dgm:prSet/>
      <dgm:spPr/>
      <dgm:t>
        <a:bodyPr/>
        <a:lstStyle/>
        <a:p>
          <a:endParaRPr lang="en-US"/>
        </a:p>
      </dgm:t>
    </dgm:pt>
    <dgm:pt modelId="{8C71DD7B-BF3B-4FD7-86E7-5FF2D31DC42D}" type="sibTrans" cxnId="{0EF500DB-7B2D-4077-AADC-4DE09B411FD6}">
      <dgm:prSet phldrT="1" phldr="0"/>
      <dgm:spPr/>
      <dgm:t>
        <a:bodyPr/>
        <a:lstStyle/>
        <a:p>
          <a:r>
            <a:rPr lang="en-US"/>
            <a:t>1</a:t>
          </a:r>
        </a:p>
      </dgm:t>
    </dgm:pt>
    <dgm:pt modelId="{684B3C90-C730-426F-932A-F5BF1D4E73FE}">
      <dgm:prSet/>
      <dgm:spPr/>
      <dgm:t>
        <a:bodyPr/>
        <a:lstStyle/>
        <a:p>
          <a:r>
            <a:rPr lang="en-US"/>
            <a:t>Identify a research question or problem to investigate (tip: start with a literature review to see where you can fill in the gaps of current knowledge!) </a:t>
          </a:r>
        </a:p>
      </dgm:t>
    </dgm:pt>
    <dgm:pt modelId="{54AF4B09-8529-4A28-B07A-4F4145E81EAA}" type="parTrans" cxnId="{A3906ADF-95A3-4D84-80E8-76B67C99B24C}">
      <dgm:prSet/>
      <dgm:spPr/>
      <dgm:t>
        <a:bodyPr/>
        <a:lstStyle/>
        <a:p>
          <a:endParaRPr lang="en-US"/>
        </a:p>
      </dgm:t>
    </dgm:pt>
    <dgm:pt modelId="{CBE76BDD-5997-4A68-B220-273607938234}" type="sibTrans" cxnId="{A3906ADF-95A3-4D84-80E8-76B67C99B24C}">
      <dgm:prSet phldrT="2" phldr="0"/>
      <dgm:spPr/>
      <dgm:t>
        <a:bodyPr/>
        <a:lstStyle/>
        <a:p>
          <a:r>
            <a:rPr lang="en-US"/>
            <a:t>2</a:t>
          </a:r>
        </a:p>
      </dgm:t>
    </dgm:pt>
    <dgm:pt modelId="{12A5B832-65C7-4EFB-AD9F-5A79FC3F30C8}">
      <dgm:prSet/>
      <dgm:spPr/>
      <dgm:t>
        <a:bodyPr/>
        <a:lstStyle/>
        <a:p>
          <a:r>
            <a:rPr lang="en-US"/>
            <a:t>Attempt to explain the phenomena by creating a theory and/or a testable hypothesis</a:t>
          </a:r>
        </a:p>
      </dgm:t>
    </dgm:pt>
    <dgm:pt modelId="{055AA176-7476-40E0-A8D9-9FA8B01DC25C}" type="parTrans" cxnId="{A8E8B798-9765-4068-8550-7B56B5EAFC87}">
      <dgm:prSet/>
      <dgm:spPr/>
      <dgm:t>
        <a:bodyPr/>
        <a:lstStyle/>
        <a:p>
          <a:endParaRPr lang="en-US"/>
        </a:p>
      </dgm:t>
    </dgm:pt>
    <dgm:pt modelId="{330DBC58-516A-4546-9D47-73138491F03C}" type="sibTrans" cxnId="{A8E8B798-9765-4068-8550-7B56B5EAFC87}">
      <dgm:prSet phldrT="3" phldr="0"/>
      <dgm:spPr/>
      <dgm:t>
        <a:bodyPr/>
        <a:lstStyle/>
        <a:p>
          <a:r>
            <a:rPr lang="en-US"/>
            <a:t>3</a:t>
          </a:r>
        </a:p>
      </dgm:t>
    </dgm:pt>
    <dgm:pt modelId="{3F58BB08-04A5-42F1-86C0-6A3B0CAA6F72}">
      <dgm:prSet/>
      <dgm:spPr/>
      <dgm:t>
        <a:bodyPr/>
        <a:lstStyle/>
        <a:p>
          <a:r>
            <a:rPr lang="en-US"/>
            <a:t>Test the hypothesis by performing a research design</a:t>
          </a:r>
        </a:p>
      </dgm:t>
    </dgm:pt>
    <dgm:pt modelId="{A53013AE-A0B0-466E-B47B-EDFEDFAAC8E1}" type="parTrans" cxnId="{17F3E9E2-F3F1-4C64-829F-7FCC3CEC3A64}">
      <dgm:prSet/>
      <dgm:spPr/>
      <dgm:t>
        <a:bodyPr/>
        <a:lstStyle/>
        <a:p>
          <a:endParaRPr lang="en-US"/>
        </a:p>
      </dgm:t>
    </dgm:pt>
    <dgm:pt modelId="{48698F60-06EE-4DA2-AC14-B60A06AA58B6}" type="sibTrans" cxnId="{17F3E9E2-F3F1-4C64-829F-7FCC3CEC3A64}">
      <dgm:prSet phldrT="4" phldr="0"/>
      <dgm:spPr/>
      <dgm:t>
        <a:bodyPr/>
        <a:lstStyle/>
        <a:p>
          <a:r>
            <a:rPr lang="en-US"/>
            <a:t>4</a:t>
          </a:r>
        </a:p>
      </dgm:t>
    </dgm:pt>
    <dgm:pt modelId="{A9F527A2-BA02-439D-ACE7-9C0EB7E99E49}">
      <dgm:prSet/>
      <dgm:spPr/>
      <dgm:t>
        <a:bodyPr/>
        <a:lstStyle/>
        <a:p>
          <a:r>
            <a:rPr lang="en-US"/>
            <a:t>Interpret the results using meaningful statistics)</a:t>
          </a:r>
        </a:p>
      </dgm:t>
    </dgm:pt>
    <dgm:pt modelId="{E23E9961-D19E-4C79-BEF2-8ECAF2EB422A}" type="parTrans" cxnId="{C5C9C528-63EA-4DD4-9A4F-2032FB739963}">
      <dgm:prSet/>
      <dgm:spPr/>
      <dgm:t>
        <a:bodyPr/>
        <a:lstStyle/>
        <a:p>
          <a:endParaRPr lang="en-US"/>
        </a:p>
      </dgm:t>
    </dgm:pt>
    <dgm:pt modelId="{AF83B047-C232-47D5-A20B-3EFC3D9EAD70}" type="sibTrans" cxnId="{C5C9C528-63EA-4DD4-9A4F-2032FB739963}">
      <dgm:prSet phldrT="5" phldr="0"/>
      <dgm:spPr/>
      <dgm:t>
        <a:bodyPr/>
        <a:lstStyle/>
        <a:p>
          <a:r>
            <a:rPr lang="en-US"/>
            <a:t>5</a:t>
          </a:r>
        </a:p>
      </dgm:t>
    </dgm:pt>
    <dgm:pt modelId="{E1ABF47A-BF63-42F5-8FA5-81465795B603}">
      <dgm:prSet/>
      <dgm:spPr/>
      <dgm:t>
        <a:bodyPr/>
        <a:lstStyle/>
        <a:p>
          <a:r>
            <a:rPr lang="en-US"/>
            <a:t>Draw conclusions </a:t>
          </a:r>
        </a:p>
      </dgm:t>
    </dgm:pt>
    <dgm:pt modelId="{4ABB3200-E4D4-4130-BEBF-D41D3AB43AD3}" type="parTrans" cxnId="{CBA32C4B-8F02-494D-B010-D6A6072DAAAE}">
      <dgm:prSet/>
      <dgm:spPr/>
      <dgm:t>
        <a:bodyPr/>
        <a:lstStyle/>
        <a:p>
          <a:endParaRPr lang="en-US"/>
        </a:p>
      </dgm:t>
    </dgm:pt>
    <dgm:pt modelId="{6C52B5FF-C353-4A7E-A484-EF2F7CA5B897}" type="sibTrans" cxnId="{CBA32C4B-8F02-494D-B010-D6A6072DAAAE}">
      <dgm:prSet phldrT="6" phldr="0"/>
      <dgm:spPr/>
      <dgm:t>
        <a:bodyPr/>
        <a:lstStyle/>
        <a:p>
          <a:r>
            <a:rPr lang="en-US"/>
            <a:t>6</a:t>
          </a:r>
        </a:p>
      </dgm:t>
    </dgm:pt>
    <dgm:pt modelId="{EED4785F-49EC-4403-850F-228E2F8CBD65}">
      <dgm:prSet/>
      <dgm:spPr/>
      <dgm:t>
        <a:bodyPr/>
        <a:lstStyle/>
        <a:p>
          <a:r>
            <a:rPr lang="en-US"/>
            <a:t>Communicate the findings with a larger scientific community so that your experiment can be replicated</a:t>
          </a:r>
        </a:p>
      </dgm:t>
    </dgm:pt>
    <dgm:pt modelId="{55E45A71-5407-4D3B-ACFE-61F2FF9312E1}" type="parTrans" cxnId="{8F9E301A-0446-453A-8D04-6F5AC1F247E7}">
      <dgm:prSet/>
      <dgm:spPr/>
      <dgm:t>
        <a:bodyPr/>
        <a:lstStyle/>
        <a:p>
          <a:endParaRPr lang="en-US"/>
        </a:p>
      </dgm:t>
    </dgm:pt>
    <dgm:pt modelId="{36F0A312-A82C-4EE4-8251-D1188A28FBDC}" type="sibTrans" cxnId="{8F9E301A-0446-453A-8D04-6F5AC1F247E7}">
      <dgm:prSet phldrT="7" phldr="0"/>
      <dgm:spPr/>
      <dgm:t>
        <a:bodyPr/>
        <a:lstStyle/>
        <a:p>
          <a:r>
            <a:rPr lang="en-US"/>
            <a:t>7</a:t>
          </a:r>
        </a:p>
      </dgm:t>
    </dgm:pt>
    <dgm:pt modelId="{CEE367DC-3937-4B85-819E-2691DCA2EFD3}" type="pres">
      <dgm:prSet presAssocID="{3D57BEA2-2489-414D-ABDA-B41B3AF119E0}" presName="linearFlow" presStyleCnt="0">
        <dgm:presLayoutVars>
          <dgm:dir/>
          <dgm:animLvl val="lvl"/>
          <dgm:resizeHandles val="exact"/>
        </dgm:presLayoutVars>
      </dgm:prSet>
      <dgm:spPr/>
    </dgm:pt>
    <dgm:pt modelId="{4723BD45-501E-4796-ACA5-05453A7DE4DD}" type="pres">
      <dgm:prSet presAssocID="{65417A9B-B6B1-4E9C-AFF6-EF6EA8EAEA46}" presName="compositeNode" presStyleCnt="0"/>
      <dgm:spPr/>
    </dgm:pt>
    <dgm:pt modelId="{62B63646-C118-403A-8652-9B3D4638DFB4}" type="pres">
      <dgm:prSet presAssocID="{65417A9B-B6B1-4E9C-AFF6-EF6EA8EAEA46}" presName="parTx" presStyleLbl="node1" presStyleIdx="0" presStyleCnt="0">
        <dgm:presLayoutVars>
          <dgm:chMax val="0"/>
          <dgm:chPref val="0"/>
          <dgm:bulletEnabled val="1"/>
        </dgm:presLayoutVars>
      </dgm:prSet>
      <dgm:spPr/>
    </dgm:pt>
    <dgm:pt modelId="{A4843EB4-C5BF-4CA6-92C5-9A639FF94E4D}" type="pres">
      <dgm:prSet presAssocID="{65417A9B-B6B1-4E9C-AFF6-EF6EA8EAEA46}" presName="parSh" presStyleCnt="0"/>
      <dgm:spPr/>
    </dgm:pt>
    <dgm:pt modelId="{96C3CDC8-1B9D-4336-9037-EBCD6BE445FA}" type="pres">
      <dgm:prSet presAssocID="{65417A9B-B6B1-4E9C-AFF6-EF6EA8EAEA46}" presName="lineNode" presStyleLbl="alignAccFollowNode1" presStyleIdx="0" presStyleCnt="21"/>
      <dgm:spPr/>
    </dgm:pt>
    <dgm:pt modelId="{CC9FD9B0-5409-4935-90F3-1EAC02915D71}" type="pres">
      <dgm:prSet presAssocID="{65417A9B-B6B1-4E9C-AFF6-EF6EA8EAEA46}" presName="lineArrowNode" presStyleLbl="alignAccFollowNode1" presStyleIdx="1" presStyleCnt="21"/>
      <dgm:spPr/>
    </dgm:pt>
    <dgm:pt modelId="{B5E3594E-221F-4FFF-BBA9-8F850D7C0D29}" type="pres">
      <dgm:prSet presAssocID="{8C71DD7B-BF3B-4FD7-86E7-5FF2D31DC42D}" presName="sibTransNodeCircle" presStyleLbl="alignNode1" presStyleIdx="0" presStyleCnt="7">
        <dgm:presLayoutVars>
          <dgm:chMax val="0"/>
          <dgm:bulletEnabled/>
        </dgm:presLayoutVars>
      </dgm:prSet>
      <dgm:spPr/>
    </dgm:pt>
    <dgm:pt modelId="{DDD74DEF-2A8C-4E2D-8A54-E1A39EDCFA36}" type="pres">
      <dgm:prSet presAssocID="{8C71DD7B-BF3B-4FD7-86E7-5FF2D31DC42D}" presName="spacerBetweenCircleAndCallout" presStyleCnt="0">
        <dgm:presLayoutVars/>
      </dgm:prSet>
      <dgm:spPr/>
    </dgm:pt>
    <dgm:pt modelId="{E263DADD-FAB6-4F21-B2ED-CFA9E91A2120}" type="pres">
      <dgm:prSet presAssocID="{65417A9B-B6B1-4E9C-AFF6-EF6EA8EAEA46}" presName="nodeText" presStyleLbl="alignAccFollowNode1" presStyleIdx="2" presStyleCnt="21">
        <dgm:presLayoutVars>
          <dgm:bulletEnabled val="1"/>
        </dgm:presLayoutVars>
      </dgm:prSet>
      <dgm:spPr/>
    </dgm:pt>
    <dgm:pt modelId="{6E5DF974-6ACC-4B7E-ADAA-61C11FC5E48E}" type="pres">
      <dgm:prSet presAssocID="{8C71DD7B-BF3B-4FD7-86E7-5FF2D31DC42D}" presName="sibTransComposite" presStyleCnt="0"/>
      <dgm:spPr/>
    </dgm:pt>
    <dgm:pt modelId="{36D79A30-B19D-4358-B53B-314559FA2CEA}" type="pres">
      <dgm:prSet presAssocID="{684B3C90-C730-426F-932A-F5BF1D4E73FE}" presName="compositeNode" presStyleCnt="0"/>
      <dgm:spPr/>
    </dgm:pt>
    <dgm:pt modelId="{B4129DF9-A004-4150-B11E-C589D602A9A9}" type="pres">
      <dgm:prSet presAssocID="{684B3C90-C730-426F-932A-F5BF1D4E73FE}" presName="parTx" presStyleLbl="node1" presStyleIdx="0" presStyleCnt="0">
        <dgm:presLayoutVars>
          <dgm:chMax val="0"/>
          <dgm:chPref val="0"/>
          <dgm:bulletEnabled val="1"/>
        </dgm:presLayoutVars>
      </dgm:prSet>
      <dgm:spPr/>
    </dgm:pt>
    <dgm:pt modelId="{8F56A3A2-D3E7-4D42-BBF9-4B9BCBA8780D}" type="pres">
      <dgm:prSet presAssocID="{684B3C90-C730-426F-932A-F5BF1D4E73FE}" presName="parSh" presStyleCnt="0"/>
      <dgm:spPr/>
    </dgm:pt>
    <dgm:pt modelId="{0AA3DA66-758E-484B-A2FC-2C965FD67118}" type="pres">
      <dgm:prSet presAssocID="{684B3C90-C730-426F-932A-F5BF1D4E73FE}" presName="lineNode" presStyleLbl="alignAccFollowNode1" presStyleIdx="3" presStyleCnt="21"/>
      <dgm:spPr/>
    </dgm:pt>
    <dgm:pt modelId="{02C42C21-D188-4939-93EE-D5DFFE9A6EB2}" type="pres">
      <dgm:prSet presAssocID="{684B3C90-C730-426F-932A-F5BF1D4E73FE}" presName="lineArrowNode" presStyleLbl="alignAccFollowNode1" presStyleIdx="4" presStyleCnt="21"/>
      <dgm:spPr/>
    </dgm:pt>
    <dgm:pt modelId="{D71C04DC-7EEA-41E4-AA5B-0EC3C7FEB69D}" type="pres">
      <dgm:prSet presAssocID="{CBE76BDD-5997-4A68-B220-273607938234}" presName="sibTransNodeCircle" presStyleLbl="alignNode1" presStyleIdx="1" presStyleCnt="7">
        <dgm:presLayoutVars>
          <dgm:chMax val="0"/>
          <dgm:bulletEnabled/>
        </dgm:presLayoutVars>
      </dgm:prSet>
      <dgm:spPr/>
    </dgm:pt>
    <dgm:pt modelId="{004A7A82-FECB-4F13-8F4C-6CAEF28AF076}" type="pres">
      <dgm:prSet presAssocID="{CBE76BDD-5997-4A68-B220-273607938234}" presName="spacerBetweenCircleAndCallout" presStyleCnt="0">
        <dgm:presLayoutVars/>
      </dgm:prSet>
      <dgm:spPr/>
    </dgm:pt>
    <dgm:pt modelId="{8566646B-AB17-40C8-BA55-84D3E82D3D2E}" type="pres">
      <dgm:prSet presAssocID="{684B3C90-C730-426F-932A-F5BF1D4E73FE}" presName="nodeText" presStyleLbl="alignAccFollowNode1" presStyleIdx="5" presStyleCnt="21">
        <dgm:presLayoutVars>
          <dgm:bulletEnabled val="1"/>
        </dgm:presLayoutVars>
      </dgm:prSet>
      <dgm:spPr/>
    </dgm:pt>
    <dgm:pt modelId="{F1858FD2-2B24-4588-8F1E-2696AF0EF56F}" type="pres">
      <dgm:prSet presAssocID="{CBE76BDD-5997-4A68-B220-273607938234}" presName="sibTransComposite" presStyleCnt="0"/>
      <dgm:spPr/>
    </dgm:pt>
    <dgm:pt modelId="{B4F616D7-F7D1-48FF-A724-4A23B0972DBC}" type="pres">
      <dgm:prSet presAssocID="{12A5B832-65C7-4EFB-AD9F-5A79FC3F30C8}" presName="compositeNode" presStyleCnt="0"/>
      <dgm:spPr/>
    </dgm:pt>
    <dgm:pt modelId="{843186F5-D365-4EF8-86C5-D0E4413E8AB4}" type="pres">
      <dgm:prSet presAssocID="{12A5B832-65C7-4EFB-AD9F-5A79FC3F30C8}" presName="parTx" presStyleLbl="node1" presStyleIdx="0" presStyleCnt="0">
        <dgm:presLayoutVars>
          <dgm:chMax val="0"/>
          <dgm:chPref val="0"/>
          <dgm:bulletEnabled val="1"/>
        </dgm:presLayoutVars>
      </dgm:prSet>
      <dgm:spPr/>
    </dgm:pt>
    <dgm:pt modelId="{802F5F3D-A66B-49A0-AE33-FD7EA82530A3}" type="pres">
      <dgm:prSet presAssocID="{12A5B832-65C7-4EFB-AD9F-5A79FC3F30C8}" presName="parSh" presStyleCnt="0"/>
      <dgm:spPr/>
    </dgm:pt>
    <dgm:pt modelId="{C568C71E-B974-4D88-A44D-29E696BD1A7B}" type="pres">
      <dgm:prSet presAssocID="{12A5B832-65C7-4EFB-AD9F-5A79FC3F30C8}" presName="lineNode" presStyleLbl="alignAccFollowNode1" presStyleIdx="6" presStyleCnt="21"/>
      <dgm:spPr/>
    </dgm:pt>
    <dgm:pt modelId="{F20AD693-336D-4479-B6C3-217B94C9FDAD}" type="pres">
      <dgm:prSet presAssocID="{12A5B832-65C7-4EFB-AD9F-5A79FC3F30C8}" presName="lineArrowNode" presStyleLbl="alignAccFollowNode1" presStyleIdx="7" presStyleCnt="21"/>
      <dgm:spPr/>
    </dgm:pt>
    <dgm:pt modelId="{61EE4FE1-7665-4691-AB78-93C561B6AA6E}" type="pres">
      <dgm:prSet presAssocID="{330DBC58-516A-4546-9D47-73138491F03C}" presName="sibTransNodeCircle" presStyleLbl="alignNode1" presStyleIdx="2" presStyleCnt="7">
        <dgm:presLayoutVars>
          <dgm:chMax val="0"/>
          <dgm:bulletEnabled/>
        </dgm:presLayoutVars>
      </dgm:prSet>
      <dgm:spPr/>
    </dgm:pt>
    <dgm:pt modelId="{B930E6C9-69FA-4E46-8AAE-C208BE6A620B}" type="pres">
      <dgm:prSet presAssocID="{330DBC58-516A-4546-9D47-73138491F03C}" presName="spacerBetweenCircleAndCallout" presStyleCnt="0">
        <dgm:presLayoutVars/>
      </dgm:prSet>
      <dgm:spPr/>
    </dgm:pt>
    <dgm:pt modelId="{10D036A9-B125-48BB-B346-5E45A54AB8E1}" type="pres">
      <dgm:prSet presAssocID="{12A5B832-65C7-4EFB-AD9F-5A79FC3F30C8}" presName="nodeText" presStyleLbl="alignAccFollowNode1" presStyleIdx="8" presStyleCnt="21">
        <dgm:presLayoutVars>
          <dgm:bulletEnabled val="1"/>
        </dgm:presLayoutVars>
      </dgm:prSet>
      <dgm:spPr/>
    </dgm:pt>
    <dgm:pt modelId="{D023592D-3942-482C-8A79-D31259D60501}" type="pres">
      <dgm:prSet presAssocID="{330DBC58-516A-4546-9D47-73138491F03C}" presName="sibTransComposite" presStyleCnt="0"/>
      <dgm:spPr/>
    </dgm:pt>
    <dgm:pt modelId="{F49EB027-FF1C-4B73-8D39-6FFA7F70BE88}" type="pres">
      <dgm:prSet presAssocID="{3F58BB08-04A5-42F1-86C0-6A3B0CAA6F72}" presName="compositeNode" presStyleCnt="0"/>
      <dgm:spPr/>
    </dgm:pt>
    <dgm:pt modelId="{0ECBC050-7897-4E26-BB97-E7F335EEFA27}" type="pres">
      <dgm:prSet presAssocID="{3F58BB08-04A5-42F1-86C0-6A3B0CAA6F72}" presName="parTx" presStyleLbl="node1" presStyleIdx="0" presStyleCnt="0">
        <dgm:presLayoutVars>
          <dgm:chMax val="0"/>
          <dgm:chPref val="0"/>
          <dgm:bulletEnabled val="1"/>
        </dgm:presLayoutVars>
      </dgm:prSet>
      <dgm:spPr/>
    </dgm:pt>
    <dgm:pt modelId="{8A4920A8-081F-432A-8686-423F682BC542}" type="pres">
      <dgm:prSet presAssocID="{3F58BB08-04A5-42F1-86C0-6A3B0CAA6F72}" presName="parSh" presStyleCnt="0"/>
      <dgm:spPr/>
    </dgm:pt>
    <dgm:pt modelId="{B4F19C23-CF7A-44D2-9551-C586948116D9}" type="pres">
      <dgm:prSet presAssocID="{3F58BB08-04A5-42F1-86C0-6A3B0CAA6F72}" presName="lineNode" presStyleLbl="alignAccFollowNode1" presStyleIdx="9" presStyleCnt="21"/>
      <dgm:spPr/>
    </dgm:pt>
    <dgm:pt modelId="{712A49FA-3561-4493-B112-56E024F3AF45}" type="pres">
      <dgm:prSet presAssocID="{3F58BB08-04A5-42F1-86C0-6A3B0CAA6F72}" presName="lineArrowNode" presStyleLbl="alignAccFollowNode1" presStyleIdx="10" presStyleCnt="21"/>
      <dgm:spPr/>
    </dgm:pt>
    <dgm:pt modelId="{096B40A2-6184-45F6-B6B3-A1C0C3D3571C}" type="pres">
      <dgm:prSet presAssocID="{48698F60-06EE-4DA2-AC14-B60A06AA58B6}" presName="sibTransNodeCircle" presStyleLbl="alignNode1" presStyleIdx="3" presStyleCnt="7">
        <dgm:presLayoutVars>
          <dgm:chMax val="0"/>
          <dgm:bulletEnabled/>
        </dgm:presLayoutVars>
      </dgm:prSet>
      <dgm:spPr/>
    </dgm:pt>
    <dgm:pt modelId="{FF4AC61E-0186-4A64-B8E0-E29D8F7AADDF}" type="pres">
      <dgm:prSet presAssocID="{48698F60-06EE-4DA2-AC14-B60A06AA58B6}" presName="spacerBetweenCircleAndCallout" presStyleCnt="0">
        <dgm:presLayoutVars/>
      </dgm:prSet>
      <dgm:spPr/>
    </dgm:pt>
    <dgm:pt modelId="{2C6CC65A-7A86-4825-AC67-6693B289D991}" type="pres">
      <dgm:prSet presAssocID="{3F58BB08-04A5-42F1-86C0-6A3B0CAA6F72}" presName="nodeText" presStyleLbl="alignAccFollowNode1" presStyleIdx="11" presStyleCnt="21">
        <dgm:presLayoutVars>
          <dgm:bulletEnabled val="1"/>
        </dgm:presLayoutVars>
      </dgm:prSet>
      <dgm:spPr/>
    </dgm:pt>
    <dgm:pt modelId="{C1380504-A781-4080-937E-5EAB4212E5FB}" type="pres">
      <dgm:prSet presAssocID="{48698F60-06EE-4DA2-AC14-B60A06AA58B6}" presName="sibTransComposite" presStyleCnt="0"/>
      <dgm:spPr/>
    </dgm:pt>
    <dgm:pt modelId="{CF75E970-A537-45F3-93E9-E0E2EE00F3AC}" type="pres">
      <dgm:prSet presAssocID="{A9F527A2-BA02-439D-ACE7-9C0EB7E99E49}" presName="compositeNode" presStyleCnt="0"/>
      <dgm:spPr/>
    </dgm:pt>
    <dgm:pt modelId="{3B5E5622-5868-489B-A52B-12E535DB00AC}" type="pres">
      <dgm:prSet presAssocID="{A9F527A2-BA02-439D-ACE7-9C0EB7E99E49}" presName="parTx" presStyleLbl="node1" presStyleIdx="0" presStyleCnt="0">
        <dgm:presLayoutVars>
          <dgm:chMax val="0"/>
          <dgm:chPref val="0"/>
          <dgm:bulletEnabled val="1"/>
        </dgm:presLayoutVars>
      </dgm:prSet>
      <dgm:spPr/>
    </dgm:pt>
    <dgm:pt modelId="{000234D6-A8CA-4765-9C6F-95AF7DCD9CF5}" type="pres">
      <dgm:prSet presAssocID="{A9F527A2-BA02-439D-ACE7-9C0EB7E99E49}" presName="parSh" presStyleCnt="0"/>
      <dgm:spPr/>
    </dgm:pt>
    <dgm:pt modelId="{6A950C29-A577-45B0-8EE4-9B88CA02A674}" type="pres">
      <dgm:prSet presAssocID="{A9F527A2-BA02-439D-ACE7-9C0EB7E99E49}" presName="lineNode" presStyleLbl="alignAccFollowNode1" presStyleIdx="12" presStyleCnt="21"/>
      <dgm:spPr/>
    </dgm:pt>
    <dgm:pt modelId="{CFFD967A-EAFC-446D-B7E1-ED559F8A1D65}" type="pres">
      <dgm:prSet presAssocID="{A9F527A2-BA02-439D-ACE7-9C0EB7E99E49}" presName="lineArrowNode" presStyleLbl="alignAccFollowNode1" presStyleIdx="13" presStyleCnt="21"/>
      <dgm:spPr/>
    </dgm:pt>
    <dgm:pt modelId="{AFE6C56A-A184-4FB4-A811-EA58C8C203E6}" type="pres">
      <dgm:prSet presAssocID="{AF83B047-C232-47D5-A20B-3EFC3D9EAD70}" presName="sibTransNodeCircle" presStyleLbl="alignNode1" presStyleIdx="4" presStyleCnt="7">
        <dgm:presLayoutVars>
          <dgm:chMax val="0"/>
          <dgm:bulletEnabled/>
        </dgm:presLayoutVars>
      </dgm:prSet>
      <dgm:spPr/>
    </dgm:pt>
    <dgm:pt modelId="{5B6B4B55-44C6-422C-9EB4-4A38669D5A56}" type="pres">
      <dgm:prSet presAssocID="{AF83B047-C232-47D5-A20B-3EFC3D9EAD70}" presName="spacerBetweenCircleAndCallout" presStyleCnt="0">
        <dgm:presLayoutVars/>
      </dgm:prSet>
      <dgm:spPr/>
    </dgm:pt>
    <dgm:pt modelId="{1B77601B-0952-4850-8085-540CEE5E5F1E}" type="pres">
      <dgm:prSet presAssocID="{A9F527A2-BA02-439D-ACE7-9C0EB7E99E49}" presName="nodeText" presStyleLbl="alignAccFollowNode1" presStyleIdx="14" presStyleCnt="21">
        <dgm:presLayoutVars>
          <dgm:bulletEnabled val="1"/>
        </dgm:presLayoutVars>
      </dgm:prSet>
      <dgm:spPr/>
    </dgm:pt>
    <dgm:pt modelId="{D77E16B2-6588-47A2-8F53-96F6A77A50F1}" type="pres">
      <dgm:prSet presAssocID="{AF83B047-C232-47D5-A20B-3EFC3D9EAD70}" presName="sibTransComposite" presStyleCnt="0"/>
      <dgm:spPr/>
    </dgm:pt>
    <dgm:pt modelId="{8E8CD970-9E8F-4E60-BC94-49B44420FF4E}" type="pres">
      <dgm:prSet presAssocID="{E1ABF47A-BF63-42F5-8FA5-81465795B603}" presName="compositeNode" presStyleCnt="0"/>
      <dgm:spPr/>
    </dgm:pt>
    <dgm:pt modelId="{9D063A4E-65D6-48C4-B34D-F229D10227C8}" type="pres">
      <dgm:prSet presAssocID="{E1ABF47A-BF63-42F5-8FA5-81465795B603}" presName="parTx" presStyleLbl="node1" presStyleIdx="0" presStyleCnt="0">
        <dgm:presLayoutVars>
          <dgm:chMax val="0"/>
          <dgm:chPref val="0"/>
          <dgm:bulletEnabled val="1"/>
        </dgm:presLayoutVars>
      </dgm:prSet>
      <dgm:spPr/>
    </dgm:pt>
    <dgm:pt modelId="{DD06B760-61D0-46FE-BE9D-364BD1A3AB3A}" type="pres">
      <dgm:prSet presAssocID="{E1ABF47A-BF63-42F5-8FA5-81465795B603}" presName="parSh" presStyleCnt="0"/>
      <dgm:spPr/>
    </dgm:pt>
    <dgm:pt modelId="{DF64696E-38C4-4773-A9BC-9A622130D8B3}" type="pres">
      <dgm:prSet presAssocID="{E1ABF47A-BF63-42F5-8FA5-81465795B603}" presName="lineNode" presStyleLbl="alignAccFollowNode1" presStyleIdx="15" presStyleCnt="21"/>
      <dgm:spPr/>
    </dgm:pt>
    <dgm:pt modelId="{AA47286C-156E-45A1-8831-F9AC4C3636B9}" type="pres">
      <dgm:prSet presAssocID="{E1ABF47A-BF63-42F5-8FA5-81465795B603}" presName="lineArrowNode" presStyleLbl="alignAccFollowNode1" presStyleIdx="16" presStyleCnt="21"/>
      <dgm:spPr/>
    </dgm:pt>
    <dgm:pt modelId="{85FE6853-03B6-4404-9C1A-7F9A2CDC4F5C}" type="pres">
      <dgm:prSet presAssocID="{6C52B5FF-C353-4A7E-A484-EF2F7CA5B897}" presName="sibTransNodeCircle" presStyleLbl="alignNode1" presStyleIdx="5" presStyleCnt="7">
        <dgm:presLayoutVars>
          <dgm:chMax val="0"/>
          <dgm:bulletEnabled/>
        </dgm:presLayoutVars>
      </dgm:prSet>
      <dgm:spPr/>
    </dgm:pt>
    <dgm:pt modelId="{FA5EB8BA-E6B5-4805-8CA1-F29FAFD423E2}" type="pres">
      <dgm:prSet presAssocID="{6C52B5FF-C353-4A7E-A484-EF2F7CA5B897}" presName="spacerBetweenCircleAndCallout" presStyleCnt="0">
        <dgm:presLayoutVars/>
      </dgm:prSet>
      <dgm:spPr/>
    </dgm:pt>
    <dgm:pt modelId="{A731EB4B-C21A-4E4E-B0BF-7EF827F6A186}" type="pres">
      <dgm:prSet presAssocID="{E1ABF47A-BF63-42F5-8FA5-81465795B603}" presName="nodeText" presStyleLbl="alignAccFollowNode1" presStyleIdx="17" presStyleCnt="21">
        <dgm:presLayoutVars>
          <dgm:bulletEnabled val="1"/>
        </dgm:presLayoutVars>
      </dgm:prSet>
      <dgm:spPr/>
    </dgm:pt>
    <dgm:pt modelId="{D895EE4E-7278-4B5A-8E49-5FDCB5FCC62D}" type="pres">
      <dgm:prSet presAssocID="{6C52B5FF-C353-4A7E-A484-EF2F7CA5B897}" presName="sibTransComposite" presStyleCnt="0"/>
      <dgm:spPr/>
    </dgm:pt>
    <dgm:pt modelId="{0928B0BE-6A87-40FB-BC74-20E351E327B7}" type="pres">
      <dgm:prSet presAssocID="{EED4785F-49EC-4403-850F-228E2F8CBD65}" presName="compositeNode" presStyleCnt="0"/>
      <dgm:spPr/>
    </dgm:pt>
    <dgm:pt modelId="{5867D801-D405-4142-AE3B-9D7D18116BDC}" type="pres">
      <dgm:prSet presAssocID="{EED4785F-49EC-4403-850F-228E2F8CBD65}" presName="parTx" presStyleLbl="node1" presStyleIdx="0" presStyleCnt="0">
        <dgm:presLayoutVars>
          <dgm:chMax val="0"/>
          <dgm:chPref val="0"/>
          <dgm:bulletEnabled val="1"/>
        </dgm:presLayoutVars>
      </dgm:prSet>
      <dgm:spPr/>
    </dgm:pt>
    <dgm:pt modelId="{1813DC32-A636-462F-8823-A1429417A40B}" type="pres">
      <dgm:prSet presAssocID="{EED4785F-49EC-4403-850F-228E2F8CBD65}" presName="parSh" presStyleCnt="0"/>
      <dgm:spPr/>
    </dgm:pt>
    <dgm:pt modelId="{C851ECA7-CA84-4DB4-BEDD-59FC529D94D3}" type="pres">
      <dgm:prSet presAssocID="{EED4785F-49EC-4403-850F-228E2F8CBD65}" presName="lineNode" presStyleLbl="alignAccFollowNode1" presStyleIdx="18" presStyleCnt="21"/>
      <dgm:spPr/>
    </dgm:pt>
    <dgm:pt modelId="{4F34D50E-A474-4D96-8339-8F70A2FFB391}" type="pres">
      <dgm:prSet presAssocID="{EED4785F-49EC-4403-850F-228E2F8CBD65}" presName="lineArrowNode" presStyleLbl="alignAccFollowNode1" presStyleIdx="19" presStyleCnt="21"/>
      <dgm:spPr/>
    </dgm:pt>
    <dgm:pt modelId="{65D829BA-68D0-4E91-8E0D-73D71F051BB3}" type="pres">
      <dgm:prSet presAssocID="{36F0A312-A82C-4EE4-8251-D1188A28FBDC}" presName="sibTransNodeCircle" presStyleLbl="alignNode1" presStyleIdx="6" presStyleCnt="7">
        <dgm:presLayoutVars>
          <dgm:chMax val="0"/>
          <dgm:bulletEnabled/>
        </dgm:presLayoutVars>
      </dgm:prSet>
      <dgm:spPr/>
    </dgm:pt>
    <dgm:pt modelId="{9DC9118A-3DF6-4596-AF7E-7F13F7E1EF5B}" type="pres">
      <dgm:prSet presAssocID="{36F0A312-A82C-4EE4-8251-D1188A28FBDC}" presName="spacerBetweenCircleAndCallout" presStyleCnt="0">
        <dgm:presLayoutVars/>
      </dgm:prSet>
      <dgm:spPr/>
    </dgm:pt>
    <dgm:pt modelId="{BC46D626-5FFC-4C7C-86FE-EDEC70A1DD48}" type="pres">
      <dgm:prSet presAssocID="{EED4785F-49EC-4403-850F-228E2F8CBD65}" presName="nodeText" presStyleLbl="alignAccFollowNode1" presStyleIdx="20" presStyleCnt="21">
        <dgm:presLayoutVars>
          <dgm:bulletEnabled val="1"/>
        </dgm:presLayoutVars>
      </dgm:prSet>
      <dgm:spPr/>
    </dgm:pt>
  </dgm:ptLst>
  <dgm:cxnLst>
    <dgm:cxn modelId="{6B167F02-3053-438C-8897-E6C1959AC5B9}" type="presOf" srcId="{65417A9B-B6B1-4E9C-AFF6-EF6EA8EAEA46}" destId="{E263DADD-FAB6-4F21-B2ED-CFA9E91A2120}" srcOrd="0" destOrd="0" presId="urn:microsoft.com/office/officeart/2016/7/layout/LinearArrowProcessNumbered"/>
    <dgm:cxn modelId="{EA9C1B04-E33E-4EF1-B7A7-244993E23B2D}" type="presOf" srcId="{E1ABF47A-BF63-42F5-8FA5-81465795B603}" destId="{A731EB4B-C21A-4E4E-B0BF-7EF827F6A186}" srcOrd="0" destOrd="0" presId="urn:microsoft.com/office/officeart/2016/7/layout/LinearArrowProcessNumbered"/>
    <dgm:cxn modelId="{8F9E301A-0446-453A-8D04-6F5AC1F247E7}" srcId="{3D57BEA2-2489-414D-ABDA-B41B3AF119E0}" destId="{EED4785F-49EC-4403-850F-228E2F8CBD65}" srcOrd="6" destOrd="0" parTransId="{55E45A71-5407-4D3B-ACFE-61F2FF9312E1}" sibTransId="{36F0A312-A82C-4EE4-8251-D1188A28FBDC}"/>
    <dgm:cxn modelId="{6D8C7024-EFB1-4B92-893D-F04CE4FA9F38}" type="presOf" srcId="{3D57BEA2-2489-414D-ABDA-B41B3AF119E0}" destId="{CEE367DC-3937-4B85-819E-2691DCA2EFD3}" srcOrd="0" destOrd="0" presId="urn:microsoft.com/office/officeart/2016/7/layout/LinearArrowProcessNumbered"/>
    <dgm:cxn modelId="{8A528C24-9950-43D0-B912-7BA7EDB16ADC}" type="presOf" srcId="{EED4785F-49EC-4403-850F-228E2F8CBD65}" destId="{BC46D626-5FFC-4C7C-86FE-EDEC70A1DD48}" srcOrd="0" destOrd="0" presId="urn:microsoft.com/office/officeart/2016/7/layout/LinearArrowProcessNumbered"/>
    <dgm:cxn modelId="{C5C9C528-63EA-4DD4-9A4F-2032FB739963}" srcId="{3D57BEA2-2489-414D-ABDA-B41B3AF119E0}" destId="{A9F527A2-BA02-439D-ACE7-9C0EB7E99E49}" srcOrd="4" destOrd="0" parTransId="{E23E9961-D19E-4C79-BEF2-8ECAF2EB422A}" sibTransId="{AF83B047-C232-47D5-A20B-3EFC3D9EAD70}"/>
    <dgm:cxn modelId="{6C738A34-4A38-47B8-B22C-83C24249C24A}" type="presOf" srcId="{36F0A312-A82C-4EE4-8251-D1188A28FBDC}" destId="{65D829BA-68D0-4E91-8E0D-73D71F051BB3}" srcOrd="0" destOrd="0" presId="urn:microsoft.com/office/officeart/2016/7/layout/LinearArrowProcessNumbered"/>
    <dgm:cxn modelId="{333EF338-B306-4014-97B7-11E27A97CF1E}" type="presOf" srcId="{48698F60-06EE-4DA2-AC14-B60A06AA58B6}" destId="{096B40A2-6184-45F6-B6B3-A1C0C3D3571C}" srcOrd="0" destOrd="0" presId="urn:microsoft.com/office/officeart/2016/7/layout/LinearArrowProcessNumbered"/>
    <dgm:cxn modelId="{00214439-27AD-4101-8090-F29D7AA76C28}" type="presOf" srcId="{3F58BB08-04A5-42F1-86C0-6A3B0CAA6F72}" destId="{2C6CC65A-7A86-4825-AC67-6693B289D991}" srcOrd="0" destOrd="0" presId="urn:microsoft.com/office/officeart/2016/7/layout/LinearArrowProcessNumbered"/>
    <dgm:cxn modelId="{32D54041-FCDB-415A-BF95-184701D699D4}" type="presOf" srcId="{8C71DD7B-BF3B-4FD7-86E7-5FF2D31DC42D}" destId="{B5E3594E-221F-4FFF-BBA9-8F850D7C0D29}" srcOrd="0" destOrd="0" presId="urn:microsoft.com/office/officeart/2016/7/layout/LinearArrowProcessNumbered"/>
    <dgm:cxn modelId="{CBA32C4B-8F02-494D-B010-D6A6072DAAAE}" srcId="{3D57BEA2-2489-414D-ABDA-B41B3AF119E0}" destId="{E1ABF47A-BF63-42F5-8FA5-81465795B603}" srcOrd="5" destOrd="0" parTransId="{4ABB3200-E4D4-4130-BEBF-D41D3AB43AD3}" sibTransId="{6C52B5FF-C353-4A7E-A484-EF2F7CA5B897}"/>
    <dgm:cxn modelId="{CCB17850-96DA-4E9C-8F48-26412870F32F}" type="presOf" srcId="{CBE76BDD-5997-4A68-B220-273607938234}" destId="{D71C04DC-7EEA-41E4-AA5B-0EC3C7FEB69D}" srcOrd="0" destOrd="0" presId="urn:microsoft.com/office/officeart/2016/7/layout/LinearArrowProcessNumbered"/>
    <dgm:cxn modelId="{2BE00A8E-F8C5-4DD4-9470-1866348D7CDC}" type="presOf" srcId="{A9F527A2-BA02-439D-ACE7-9C0EB7E99E49}" destId="{1B77601B-0952-4850-8085-540CEE5E5F1E}" srcOrd="0" destOrd="0" presId="urn:microsoft.com/office/officeart/2016/7/layout/LinearArrowProcessNumbered"/>
    <dgm:cxn modelId="{94820093-455D-4763-9F03-BCEF8AB2AD86}" type="presOf" srcId="{12A5B832-65C7-4EFB-AD9F-5A79FC3F30C8}" destId="{10D036A9-B125-48BB-B346-5E45A54AB8E1}" srcOrd="0" destOrd="0" presId="urn:microsoft.com/office/officeart/2016/7/layout/LinearArrowProcessNumbered"/>
    <dgm:cxn modelId="{8D299896-1125-4D60-A9E2-2E2FA24A32D7}" type="presOf" srcId="{330DBC58-516A-4546-9D47-73138491F03C}" destId="{61EE4FE1-7665-4691-AB78-93C561B6AA6E}" srcOrd="0" destOrd="0" presId="urn:microsoft.com/office/officeart/2016/7/layout/LinearArrowProcessNumbered"/>
    <dgm:cxn modelId="{A8E8B798-9765-4068-8550-7B56B5EAFC87}" srcId="{3D57BEA2-2489-414D-ABDA-B41B3AF119E0}" destId="{12A5B832-65C7-4EFB-AD9F-5A79FC3F30C8}" srcOrd="2" destOrd="0" parTransId="{055AA176-7476-40E0-A8D9-9FA8B01DC25C}" sibTransId="{330DBC58-516A-4546-9D47-73138491F03C}"/>
    <dgm:cxn modelId="{52EA08A7-D707-4AA4-B0FF-DF78AF4F67F4}" type="presOf" srcId="{6C52B5FF-C353-4A7E-A484-EF2F7CA5B897}" destId="{85FE6853-03B6-4404-9C1A-7F9A2CDC4F5C}" srcOrd="0" destOrd="0" presId="urn:microsoft.com/office/officeart/2016/7/layout/LinearArrowProcessNumbered"/>
    <dgm:cxn modelId="{1EFF09AA-4F9D-4961-895F-EAFF1E2D0EA3}" type="presOf" srcId="{AF83B047-C232-47D5-A20B-3EFC3D9EAD70}" destId="{AFE6C56A-A184-4FB4-A811-EA58C8C203E6}" srcOrd="0" destOrd="0" presId="urn:microsoft.com/office/officeart/2016/7/layout/LinearArrowProcessNumbered"/>
    <dgm:cxn modelId="{EF2A4DC0-A5BF-481E-931E-367785DC359C}" type="presOf" srcId="{684B3C90-C730-426F-932A-F5BF1D4E73FE}" destId="{8566646B-AB17-40C8-BA55-84D3E82D3D2E}" srcOrd="0" destOrd="0" presId="urn:microsoft.com/office/officeart/2016/7/layout/LinearArrowProcessNumbered"/>
    <dgm:cxn modelId="{0EF500DB-7B2D-4077-AADC-4DE09B411FD6}" srcId="{3D57BEA2-2489-414D-ABDA-B41B3AF119E0}" destId="{65417A9B-B6B1-4E9C-AFF6-EF6EA8EAEA46}" srcOrd="0" destOrd="0" parTransId="{638A7451-C295-4006-963F-614304F9228E}" sibTransId="{8C71DD7B-BF3B-4FD7-86E7-5FF2D31DC42D}"/>
    <dgm:cxn modelId="{A3906ADF-95A3-4D84-80E8-76B67C99B24C}" srcId="{3D57BEA2-2489-414D-ABDA-B41B3AF119E0}" destId="{684B3C90-C730-426F-932A-F5BF1D4E73FE}" srcOrd="1" destOrd="0" parTransId="{54AF4B09-8529-4A28-B07A-4F4145E81EAA}" sibTransId="{CBE76BDD-5997-4A68-B220-273607938234}"/>
    <dgm:cxn modelId="{17F3E9E2-F3F1-4C64-829F-7FCC3CEC3A64}" srcId="{3D57BEA2-2489-414D-ABDA-B41B3AF119E0}" destId="{3F58BB08-04A5-42F1-86C0-6A3B0CAA6F72}" srcOrd="3" destOrd="0" parTransId="{A53013AE-A0B0-466E-B47B-EDFEDFAAC8E1}" sibTransId="{48698F60-06EE-4DA2-AC14-B60A06AA58B6}"/>
    <dgm:cxn modelId="{BF338D04-122F-4D66-BA42-08D38F7FE571}" type="presParOf" srcId="{CEE367DC-3937-4B85-819E-2691DCA2EFD3}" destId="{4723BD45-501E-4796-ACA5-05453A7DE4DD}" srcOrd="0" destOrd="0" presId="urn:microsoft.com/office/officeart/2016/7/layout/LinearArrowProcessNumbered"/>
    <dgm:cxn modelId="{7CF1CB68-08BA-48C1-A684-47EDF6EA8E9B}" type="presParOf" srcId="{4723BD45-501E-4796-ACA5-05453A7DE4DD}" destId="{62B63646-C118-403A-8652-9B3D4638DFB4}" srcOrd="0" destOrd="0" presId="urn:microsoft.com/office/officeart/2016/7/layout/LinearArrowProcessNumbered"/>
    <dgm:cxn modelId="{04928B3D-9ACC-4939-9D07-E421C192BDAB}" type="presParOf" srcId="{4723BD45-501E-4796-ACA5-05453A7DE4DD}" destId="{A4843EB4-C5BF-4CA6-92C5-9A639FF94E4D}" srcOrd="1" destOrd="0" presId="urn:microsoft.com/office/officeart/2016/7/layout/LinearArrowProcessNumbered"/>
    <dgm:cxn modelId="{1976FE95-C877-46D1-B050-67434AA2B7B0}" type="presParOf" srcId="{A4843EB4-C5BF-4CA6-92C5-9A639FF94E4D}" destId="{96C3CDC8-1B9D-4336-9037-EBCD6BE445FA}" srcOrd="0" destOrd="0" presId="urn:microsoft.com/office/officeart/2016/7/layout/LinearArrowProcessNumbered"/>
    <dgm:cxn modelId="{3C6F98E5-4D38-4A5D-8100-80F90D08A3E1}" type="presParOf" srcId="{A4843EB4-C5BF-4CA6-92C5-9A639FF94E4D}" destId="{CC9FD9B0-5409-4935-90F3-1EAC02915D71}" srcOrd="1" destOrd="0" presId="urn:microsoft.com/office/officeart/2016/7/layout/LinearArrowProcessNumbered"/>
    <dgm:cxn modelId="{8B4440CF-BC6F-446E-9D79-1F9BBFC51890}" type="presParOf" srcId="{A4843EB4-C5BF-4CA6-92C5-9A639FF94E4D}" destId="{B5E3594E-221F-4FFF-BBA9-8F850D7C0D29}" srcOrd="2" destOrd="0" presId="urn:microsoft.com/office/officeart/2016/7/layout/LinearArrowProcessNumbered"/>
    <dgm:cxn modelId="{79794B4C-2462-41FA-8847-511AB91E5CCE}" type="presParOf" srcId="{A4843EB4-C5BF-4CA6-92C5-9A639FF94E4D}" destId="{DDD74DEF-2A8C-4E2D-8A54-E1A39EDCFA36}" srcOrd="3" destOrd="0" presId="urn:microsoft.com/office/officeart/2016/7/layout/LinearArrowProcessNumbered"/>
    <dgm:cxn modelId="{076ADD8D-0422-402C-AB48-38171846D84F}" type="presParOf" srcId="{4723BD45-501E-4796-ACA5-05453A7DE4DD}" destId="{E263DADD-FAB6-4F21-B2ED-CFA9E91A2120}" srcOrd="2" destOrd="0" presId="urn:microsoft.com/office/officeart/2016/7/layout/LinearArrowProcessNumbered"/>
    <dgm:cxn modelId="{53A401CB-D3CA-4F47-B00F-9E4404D43FBE}" type="presParOf" srcId="{CEE367DC-3937-4B85-819E-2691DCA2EFD3}" destId="{6E5DF974-6ACC-4B7E-ADAA-61C11FC5E48E}" srcOrd="1" destOrd="0" presId="urn:microsoft.com/office/officeart/2016/7/layout/LinearArrowProcessNumbered"/>
    <dgm:cxn modelId="{5519A1AB-9EE6-4A53-9281-5921E085FDDE}" type="presParOf" srcId="{CEE367DC-3937-4B85-819E-2691DCA2EFD3}" destId="{36D79A30-B19D-4358-B53B-314559FA2CEA}" srcOrd="2" destOrd="0" presId="urn:microsoft.com/office/officeart/2016/7/layout/LinearArrowProcessNumbered"/>
    <dgm:cxn modelId="{2A1F2D6C-7C21-4111-96B5-C584D63CF909}" type="presParOf" srcId="{36D79A30-B19D-4358-B53B-314559FA2CEA}" destId="{B4129DF9-A004-4150-B11E-C589D602A9A9}" srcOrd="0" destOrd="0" presId="urn:microsoft.com/office/officeart/2016/7/layout/LinearArrowProcessNumbered"/>
    <dgm:cxn modelId="{F50A2110-BCE0-4FE0-8793-CF5FAEFB8C5A}" type="presParOf" srcId="{36D79A30-B19D-4358-B53B-314559FA2CEA}" destId="{8F56A3A2-D3E7-4D42-BBF9-4B9BCBA8780D}" srcOrd="1" destOrd="0" presId="urn:microsoft.com/office/officeart/2016/7/layout/LinearArrowProcessNumbered"/>
    <dgm:cxn modelId="{9BC6A45C-408C-4735-81DC-FDF6EFDCB33F}" type="presParOf" srcId="{8F56A3A2-D3E7-4D42-BBF9-4B9BCBA8780D}" destId="{0AA3DA66-758E-484B-A2FC-2C965FD67118}" srcOrd="0" destOrd="0" presId="urn:microsoft.com/office/officeart/2016/7/layout/LinearArrowProcessNumbered"/>
    <dgm:cxn modelId="{33BC1451-552F-4917-BA40-02E81C5D51F0}" type="presParOf" srcId="{8F56A3A2-D3E7-4D42-BBF9-4B9BCBA8780D}" destId="{02C42C21-D188-4939-93EE-D5DFFE9A6EB2}" srcOrd="1" destOrd="0" presId="urn:microsoft.com/office/officeart/2016/7/layout/LinearArrowProcessNumbered"/>
    <dgm:cxn modelId="{1E570DDF-BFBD-4D5D-99F9-2BF46B9C4046}" type="presParOf" srcId="{8F56A3A2-D3E7-4D42-BBF9-4B9BCBA8780D}" destId="{D71C04DC-7EEA-41E4-AA5B-0EC3C7FEB69D}" srcOrd="2" destOrd="0" presId="urn:microsoft.com/office/officeart/2016/7/layout/LinearArrowProcessNumbered"/>
    <dgm:cxn modelId="{A4CA870A-9CFB-4887-9218-14712736072C}" type="presParOf" srcId="{8F56A3A2-D3E7-4D42-BBF9-4B9BCBA8780D}" destId="{004A7A82-FECB-4F13-8F4C-6CAEF28AF076}" srcOrd="3" destOrd="0" presId="urn:microsoft.com/office/officeart/2016/7/layout/LinearArrowProcessNumbered"/>
    <dgm:cxn modelId="{B76CB4DC-C917-45F7-9B4E-07E8ABC7BB44}" type="presParOf" srcId="{36D79A30-B19D-4358-B53B-314559FA2CEA}" destId="{8566646B-AB17-40C8-BA55-84D3E82D3D2E}" srcOrd="2" destOrd="0" presId="urn:microsoft.com/office/officeart/2016/7/layout/LinearArrowProcessNumbered"/>
    <dgm:cxn modelId="{0F9657AC-DE2B-4158-A54C-80852093352D}" type="presParOf" srcId="{CEE367DC-3937-4B85-819E-2691DCA2EFD3}" destId="{F1858FD2-2B24-4588-8F1E-2696AF0EF56F}" srcOrd="3" destOrd="0" presId="urn:microsoft.com/office/officeart/2016/7/layout/LinearArrowProcessNumbered"/>
    <dgm:cxn modelId="{B70ECDCE-BEE8-44E6-BBF0-A2BECEF89870}" type="presParOf" srcId="{CEE367DC-3937-4B85-819E-2691DCA2EFD3}" destId="{B4F616D7-F7D1-48FF-A724-4A23B0972DBC}" srcOrd="4" destOrd="0" presId="urn:microsoft.com/office/officeart/2016/7/layout/LinearArrowProcessNumbered"/>
    <dgm:cxn modelId="{9C92555D-5CBD-41AD-9539-EDDA6342A3D1}" type="presParOf" srcId="{B4F616D7-F7D1-48FF-A724-4A23B0972DBC}" destId="{843186F5-D365-4EF8-86C5-D0E4413E8AB4}" srcOrd="0" destOrd="0" presId="urn:microsoft.com/office/officeart/2016/7/layout/LinearArrowProcessNumbered"/>
    <dgm:cxn modelId="{E7C9EC9B-8078-4515-9F27-A205EBFAB153}" type="presParOf" srcId="{B4F616D7-F7D1-48FF-A724-4A23B0972DBC}" destId="{802F5F3D-A66B-49A0-AE33-FD7EA82530A3}" srcOrd="1" destOrd="0" presId="urn:microsoft.com/office/officeart/2016/7/layout/LinearArrowProcessNumbered"/>
    <dgm:cxn modelId="{0B94D614-044D-40C9-B705-92B875A0462B}" type="presParOf" srcId="{802F5F3D-A66B-49A0-AE33-FD7EA82530A3}" destId="{C568C71E-B974-4D88-A44D-29E696BD1A7B}" srcOrd="0" destOrd="0" presId="urn:microsoft.com/office/officeart/2016/7/layout/LinearArrowProcessNumbered"/>
    <dgm:cxn modelId="{C6713E6E-2816-4B9F-B33C-CE0CF26DBF6B}" type="presParOf" srcId="{802F5F3D-A66B-49A0-AE33-FD7EA82530A3}" destId="{F20AD693-336D-4479-B6C3-217B94C9FDAD}" srcOrd="1" destOrd="0" presId="urn:microsoft.com/office/officeart/2016/7/layout/LinearArrowProcessNumbered"/>
    <dgm:cxn modelId="{2F7E5715-BA00-4634-B152-5DBF46A96D1A}" type="presParOf" srcId="{802F5F3D-A66B-49A0-AE33-FD7EA82530A3}" destId="{61EE4FE1-7665-4691-AB78-93C561B6AA6E}" srcOrd="2" destOrd="0" presId="urn:microsoft.com/office/officeart/2016/7/layout/LinearArrowProcessNumbered"/>
    <dgm:cxn modelId="{23A171AD-CC56-4D40-AA05-EC176CD50590}" type="presParOf" srcId="{802F5F3D-A66B-49A0-AE33-FD7EA82530A3}" destId="{B930E6C9-69FA-4E46-8AAE-C208BE6A620B}" srcOrd="3" destOrd="0" presId="urn:microsoft.com/office/officeart/2016/7/layout/LinearArrowProcessNumbered"/>
    <dgm:cxn modelId="{BD94BF39-8253-4F5E-8510-B19938EE74C7}" type="presParOf" srcId="{B4F616D7-F7D1-48FF-A724-4A23B0972DBC}" destId="{10D036A9-B125-48BB-B346-5E45A54AB8E1}" srcOrd="2" destOrd="0" presId="urn:microsoft.com/office/officeart/2016/7/layout/LinearArrowProcessNumbered"/>
    <dgm:cxn modelId="{22BAA8EB-5279-494D-B4EA-3E66EDA75373}" type="presParOf" srcId="{CEE367DC-3937-4B85-819E-2691DCA2EFD3}" destId="{D023592D-3942-482C-8A79-D31259D60501}" srcOrd="5" destOrd="0" presId="urn:microsoft.com/office/officeart/2016/7/layout/LinearArrowProcessNumbered"/>
    <dgm:cxn modelId="{CDFA5AB6-EB64-497B-BAA2-E8B1B006CF0C}" type="presParOf" srcId="{CEE367DC-3937-4B85-819E-2691DCA2EFD3}" destId="{F49EB027-FF1C-4B73-8D39-6FFA7F70BE88}" srcOrd="6" destOrd="0" presId="urn:microsoft.com/office/officeart/2016/7/layout/LinearArrowProcessNumbered"/>
    <dgm:cxn modelId="{8BFC67CD-A559-4910-9339-525728DD6934}" type="presParOf" srcId="{F49EB027-FF1C-4B73-8D39-6FFA7F70BE88}" destId="{0ECBC050-7897-4E26-BB97-E7F335EEFA27}" srcOrd="0" destOrd="0" presId="urn:microsoft.com/office/officeart/2016/7/layout/LinearArrowProcessNumbered"/>
    <dgm:cxn modelId="{3B89C0AA-9A9E-4BFF-BB78-12D92C6A64F9}" type="presParOf" srcId="{F49EB027-FF1C-4B73-8D39-6FFA7F70BE88}" destId="{8A4920A8-081F-432A-8686-423F682BC542}" srcOrd="1" destOrd="0" presId="urn:microsoft.com/office/officeart/2016/7/layout/LinearArrowProcessNumbered"/>
    <dgm:cxn modelId="{1D708275-E947-4F20-B44D-D414F46DD760}" type="presParOf" srcId="{8A4920A8-081F-432A-8686-423F682BC542}" destId="{B4F19C23-CF7A-44D2-9551-C586948116D9}" srcOrd="0" destOrd="0" presId="urn:microsoft.com/office/officeart/2016/7/layout/LinearArrowProcessNumbered"/>
    <dgm:cxn modelId="{8AF22ED3-27C6-48EC-90DB-E7B0F5AD8795}" type="presParOf" srcId="{8A4920A8-081F-432A-8686-423F682BC542}" destId="{712A49FA-3561-4493-B112-56E024F3AF45}" srcOrd="1" destOrd="0" presId="urn:microsoft.com/office/officeart/2016/7/layout/LinearArrowProcessNumbered"/>
    <dgm:cxn modelId="{B16FCCE8-B2A5-44D5-8BAE-E9E502C86785}" type="presParOf" srcId="{8A4920A8-081F-432A-8686-423F682BC542}" destId="{096B40A2-6184-45F6-B6B3-A1C0C3D3571C}" srcOrd="2" destOrd="0" presId="urn:microsoft.com/office/officeart/2016/7/layout/LinearArrowProcessNumbered"/>
    <dgm:cxn modelId="{17FDA238-A416-45E6-A950-E7DCA96CDBFB}" type="presParOf" srcId="{8A4920A8-081F-432A-8686-423F682BC542}" destId="{FF4AC61E-0186-4A64-B8E0-E29D8F7AADDF}" srcOrd="3" destOrd="0" presId="urn:microsoft.com/office/officeart/2016/7/layout/LinearArrowProcessNumbered"/>
    <dgm:cxn modelId="{ED6162DF-CE59-4A1A-9F80-1AE68836E99D}" type="presParOf" srcId="{F49EB027-FF1C-4B73-8D39-6FFA7F70BE88}" destId="{2C6CC65A-7A86-4825-AC67-6693B289D991}" srcOrd="2" destOrd="0" presId="urn:microsoft.com/office/officeart/2016/7/layout/LinearArrowProcessNumbered"/>
    <dgm:cxn modelId="{5D21AE0B-2A2B-481D-AA43-CF257607137C}" type="presParOf" srcId="{CEE367DC-3937-4B85-819E-2691DCA2EFD3}" destId="{C1380504-A781-4080-937E-5EAB4212E5FB}" srcOrd="7" destOrd="0" presId="urn:microsoft.com/office/officeart/2016/7/layout/LinearArrowProcessNumbered"/>
    <dgm:cxn modelId="{BC19FD10-742C-4B66-A406-1BFEAD7E0C17}" type="presParOf" srcId="{CEE367DC-3937-4B85-819E-2691DCA2EFD3}" destId="{CF75E970-A537-45F3-93E9-E0E2EE00F3AC}" srcOrd="8" destOrd="0" presId="urn:microsoft.com/office/officeart/2016/7/layout/LinearArrowProcessNumbered"/>
    <dgm:cxn modelId="{F52248F2-A8BC-411C-86B3-A75008070F67}" type="presParOf" srcId="{CF75E970-A537-45F3-93E9-E0E2EE00F3AC}" destId="{3B5E5622-5868-489B-A52B-12E535DB00AC}" srcOrd="0" destOrd="0" presId="urn:microsoft.com/office/officeart/2016/7/layout/LinearArrowProcessNumbered"/>
    <dgm:cxn modelId="{FA4C7344-BDD3-4583-9DC2-D563535E1D61}" type="presParOf" srcId="{CF75E970-A537-45F3-93E9-E0E2EE00F3AC}" destId="{000234D6-A8CA-4765-9C6F-95AF7DCD9CF5}" srcOrd="1" destOrd="0" presId="urn:microsoft.com/office/officeart/2016/7/layout/LinearArrowProcessNumbered"/>
    <dgm:cxn modelId="{9DFCDF24-F8FF-4882-9AD3-B998B4B6A99D}" type="presParOf" srcId="{000234D6-A8CA-4765-9C6F-95AF7DCD9CF5}" destId="{6A950C29-A577-45B0-8EE4-9B88CA02A674}" srcOrd="0" destOrd="0" presId="urn:microsoft.com/office/officeart/2016/7/layout/LinearArrowProcessNumbered"/>
    <dgm:cxn modelId="{3A068F1E-20EC-45F6-B5F9-5D3CA6AD6E96}" type="presParOf" srcId="{000234D6-A8CA-4765-9C6F-95AF7DCD9CF5}" destId="{CFFD967A-EAFC-446D-B7E1-ED559F8A1D65}" srcOrd="1" destOrd="0" presId="urn:microsoft.com/office/officeart/2016/7/layout/LinearArrowProcessNumbered"/>
    <dgm:cxn modelId="{D6BAE19D-1E39-44A2-9524-D5F57BC1A7ED}" type="presParOf" srcId="{000234D6-A8CA-4765-9C6F-95AF7DCD9CF5}" destId="{AFE6C56A-A184-4FB4-A811-EA58C8C203E6}" srcOrd="2" destOrd="0" presId="urn:microsoft.com/office/officeart/2016/7/layout/LinearArrowProcessNumbered"/>
    <dgm:cxn modelId="{EBA40DF3-12C2-496E-B187-A7B0861516A0}" type="presParOf" srcId="{000234D6-A8CA-4765-9C6F-95AF7DCD9CF5}" destId="{5B6B4B55-44C6-422C-9EB4-4A38669D5A56}" srcOrd="3" destOrd="0" presId="urn:microsoft.com/office/officeart/2016/7/layout/LinearArrowProcessNumbered"/>
    <dgm:cxn modelId="{A2764281-82D2-483E-A819-115BFA358D37}" type="presParOf" srcId="{CF75E970-A537-45F3-93E9-E0E2EE00F3AC}" destId="{1B77601B-0952-4850-8085-540CEE5E5F1E}" srcOrd="2" destOrd="0" presId="urn:microsoft.com/office/officeart/2016/7/layout/LinearArrowProcessNumbered"/>
    <dgm:cxn modelId="{3FAFB2DB-D56C-4C6F-A404-26055DFEE72B}" type="presParOf" srcId="{CEE367DC-3937-4B85-819E-2691DCA2EFD3}" destId="{D77E16B2-6588-47A2-8F53-96F6A77A50F1}" srcOrd="9" destOrd="0" presId="urn:microsoft.com/office/officeart/2016/7/layout/LinearArrowProcessNumbered"/>
    <dgm:cxn modelId="{E26C1326-8083-462C-AF1C-ED9D9DB4DAD5}" type="presParOf" srcId="{CEE367DC-3937-4B85-819E-2691DCA2EFD3}" destId="{8E8CD970-9E8F-4E60-BC94-49B44420FF4E}" srcOrd="10" destOrd="0" presId="urn:microsoft.com/office/officeart/2016/7/layout/LinearArrowProcessNumbered"/>
    <dgm:cxn modelId="{4ED5FB13-7DAE-4FC2-98D0-D0DBD49E48A9}" type="presParOf" srcId="{8E8CD970-9E8F-4E60-BC94-49B44420FF4E}" destId="{9D063A4E-65D6-48C4-B34D-F229D10227C8}" srcOrd="0" destOrd="0" presId="urn:microsoft.com/office/officeart/2016/7/layout/LinearArrowProcessNumbered"/>
    <dgm:cxn modelId="{35381ED1-D406-44E4-94BD-B18B5F2BE8BE}" type="presParOf" srcId="{8E8CD970-9E8F-4E60-BC94-49B44420FF4E}" destId="{DD06B760-61D0-46FE-BE9D-364BD1A3AB3A}" srcOrd="1" destOrd="0" presId="urn:microsoft.com/office/officeart/2016/7/layout/LinearArrowProcessNumbered"/>
    <dgm:cxn modelId="{8B83D9A6-B946-40B8-AEE2-FC3FB1B24F58}" type="presParOf" srcId="{DD06B760-61D0-46FE-BE9D-364BD1A3AB3A}" destId="{DF64696E-38C4-4773-A9BC-9A622130D8B3}" srcOrd="0" destOrd="0" presId="urn:microsoft.com/office/officeart/2016/7/layout/LinearArrowProcessNumbered"/>
    <dgm:cxn modelId="{AFDC1575-1FFE-40E4-9F3E-108923172C07}" type="presParOf" srcId="{DD06B760-61D0-46FE-BE9D-364BD1A3AB3A}" destId="{AA47286C-156E-45A1-8831-F9AC4C3636B9}" srcOrd="1" destOrd="0" presId="urn:microsoft.com/office/officeart/2016/7/layout/LinearArrowProcessNumbered"/>
    <dgm:cxn modelId="{0E25C20C-306E-4960-9584-41FA3E4BCA99}" type="presParOf" srcId="{DD06B760-61D0-46FE-BE9D-364BD1A3AB3A}" destId="{85FE6853-03B6-4404-9C1A-7F9A2CDC4F5C}" srcOrd="2" destOrd="0" presId="urn:microsoft.com/office/officeart/2016/7/layout/LinearArrowProcessNumbered"/>
    <dgm:cxn modelId="{E4C001FA-EC59-4847-9C1D-D016795C03BD}" type="presParOf" srcId="{DD06B760-61D0-46FE-BE9D-364BD1A3AB3A}" destId="{FA5EB8BA-E6B5-4805-8CA1-F29FAFD423E2}" srcOrd="3" destOrd="0" presId="urn:microsoft.com/office/officeart/2016/7/layout/LinearArrowProcessNumbered"/>
    <dgm:cxn modelId="{EED14DAB-B8BF-4573-8A7B-CB2349F75D2C}" type="presParOf" srcId="{8E8CD970-9E8F-4E60-BC94-49B44420FF4E}" destId="{A731EB4B-C21A-4E4E-B0BF-7EF827F6A186}" srcOrd="2" destOrd="0" presId="urn:microsoft.com/office/officeart/2016/7/layout/LinearArrowProcessNumbered"/>
    <dgm:cxn modelId="{E0B04214-84F0-4644-A26A-D3B93E020035}" type="presParOf" srcId="{CEE367DC-3937-4B85-819E-2691DCA2EFD3}" destId="{D895EE4E-7278-4B5A-8E49-5FDCB5FCC62D}" srcOrd="11" destOrd="0" presId="urn:microsoft.com/office/officeart/2016/7/layout/LinearArrowProcessNumbered"/>
    <dgm:cxn modelId="{766BBCF2-21B6-40A7-A5D5-8206CE035DB9}" type="presParOf" srcId="{CEE367DC-3937-4B85-819E-2691DCA2EFD3}" destId="{0928B0BE-6A87-40FB-BC74-20E351E327B7}" srcOrd="12" destOrd="0" presId="urn:microsoft.com/office/officeart/2016/7/layout/LinearArrowProcessNumbered"/>
    <dgm:cxn modelId="{3BFBC3F3-619A-4962-AF29-928A3E27AB02}" type="presParOf" srcId="{0928B0BE-6A87-40FB-BC74-20E351E327B7}" destId="{5867D801-D405-4142-AE3B-9D7D18116BDC}" srcOrd="0" destOrd="0" presId="urn:microsoft.com/office/officeart/2016/7/layout/LinearArrowProcessNumbered"/>
    <dgm:cxn modelId="{72308CA2-E1C7-4115-B7A0-F0653BF4B01D}" type="presParOf" srcId="{0928B0BE-6A87-40FB-BC74-20E351E327B7}" destId="{1813DC32-A636-462F-8823-A1429417A40B}" srcOrd="1" destOrd="0" presId="urn:microsoft.com/office/officeart/2016/7/layout/LinearArrowProcessNumbered"/>
    <dgm:cxn modelId="{64FD953D-9C2D-4C3D-908D-0A5541B9A73E}" type="presParOf" srcId="{1813DC32-A636-462F-8823-A1429417A40B}" destId="{C851ECA7-CA84-4DB4-BEDD-59FC529D94D3}" srcOrd="0" destOrd="0" presId="urn:microsoft.com/office/officeart/2016/7/layout/LinearArrowProcessNumbered"/>
    <dgm:cxn modelId="{A658A319-2167-4381-A049-88E267A48C1F}" type="presParOf" srcId="{1813DC32-A636-462F-8823-A1429417A40B}" destId="{4F34D50E-A474-4D96-8339-8F70A2FFB391}" srcOrd="1" destOrd="0" presId="urn:microsoft.com/office/officeart/2016/7/layout/LinearArrowProcessNumbered"/>
    <dgm:cxn modelId="{3058B749-5312-4864-A66B-182C310F820C}" type="presParOf" srcId="{1813DC32-A636-462F-8823-A1429417A40B}" destId="{65D829BA-68D0-4E91-8E0D-73D71F051BB3}" srcOrd="2" destOrd="0" presId="urn:microsoft.com/office/officeart/2016/7/layout/LinearArrowProcessNumbered"/>
    <dgm:cxn modelId="{694B628B-E216-4946-BF5D-41278B55BDC0}" type="presParOf" srcId="{1813DC32-A636-462F-8823-A1429417A40B}" destId="{9DC9118A-3DF6-4596-AF7E-7F13F7E1EF5B}" srcOrd="3" destOrd="0" presId="urn:microsoft.com/office/officeart/2016/7/layout/LinearArrowProcessNumbered"/>
    <dgm:cxn modelId="{59854E48-74A0-4C0E-BEBF-D2AC091B464E}" type="presParOf" srcId="{0928B0BE-6A87-40FB-BC74-20E351E327B7}" destId="{BC46D626-5FFC-4C7C-86FE-EDEC70A1DD48}"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1BF2EC-05DB-4C27-A627-47D0F0B08BA6}"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CE201824-3613-4FD3-B602-078E33FD8B4A}">
      <dgm:prSet/>
      <dgm:spPr/>
      <dgm:t>
        <a:bodyPr/>
        <a:lstStyle/>
        <a:p>
          <a:pPr>
            <a:defRPr b="1"/>
          </a:pPr>
          <a:r>
            <a:rPr lang="en-US"/>
            <a:t>Naturalistic observation </a:t>
          </a:r>
          <a:r>
            <a:rPr lang="en-US">
              <a:sym typeface="Wingdings" panose="05000000000000000000" pitchFamily="2" charset="2"/>
            </a:rPr>
            <a:t></a:t>
          </a:r>
          <a:r>
            <a:rPr lang="en-US"/>
            <a:t> where a scientist systematically studies human or animal behavior in its natural environment </a:t>
          </a:r>
        </a:p>
      </dgm:t>
    </dgm:pt>
    <dgm:pt modelId="{A6DE829B-321F-4AB9-A131-16848EC5FDF5}" type="parTrans" cxnId="{B75E1369-8C73-435F-96C8-84576B380A96}">
      <dgm:prSet/>
      <dgm:spPr/>
      <dgm:t>
        <a:bodyPr/>
        <a:lstStyle/>
        <a:p>
          <a:endParaRPr lang="en-US"/>
        </a:p>
      </dgm:t>
    </dgm:pt>
    <dgm:pt modelId="{46B5BA6D-6F13-436D-B62C-51728774BB8E}" type="sibTrans" cxnId="{B75E1369-8C73-435F-96C8-84576B380A96}">
      <dgm:prSet/>
      <dgm:spPr/>
      <dgm:t>
        <a:bodyPr/>
        <a:lstStyle/>
        <a:p>
          <a:endParaRPr lang="en-US"/>
        </a:p>
      </dgm:t>
    </dgm:pt>
    <dgm:pt modelId="{FB6B15D8-4751-4E7B-AA05-04951B2A4324}">
      <dgm:prSet/>
      <dgm:spPr/>
      <dgm:t>
        <a:bodyPr/>
        <a:lstStyle/>
        <a:p>
          <a:r>
            <a:rPr lang="en-US"/>
            <a:t>Advantage: your results aren’t tainted by the experimenter</a:t>
          </a:r>
        </a:p>
      </dgm:t>
    </dgm:pt>
    <dgm:pt modelId="{F850218B-FF77-4977-9599-0DAAE24A8380}" type="parTrans" cxnId="{7B77F7B3-C920-46EA-891B-5ADBAAA501D2}">
      <dgm:prSet/>
      <dgm:spPr/>
      <dgm:t>
        <a:bodyPr/>
        <a:lstStyle/>
        <a:p>
          <a:endParaRPr lang="en-US"/>
        </a:p>
      </dgm:t>
    </dgm:pt>
    <dgm:pt modelId="{45477CBC-12F0-4962-97D4-DE47FAE85F10}" type="sibTrans" cxnId="{7B77F7B3-C920-46EA-891B-5ADBAAA501D2}">
      <dgm:prSet/>
      <dgm:spPr/>
      <dgm:t>
        <a:bodyPr/>
        <a:lstStyle/>
        <a:p>
          <a:endParaRPr lang="en-US"/>
        </a:p>
      </dgm:t>
    </dgm:pt>
    <dgm:pt modelId="{7B32B230-4466-49EF-A664-42F8ACFE0FCB}">
      <dgm:prSet/>
      <dgm:spPr/>
      <dgm:t>
        <a:bodyPr/>
        <a:lstStyle/>
        <a:p>
          <a:r>
            <a:rPr lang="en-US"/>
            <a:t>Disadvantage: the observation may take a long time and/or your presence may influence those being observed</a:t>
          </a:r>
        </a:p>
      </dgm:t>
    </dgm:pt>
    <dgm:pt modelId="{08FF7B21-9B36-41E7-ADEA-D564E45A9C56}" type="parTrans" cxnId="{3EFA09F4-1E50-4D92-BC31-76FFFEB0C43D}">
      <dgm:prSet/>
      <dgm:spPr/>
      <dgm:t>
        <a:bodyPr/>
        <a:lstStyle/>
        <a:p>
          <a:endParaRPr lang="en-US"/>
        </a:p>
      </dgm:t>
    </dgm:pt>
    <dgm:pt modelId="{FA7BFB3A-594F-4FBD-8DB7-FD7C6BA683C9}" type="sibTrans" cxnId="{3EFA09F4-1E50-4D92-BC31-76FFFEB0C43D}">
      <dgm:prSet/>
      <dgm:spPr/>
      <dgm:t>
        <a:bodyPr/>
        <a:lstStyle/>
        <a:p>
          <a:endParaRPr lang="en-US"/>
        </a:p>
      </dgm:t>
    </dgm:pt>
    <dgm:pt modelId="{84F1193B-E6EA-4F29-B1F1-424A4D80E850}">
      <dgm:prSet/>
      <dgm:spPr/>
      <dgm:t>
        <a:bodyPr/>
        <a:lstStyle/>
        <a:p>
          <a:pPr>
            <a:defRPr b="1"/>
          </a:pPr>
          <a:r>
            <a:rPr lang="en-US"/>
            <a:t>Laboratory observation </a:t>
          </a:r>
          <a:r>
            <a:rPr lang="en-US">
              <a:sym typeface="Wingdings" panose="05000000000000000000" pitchFamily="2" charset="2"/>
            </a:rPr>
            <a:t></a:t>
          </a:r>
          <a:r>
            <a:rPr lang="en-US"/>
            <a:t> where people or animals are observed in a lab setting </a:t>
          </a:r>
        </a:p>
      </dgm:t>
    </dgm:pt>
    <dgm:pt modelId="{2AB0A753-7246-480A-9470-7C37BED23A20}" type="parTrans" cxnId="{B3A32FC9-5A2D-4CE1-B548-C79A16E833DF}">
      <dgm:prSet/>
      <dgm:spPr/>
      <dgm:t>
        <a:bodyPr/>
        <a:lstStyle/>
        <a:p>
          <a:endParaRPr lang="en-US"/>
        </a:p>
      </dgm:t>
    </dgm:pt>
    <dgm:pt modelId="{1F402F0F-715D-4650-82B5-B0692E10D5BA}" type="sibTrans" cxnId="{B3A32FC9-5A2D-4CE1-B548-C79A16E833DF}">
      <dgm:prSet/>
      <dgm:spPr/>
      <dgm:t>
        <a:bodyPr/>
        <a:lstStyle/>
        <a:p>
          <a:endParaRPr lang="en-US"/>
        </a:p>
      </dgm:t>
    </dgm:pt>
    <dgm:pt modelId="{5EDAB0B6-4C3F-43EB-A1DC-527730BEA045}">
      <dgm:prSet/>
      <dgm:spPr/>
      <dgm:t>
        <a:bodyPr/>
        <a:lstStyle/>
        <a:p>
          <a:r>
            <a:rPr lang="en-US"/>
            <a:t>Advantage: you can use sophisticated equipment</a:t>
          </a:r>
        </a:p>
      </dgm:t>
    </dgm:pt>
    <dgm:pt modelId="{F514C689-5E4E-4E03-89C5-DEDDF8DD10CA}" type="parTrans" cxnId="{24E4D51A-DC7E-4D7E-8022-1587EC024EDF}">
      <dgm:prSet/>
      <dgm:spPr/>
      <dgm:t>
        <a:bodyPr/>
        <a:lstStyle/>
        <a:p>
          <a:endParaRPr lang="en-US"/>
        </a:p>
      </dgm:t>
    </dgm:pt>
    <dgm:pt modelId="{7BB2A132-AC6A-4530-A9C9-10660F4D0993}" type="sibTrans" cxnId="{24E4D51A-DC7E-4D7E-8022-1587EC024EDF}">
      <dgm:prSet/>
      <dgm:spPr/>
      <dgm:t>
        <a:bodyPr/>
        <a:lstStyle/>
        <a:p>
          <a:endParaRPr lang="en-US"/>
        </a:p>
      </dgm:t>
    </dgm:pt>
    <dgm:pt modelId="{0F085236-F8A1-4AE4-97EB-057E667B8A90}">
      <dgm:prSet/>
      <dgm:spPr/>
      <dgm:t>
        <a:bodyPr/>
        <a:lstStyle/>
        <a:p>
          <a:r>
            <a:rPr lang="en-US"/>
            <a:t>Disadvantage: your presence could influence those being observed </a:t>
          </a:r>
        </a:p>
      </dgm:t>
    </dgm:pt>
    <dgm:pt modelId="{1996894F-FF7A-4F61-BAA0-A94351D7DCE0}" type="parTrans" cxnId="{81B5E949-1D72-4414-B98F-98C96743DC7D}">
      <dgm:prSet/>
      <dgm:spPr/>
      <dgm:t>
        <a:bodyPr/>
        <a:lstStyle/>
        <a:p>
          <a:endParaRPr lang="en-US"/>
        </a:p>
      </dgm:t>
    </dgm:pt>
    <dgm:pt modelId="{6DC62AFF-3E27-4754-B215-4BB824BCEF3B}" type="sibTrans" cxnId="{81B5E949-1D72-4414-B98F-98C96743DC7D}">
      <dgm:prSet/>
      <dgm:spPr/>
      <dgm:t>
        <a:bodyPr/>
        <a:lstStyle/>
        <a:p>
          <a:endParaRPr lang="en-US"/>
        </a:p>
      </dgm:t>
    </dgm:pt>
    <dgm:pt modelId="{E40C48E9-0524-4380-8EE6-50AEC8DC692F}">
      <dgm:prSet/>
      <dgm:spPr/>
      <dgm:t>
        <a:bodyPr/>
        <a:lstStyle/>
        <a:p>
          <a:pPr>
            <a:defRPr b="1"/>
          </a:pPr>
          <a:r>
            <a:rPr lang="en-US"/>
            <a:t>Case studies </a:t>
          </a:r>
          <a:r>
            <a:rPr lang="en-US">
              <a:sym typeface="Wingdings" panose="05000000000000000000" pitchFamily="2" charset="2"/>
            </a:rPr>
            <a:t></a:t>
          </a:r>
          <a:r>
            <a:rPr lang="en-US"/>
            <a:t> a detailed description of one person or of a small group based on careful observation </a:t>
          </a:r>
        </a:p>
      </dgm:t>
    </dgm:pt>
    <dgm:pt modelId="{AE58D9EF-6FE4-4566-A416-4FA297940A4D}" type="parTrans" cxnId="{FE09DF2E-EF20-4F41-8FB2-3D4804A31C78}">
      <dgm:prSet/>
      <dgm:spPr/>
      <dgm:t>
        <a:bodyPr/>
        <a:lstStyle/>
        <a:p>
          <a:endParaRPr lang="en-US"/>
        </a:p>
      </dgm:t>
    </dgm:pt>
    <dgm:pt modelId="{BFD860D9-85E2-4F3D-B8F8-388129229C6D}" type="sibTrans" cxnId="{FE09DF2E-EF20-4F41-8FB2-3D4804A31C78}">
      <dgm:prSet/>
      <dgm:spPr/>
      <dgm:t>
        <a:bodyPr/>
        <a:lstStyle/>
        <a:p>
          <a:endParaRPr lang="en-US"/>
        </a:p>
      </dgm:t>
    </dgm:pt>
    <dgm:pt modelId="{DDA2DE68-E95E-49DE-ACC9-7DEC761DB564}">
      <dgm:prSet/>
      <dgm:spPr/>
      <dgm:t>
        <a:bodyPr/>
        <a:lstStyle/>
        <a:p>
          <a:r>
            <a:rPr lang="en-US"/>
            <a:t>Advantage: you create a detailed description of the behavior </a:t>
          </a:r>
        </a:p>
      </dgm:t>
    </dgm:pt>
    <dgm:pt modelId="{47F9EB28-ABF4-4A9D-BB74-957526AFF5C5}" type="parTrans" cxnId="{2BB950B7-B216-4953-BD75-FD75DC4D5989}">
      <dgm:prSet/>
      <dgm:spPr/>
      <dgm:t>
        <a:bodyPr/>
        <a:lstStyle/>
        <a:p>
          <a:endParaRPr lang="en-US"/>
        </a:p>
      </dgm:t>
    </dgm:pt>
    <dgm:pt modelId="{B6D37824-4C3E-495D-8F15-383D1B8FB7D3}" type="sibTrans" cxnId="{2BB950B7-B216-4953-BD75-FD75DC4D5989}">
      <dgm:prSet/>
      <dgm:spPr/>
      <dgm:t>
        <a:bodyPr/>
        <a:lstStyle/>
        <a:p>
          <a:endParaRPr lang="en-US"/>
        </a:p>
      </dgm:t>
    </dgm:pt>
    <dgm:pt modelId="{A6236182-61E7-49BE-A320-54A738AC9B49}">
      <dgm:prSet/>
      <dgm:spPr/>
      <dgm:t>
        <a:bodyPr/>
        <a:lstStyle/>
        <a:p>
          <a:r>
            <a:rPr lang="en-US"/>
            <a:t>Disadvantage: you may not be able to generalize your results to a larger population</a:t>
          </a:r>
        </a:p>
      </dgm:t>
    </dgm:pt>
    <dgm:pt modelId="{4F065B13-A0ED-4D56-A1BF-36AAF4E98846}" type="parTrans" cxnId="{A06487AB-6B01-4356-AAFA-4511D1364CAF}">
      <dgm:prSet/>
      <dgm:spPr/>
      <dgm:t>
        <a:bodyPr/>
        <a:lstStyle/>
        <a:p>
          <a:endParaRPr lang="en-US"/>
        </a:p>
      </dgm:t>
    </dgm:pt>
    <dgm:pt modelId="{863E4817-2356-4963-8454-5DC005F6185B}" type="sibTrans" cxnId="{A06487AB-6B01-4356-AAFA-4511D1364CAF}">
      <dgm:prSet/>
      <dgm:spPr/>
      <dgm:t>
        <a:bodyPr/>
        <a:lstStyle/>
        <a:p>
          <a:endParaRPr lang="en-US"/>
        </a:p>
      </dgm:t>
    </dgm:pt>
    <dgm:pt modelId="{BA1000B9-2026-4888-AE88-68C338222ED7}" type="pres">
      <dgm:prSet presAssocID="{F31BF2EC-05DB-4C27-A627-47D0F0B08BA6}" presName="linear" presStyleCnt="0">
        <dgm:presLayoutVars>
          <dgm:dir/>
          <dgm:animLvl val="lvl"/>
          <dgm:resizeHandles val="exact"/>
        </dgm:presLayoutVars>
      </dgm:prSet>
      <dgm:spPr/>
    </dgm:pt>
    <dgm:pt modelId="{276894F1-8AA8-4105-BB7C-BEF7A7288FD9}" type="pres">
      <dgm:prSet presAssocID="{CE201824-3613-4FD3-B602-078E33FD8B4A}" presName="parentLin" presStyleCnt="0"/>
      <dgm:spPr/>
    </dgm:pt>
    <dgm:pt modelId="{A0A7BB07-EA99-4367-ACEB-EBE6E712DA67}" type="pres">
      <dgm:prSet presAssocID="{CE201824-3613-4FD3-B602-078E33FD8B4A}" presName="parentLeftMargin" presStyleLbl="node1" presStyleIdx="0" presStyleCnt="3"/>
      <dgm:spPr/>
    </dgm:pt>
    <dgm:pt modelId="{22E230A8-0CAC-4755-8291-DE8A5073DF01}" type="pres">
      <dgm:prSet presAssocID="{CE201824-3613-4FD3-B602-078E33FD8B4A}" presName="parentText" presStyleLbl="node1" presStyleIdx="0" presStyleCnt="3">
        <dgm:presLayoutVars>
          <dgm:chMax val="0"/>
          <dgm:bulletEnabled val="1"/>
        </dgm:presLayoutVars>
      </dgm:prSet>
      <dgm:spPr/>
    </dgm:pt>
    <dgm:pt modelId="{98627F01-2F18-4F36-B1F3-D15870BA8DFA}" type="pres">
      <dgm:prSet presAssocID="{CE201824-3613-4FD3-B602-078E33FD8B4A}" presName="negativeSpace" presStyleCnt="0"/>
      <dgm:spPr/>
    </dgm:pt>
    <dgm:pt modelId="{2442F135-2D94-4FB5-AF0B-EC6E7BAB5117}" type="pres">
      <dgm:prSet presAssocID="{CE201824-3613-4FD3-B602-078E33FD8B4A}" presName="childText" presStyleLbl="conFgAcc1" presStyleIdx="0" presStyleCnt="3">
        <dgm:presLayoutVars>
          <dgm:bulletEnabled val="1"/>
        </dgm:presLayoutVars>
      </dgm:prSet>
      <dgm:spPr/>
    </dgm:pt>
    <dgm:pt modelId="{B28C997E-A871-4EA9-8B11-B573679EA9A9}" type="pres">
      <dgm:prSet presAssocID="{46B5BA6D-6F13-436D-B62C-51728774BB8E}" presName="spaceBetweenRectangles" presStyleCnt="0"/>
      <dgm:spPr/>
    </dgm:pt>
    <dgm:pt modelId="{488CA807-29F3-40C7-A15F-6815A4933BBE}" type="pres">
      <dgm:prSet presAssocID="{84F1193B-E6EA-4F29-B1F1-424A4D80E850}" presName="parentLin" presStyleCnt="0"/>
      <dgm:spPr/>
    </dgm:pt>
    <dgm:pt modelId="{1A158731-26E3-46FD-9E43-C1DCC085D1B8}" type="pres">
      <dgm:prSet presAssocID="{84F1193B-E6EA-4F29-B1F1-424A4D80E850}" presName="parentLeftMargin" presStyleLbl="node1" presStyleIdx="0" presStyleCnt="3"/>
      <dgm:spPr/>
    </dgm:pt>
    <dgm:pt modelId="{77670EF6-10E4-476E-BA2F-1BBABC6118DA}" type="pres">
      <dgm:prSet presAssocID="{84F1193B-E6EA-4F29-B1F1-424A4D80E850}" presName="parentText" presStyleLbl="node1" presStyleIdx="1" presStyleCnt="3">
        <dgm:presLayoutVars>
          <dgm:chMax val="0"/>
          <dgm:bulletEnabled val="1"/>
        </dgm:presLayoutVars>
      </dgm:prSet>
      <dgm:spPr/>
    </dgm:pt>
    <dgm:pt modelId="{72BC5997-DAAA-4137-97DB-317F3F99FB7E}" type="pres">
      <dgm:prSet presAssocID="{84F1193B-E6EA-4F29-B1F1-424A4D80E850}" presName="negativeSpace" presStyleCnt="0"/>
      <dgm:spPr/>
    </dgm:pt>
    <dgm:pt modelId="{9B672BD6-7F5D-4965-8C1D-44B4F9AE96B2}" type="pres">
      <dgm:prSet presAssocID="{84F1193B-E6EA-4F29-B1F1-424A4D80E850}" presName="childText" presStyleLbl="conFgAcc1" presStyleIdx="1" presStyleCnt="3">
        <dgm:presLayoutVars>
          <dgm:bulletEnabled val="1"/>
        </dgm:presLayoutVars>
      </dgm:prSet>
      <dgm:spPr/>
    </dgm:pt>
    <dgm:pt modelId="{2D72088B-081B-4A88-9AE0-DAB3A05EE51F}" type="pres">
      <dgm:prSet presAssocID="{1F402F0F-715D-4650-82B5-B0692E10D5BA}" presName="spaceBetweenRectangles" presStyleCnt="0"/>
      <dgm:spPr/>
    </dgm:pt>
    <dgm:pt modelId="{B42E3F5E-15D2-45EC-A32B-7530C2AE6D64}" type="pres">
      <dgm:prSet presAssocID="{E40C48E9-0524-4380-8EE6-50AEC8DC692F}" presName="parentLin" presStyleCnt="0"/>
      <dgm:spPr/>
    </dgm:pt>
    <dgm:pt modelId="{B053B1D6-2AC7-4D92-ABC5-C496022A856B}" type="pres">
      <dgm:prSet presAssocID="{E40C48E9-0524-4380-8EE6-50AEC8DC692F}" presName="parentLeftMargin" presStyleLbl="node1" presStyleIdx="1" presStyleCnt="3"/>
      <dgm:spPr/>
    </dgm:pt>
    <dgm:pt modelId="{58E1833A-65A6-42AD-8DC8-CBA5526AADE0}" type="pres">
      <dgm:prSet presAssocID="{E40C48E9-0524-4380-8EE6-50AEC8DC692F}" presName="parentText" presStyleLbl="node1" presStyleIdx="2" presStyleCnt="3">
        <dgm:presLayoutVars>
          <dgm:chMax val="0"/>
          <dgm:bulletEnabled val="1"/>
        </dgm:presLayoutVars>
      </dgm:prSet>
      <dgm:spPr/>
    </dgm:pt>
    <dgm:pt modelId="{06D263AD-E2BC-4815-833B-632F77E64C83}" type="pres">
      <dgm:prSet presAssocID="{E40C48E9-0524-4380-8EE6-50AEC8DC692F}" presName="negativeSpace" presStyleCnt="0"/>
      <dgm:spPr/>
    </dgm:pt>
    <dgm:pt modelId="{6037E447-9538-41B3-9606-0410F6BD50BE}" type="pres">
      <dgm:prSet presAssocID="{E40C48E9-0524-4380-8EE6-50AEC8DC692F}" presName="childText" presStyleLbl="conFgAcc1" presStyleIdx="2" presStyleCnt="3">
        <dgm:presLayoutVars>
          <dgm:bulletEnabled val="1"/>
        </dgm:presLayoutVars>
      </dgm:prSet>
      <dgm:spPr/>
    </dgm:pt>
  </dgm:ptLst>
  <dgm:cxnLst>
    <dgm:cxn modelId="{ECD56B0B-A37A-42C9-B3E9-3900FB1BA3DE}" type="presOf" srcId="{84F1193B-E6EA-4F29-B1F1-424A4D80E850}" destId="{1A158731-26E3-46FD-9E43-C1DCC085D1B8}" srcOrd="0" destOrd="0" presId="urn:microsoft.com/office/officeart/2005/8/layout/list1"/>
    <dgm:cxn modelId="{24E4D51A-DC7E-4D7E-8022-1587EC024EDF}" srcId="{84F1193B-E6EA-4F29-B1F1-424A4D80E850}" destId="{5EDAB0B6-4C3F-43EB-A1DC-527730BEA045}" srcOrd="0" destOrd="0" parTransId="{F514C689-5E4E-4E03-89C5-DEDDF8DD10CA}" sibTransId="{7BB2A132-AC6A-4530-A9C9-10660F4D0993}"/>
    <dgm:cxn modelId="{98962721-3624-47FC-BEF6-42AF2CCC5BFA}" type="presOf" srcId="{CE201824-3613-4FD3-B602-078E33FD8B4A}" destId="{22E230A8-0CAC-4755-8291-DE8A5073DF01}" srcOrd="1" destOrd="0" presId="urn:microsoft.com/office/officeart/2005/8/layout/list1"/>
    <dgm:cxn modelId="{FE09DF2E-EF20-4F41-8FB2-3D4804A31C78}" srcId="{F31BF2EC-05DB-4C27-A627-47D0F0B08BA6}" destId="{E40C48E9-0524-4380-8EE6-50AEC8DC692F}" srcOrd="2" destOrd="0" parTransId="{AE58D9EF-6FE4-4566-A416-4FA297940A4D}" sibTransId="{BFD860D9-85E2-4F3D-B8F8-388129229C6D}"/>
    <dgm:cxn modelId="{B75E1369-8C73-435F-96C8-84576B380A96}" srcId="{F31BF2EC-05DB-4C27-A627-47D0F0B08BA6}" destId="{CE201824-3613-4FD3-B602-078E33FD8B4A}" srcOrd="0" destOrd="0" parTransId="{A6DE829B-321F-4AB9-A131-16848EC5FDF5}" sibTransId="{46B5BA6D-6F13-436D-B62C-51728774BB8E}"/>
    <dgm:cxn modelId="{81B5E949-1D72-4414-B98F-98C96743DC7D}" srcId="{84F1193B-E6EA-4F29-B1F1-424A4D80E850}" destId="{0F085236-F8A1-4AE4-97EB-057E667B8A90}" srcOrd="1" destOrd="0" parTransId="{1996894F-FF7A-4F61-BAA0-A94351D7DCE0}" sibTransId="{6DC62AFF-3E27-4754-B215-4BB824BCEF3B}"/>
    <dgm:cxn modelId="{6AE88F8D-A345-4FE4-967F-BFF3FC78A6C8}" type="presOf" srcId="{A6236182-61E7-49BE-A320-54A738AC9B49}" destId="{6037E447-9538-41B3-9606-0410F6BD50BE}" srcOrd="0" destOrd="1" presId="urn:microsoft.com/office/officeart/2005/8/layout/list1"/>
    <dgm:cxn modelId="{49214096-63D9-42E2-A8E3-1122D795131F}" type="presOf" srcId="{0F085236-F8A1-4AE4-97EB-057E667B8A90}" destId="{9B672BD6-7F5D-4965-8C1D-44B4F9AE96B2}" srcOrd="0" destOrd="1" presId="urn:microsoft.com/office/officeart/2005/8/layout/list1"/>
    <dgm:cxn modelId="{8F9ED7A1-26BF-4E69-BE4E-1D3289DB7617}" type="presOf" srcId="{E40C48E9-0524-4380-8EE6-50AEC8DC692F}" destId="{B053B1D6-2AC7-4D92-ABC5-C496022A856B}" srcOrd="0" destOrd="0" presId="urn:microsoft.com/office/officeart/2005/8/layout/list1"/>
    <dgm:cxn modelId="{A06487AB-6B01-4356-AAFA-4511D1364CAF}" srcId="{E40C48E9-0524-4380-8EE6-50AEC8DC692F}" destId="{A6236182-61E7-49BE-A320-54A738AC9B49}" srcOrd="1" destOrd="0" parTransId="{4F065B13-A0ED-4D56-A1BF-36AAF4E98846}" sibTransId="{863E4817-2356-4963-8454-5DC005F6185B}"/>
    <dgm:cxn modelId="{7B77F7B3-C920-46EA-891B-5ADBAAA501D2}" srcId="{CE201824-3613-4FD3-B602-078E33FD8B4A}" destId="{FB6B15D8-4751-4E7B-AA05-04951B2A4324}" srcOrd="0" destOrd="0" parTransId="{F850218B-FF77-4977-9599-0DAAE24A8380}" sibTransId="{45477CBC-12F0-4962-97D4-DE47FAE85F10}"/>
    <dgm:cxn modelId="{2BB950B7-B216-4953-BD75-FD75DC4D5989}" srcId="{E40C48E9-0524-4380-8EE6-50AEC8DC692F}" destId="{DDA2DE68-E95E-49DE-ACC9-7DEC761DB564}" srcOrd="0" destOrd="0" parTransId="{47F9EB28-ABF4-4A9D-BB74-957526AFF5C5}" sibTransId="{B6D37824-4C3E-495D-8F15-383D1B8FB7D3}"/>
    <dgm:cxn modelId="{F2C15BC0-9856-4867-B847-AC160834CD36}" type="presOf" srcId="{E40C48E9-0524-4380-8EE6-50AEC8DC692F}" destId="{58E1833A-65A6-42AD-8DC8-CBA5526AADE0}" srcOrd="1" destOrd="0" presId="urn:microsoft.com/office/officeart/2005/8/layout/list1"/>
    <dgm:cxn modelId="{18E7E1C2-2277-488E-88B6-E6D9FD513CF2}" type="presOf" srcId="{84F1193B-E6EA-4F29-B1F1-424A4D80E850}" destId="{77670EF6-10E4-476E-BA2F-1BBABC6118DA}" srcOrd="1" destOrd="0" presId="urn:microsoft.com/office/officeart/2005/8/layout/list1"/>
    <dgm:cxn modelId="{B3A32FC9-5A2D-4CE1-B548-C79A16E833DF}" srcId="{F31BF2EC-05DB-4C27-A627-47D0F0B08BA6}" destId="{84F1193B-E6EA-4F29-B1F1-424A4D80E850}" srcOrd="1" destOrd="0" parTransId="{2AB0A753-7246-480A-9470-7C37BED23A20}" sibTransId="{1F402F0F-715D-4650-82B5-B0692E10D5BA}"/>
    <dgm:cxn modelId="{FB2CBFCA-C0FE-4D2A-BC61-8291A39BB6C4}" type="presOf" srcId="{5EDAB0B6-4C3F-43EB-A1DC-527730BEA045}" destId="{9B672BD6-7F5D-4965-8C1D-44B4F9AE96B2}" srcOrd="0" destOrd="0" presId="urn:microsoft.com/office/officeart/2005/8/layout/list1"/>
    <dgm:cxn modelId="{2BC757D4-8193-434E-A10A-D00F3CC1D80D}" type="presOf" srcId="{FB6B15D8-4751-4E7B-AA05-04951B2A4324}" destId="{2442F135-2D94-4FB5-AF0B-EC6E7BAB5117}" srcOrd="0" destOrd="0" presId="urn:microsoft.com/office/officeart/2005/8/layout/list1"/>
    <dgm:cxn modelId="{30C211E5-94A5-4640-83A6-CFFA0F836D79}" type="presOf" srcId="{F31BF2EC-05DB-4C27-A627-47D0F0B08BA6}" destId="{BA1000B9-2026-4888-AE88-68C338222ED7}" srcOrd="0" destOrd="0" presId="urn:microsoft.com/office/officeart/2005/8/layout/list1"/>
    <dgm:cxn modelId="{44E8A0E6-6C1A-4F7B-B59F-5027CB77E1E1}" type="presOf" srcId="{DDA2DE68-E95E-49DE-ACC9-7DEC761DB564}" destId="{6037E447-9538-41B3-9606-0410F6BD50BE}" srcOrd="0" destOrd="0" presId="urn:microsoft.com/office/officeart/2005/8/layout/list1"/>
    <dgm:cxn modelId="{4ECD94EA-377A-4D5C-87FA-157B1811FF38}" type="presOf" srcId="{7B32B230-4466-49EF-A664-42F8ACFE0FCB}" destId="{2442F135-2D94-4FB5-AF0B-EC6E7BAB5117}" srcOrd="0" destOrd="1" presId="urn:microsoft.com/office/officeart/2005/8/layout/list1"/>
    <dgm:cxn modelId="{3EFA09F4-1E50-4D92-BC31-76FFFEB0C43D}" srcId="{CE201824-3613-4FD3-B602-078E33FD8B4A}" destId="{7B32B230-4466-49EF-A664-42F8ACFE0FCB}" srcOrd="1" destOrd="0" parTransId="{08FF7B21-9B36-41E7-ADEA-D564E45A9C56}" sibTransId="{FA7BFB3A-594F-4FBD-8DB7-FD7C6BA683C9}"/>
    <dgm:cxn modelId="{66D6A0FB-D3FB-471A-8AFD-2E70FC60E74A}" type="presOf" srcId="{CE201824-3613-4FD3-B602-078E33FD8B4A}" destId="{A0A7BB07-EA99-4367-ACEB-EBE6E712DA67}" srcOrd="0" destOrd="0" presId="urn:microsoft.com/office/officeart/2005/8/layout/list1"/>
    <dgm:cxn modelId="{D33B865D-0808-4DCA-8F47-114ACB5D95C3}" type="presParOf" srcId="{BA1000B9-2026-4888-AE88-68C338222ED7}" destId="{276894F1-8AA8-4105-BB7C-BEF7A7288FD9}" srcOrd="0" destOrd="0" presId="urn:microsoft.com/office/officeart/2005/8/layout/list1"/>
    <dgm:cxn modelId="{A5EE8A98-2BB5-41BE-B31C-3EEE04544EA6}" type="presParOf" srcId="{276894F1-8AA8-4105-BB7C-BEF7A7288FD9}" destId="{A0A7BB07-EA99-4367-ACEB-EBE6E712DA67}" srcOrd="0" destOrd="0" presId="urn:microsoft.com/office/officeart/2005/8/layout/list1"/>
    <dgm:cxn modelId="{B3C952DC-D538-46CB-AD72-97F646D7C026}" type="presParOf" srcId="{276894F1-8AA8-4105-BB7C-BEF7A7288FD9}" destId="{22E230A8-0CAC-4755-8291-DE8A5073DF01}" srcOrd="1" destOrd="0" presId="urn:microsoft.com/office/officeart/2005/8/layout/list1"/>
    <dgm:cxn modelId="{AD519E8A-4DB1-4E4F-8648-8922F292BE98}" type="presParOf" srcId="{BA1000B9-2026-4888-AE88-68C338222ED7}" destId="{98627F01-2F18-4F36-B1F3-D15870BA8DFA}" srcOrd="1" destOrd="0" presId="urn:microsoft.com/office/officeart/2005/8/layout/list1"/>
    <dgm:cxn modelId="{DF67DDC2-4249-4C0D-90E0-2C578C15C54A}" type="presParOf" srcId="{BA1000B9-2026-4888-AE88-68C338222ED7}" destId="{2442F135-2D94-4FB5-AF0B-EC6E7BAB5117}" srcOrd="2" destOrd="0" presId="urn:microsoft.com/office/officeart/2005/8/layout/list1"/>
    <dgm:cxn modelId="{3E8502C3-EEAF-4E1B-B64B-A5D2CC569565}" type="presParOf" srcId="{BA1000B9-2026-4888-AE88-68C338222ED7}" destId="{B28C997E-A871-4EA9-8B11-B573679EA9A9}" srcOrd="3" destOrd="0" presId="urn:microsoft.com/office/officeart/2005/8/layout/list1"/>
    <dgm:cxn modelId="{B8975DFB-2B40-41D4-B63A-3276A8B14D4A}" type="presParOf" srcId="{BA1000B9-2026-4888-AE88-68C338222ED7}" destId="{488CA807-29F3-40C7-A15F-6815A4933BBE}" srcOrd="4" destOrd="0" presId="urn:microsoft.com/office/officeart/2005/8/layout/list1"/>
    <dgm:cxn modelId="{9BAA2616-8E62-402C-8599-93BF3E350A21}" type="presParOf" srcId="{488CA807-29F3-40C7-A15F-6815A4933BBE}" destId="{1A158731-26E3-46FD-9E43-C1DCC085D1B8}" srcOrd="0" destOrd="0" presId="urn:microsoft.com/office/officeart/2005/8/layout/list1"/>
    <dgm:cxn modelId="{A30CCC61-B8DE-4126-BBA4-7A85AF5D3083}" type="presParOf" srcId="{488CA807-29F3-40C7-A15F-6815A4933BBE}" destId="{77670EF6-10E4-476E-BA2F-1BBABC6118DA}" srcOrd="1" destOrd="0" presId="urn:microsoft.com/office/officeart/2005/8/layout/list1"/>
    <dgm:cxn modelId="{086EA973-659F-4346-8347-9A96ECB1AB06}" type="presParOf" srcId="{BA1000B9-2026-4888-AE88-68C338222ED7}" destId="{72BC5997-DAAA-4137-97DB-317F3F99FB7E}" srcOrd="5" destOrd="0" presId="urn:microsoft.com/office/officeart/2005/8/layout/list1"/>
    <dgm:cxn modelId="{37C81830-68F5-40EA-B30A-59311FF2E892}" type="presParOf" srcId="{BA1000B9-2026-4888-AE88-68C338222ED7}" destId="{9B672BD6-7F5D-4965-8C1D-44B4F9AE96B2}" srcOrd="6" destOrd="0" presId="urn:microsoft.com/office/officeart/2005/8/layout/list1"/>
    <dgm:cxn modelId="{DEEF8838-3AEF-4CC2-ABFD-D5E3A82D6FAE}" type="presParOf" srcId="{BA1000B9-2026-4888-AE88-68C338222ED7}" destId="{2D72088B-081B-4A88-9AE0-DAB3A05EE51F}" srcOrd="7" destOrd="0" presId="urn:microsoft.com/office/officeart/2005/8/layout/list1"/>
    <dgm:cxn modelId="{5ABE16DB-4537-4265-9801-34DC774637B0}" type="presParOf" srcId="{BA1000B9-2026-4888-AE88-68C338222ED7}" destId="{B42E3F5E-15D2-45EC-A32B-7530C2AE6D64}" srcOrd="8" destOrd="0" presId="urn:microsoft.com/office/officeart/2005/8/layout/list1"/>
    <dgm:cxn modelId="{CDBD0FB9-24E3-47CD-A574-AC8C487F6974}" type="presParOf" srcId="{B42E3F5E-15D2-45EC-A32B-7530C2AE6D64}" destId="{B053B1D6-2AC7-4D92-ABC5-C496022A856B}" srcOrd="0" destOrd="0" presId="urn:microsoft.com/office/officeart/2005/8/layout/list1"/>
    <dgm:cxn modelId="{7F4C585E-F031-45EC-9B57-2675C0BCEBA9}" type="presParOf" srcId="{B42E3F5E-15D2-45EC-A32B-7530C2AE6D64}" destId="{58E1833A-65A6-42AD-8DC8-CBA5526AADE0}" srcOrd="1" destOrd="0" presId="urn:microsoft.com/office/officeart/2005/8/layout/list1"/>
    <dgm:cxn modelId="{78AFAA3E-579B-4863-B147-1BF6769A51B7}" type="presParOf" srcId="{BA1000B9-2026-4888-AE88-68C338222ED7}" destId="{06D263AD-E2BC-4815-833B-632F77E64C83}" srcOrd="9" destOrd="0" presId="urn:microsoft.com/office/officeart/2005/8/layout/list1"/>
    <dgm:cxn modelId="{B810AEC0-CF76-4900-A989-55833AB3EB42}" type="presParOf" srcId="{BA1000B9-2026-4888-AE88-68C338222ED7}" destId="{6037E447-9538-41B3-9606-0410F6BD50B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9A5FCD-51E4-4AC9-B8B9-D92CD5482D9F}"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C733FC5D-9606-4751-92A9-1C3C43443D75}">
      <dgm:prSet/>
      <dgm:spPr/>
      <dgm:t>
        <a:bodyPr/>
        <a:lstStyle/>
        <a:p>
          <a:r>
            <a:rPr lang="en-US" dirty="0">
              <a:solidFill>
                <a:schemeClr val="tx1"/>
              </a:solidFill>
            </a:rPr>
            <a:t>Surveys/self-reports </a:t>
          </a:r>
          <a:r>
            <a:rPr lang="en-US" dirty="0">
              <a:solidFill>
                <a:schemeClr val="tx1"/>
              </a:solidFill>
              <a:sym typeface="Wingdings" panose="05000000000000000000" pitchFamily="2" charset="2"/>
            </a:rPr>
            <a:t></a:t>
          </a:r>
          <a:r>
            <a:rPr lang="en-US" dirty="0">
              <a:solidFill>
                <a:schemeClr val="tx1"/>
              </a:solidFill>
            </a:rPr>
            <a:t> involves a questionnaire which assesses a psychological construct of interest</a:t>
          </a:r>
        </a:p>
      </dgm:t>
    </dgm:pt>
    <dgm:pt modelId="{52229E4B-2058-4436-9ADA-05C722FC8234}" type="parTrans" cxnId="{116D1995-9A5A-4521-97E9-CE1B15515240}">
      <dgm:prSet/>
      <dgm:spPr/>
      <dgm:t>
        <a:bodyPr/>
        <a:lstStyle/>
        <a:p>
          <a:endParaRPr lang="en-US"/>
        </a:p>
      </dgm:t>
    </dgm:pt>
    <dgm:pt modelId="{C52B296A-2763-45D8-8737-901284AF9BEC}" type="sibTrans" cxnId="{116D1995-9A5A-4521-97E9-CE1B15515240}">
      <dgm:prSet/>
      <dgm:spPr/>
      <dgm:t>
        <a:bodyPr/>
        <a:lstStyle/>
        <a:p>
          <a:endParaRPr lang="en-US"/>
        </a:p>
      </dgm:t>
    </dgm:pt>
    <dgm:pt modelId="{9C6AC4EE-3332-4754-8340-E51A705BD74D}">
      <dgm:prSet/>
      <dgm:spPr/>
      <dgm:t>
        <a:bodyPr/>
        <a:lstStyle/>
        <a:p>
          <a:r>
            <a:rPr lang="en-US" dirty="0">
              <a:solidFill>
                <a:schemeClr val="tx1"/>
              </a:solidFill>
            </a:rPr>
            <a:t>Advantage: you can get many responses quickly</a:t>
          </a:r>
        </a:p>
      </dgm:t>
    </dgm:pt>
    <dgm:pt modelId="{207904DB-C066-440A-9A70-FA347638B4EF}" type="parTrans" cxnId="{E6CB4A22-2A3C-42F4-A57B-878CD31C9F28}">
      <dgm:prSet/>
      <dgm:spPr/>
      <dgm:t>
        <a:bodyPr/>
        <a:lstStyle/>
        <a:p>
          <a:endParaRPr lang="en-US"/>
        </a:p>
      </dgm:t>
    </dgm:pt>
    <dgm:pt modelId="{BC90C87C-A7D9-4B61-B36C-90812035AC84}" type="sibTrans" cxnId="{E6CB4A22-2A3C-42F4-A57B-878CD31C9F28}">
      <dgm:prSet/>
      <dgm:spPr/>
      <dgm:t>
        <a:bodyPr/>
        <a:lstStyle/>
        <a:p>
          <a:endParaRPr lang="en-US"/>
        </a:p>
      </dgm:t>
    </dgm:pt>
    <dgm:pt modelId="{A4C08738-DD8F-4987-84CF-83587F5A8727}">
      <dgm:prSet/>
      <dgm:spPr/>
      <dgm:t>
        <a:bodyPr/>
        <a:lstStyle/>
        <a:p>
          <a:r>
            <a:rPr lang="en-US" dirty="0">
              <a:solidFill>
                <a:schemeClr val="tx1"/>
              </a:solidFill>
            </a:rPr>
            <a:t>Disadvantage: the participants may find the survey tedious or fall victim to social desirability, which means that they respond dishonestly so that their answers are seen favorably </a:t>
          </a:r>
        </a:p>
      </dgm:t>
    </dgm:pt>
    <dgm:pt modelId="{A7CB4256-A5FE-4D94-814D-92F408B2802D}" type="parTrans" cxnId="{75C7A537-F008-4E44-B73D-30B63ADB0837}">
      <dgm:prSet/>
      <dgm:spPr/>
      <dgm:t>
        <a:bodyPr/>
        <a:lstStyle/>
        <a:p>
          <a:endParaRPr lang="en-US"/>
        </a:p>
      </dgm:t>
    </dgm:pt>
    <dgm:pt modelId="{5E7AC565-E21F-4DD9-BA35-BFFD4EA0551B}" type="sibTrans" cxnId="{75C7A537-F008-4E44-B73D-30B63ADB0837}">
      <dgm:prSet/>
      <dgm:spPr/>
      <dgm:t>
        <a:bodyPr/>
        <a:lstStyle/>
        <a:p>
          <a:endParaRPr lang="en-US"/>
        </a:p>
      </dgm:t>
    </dgm:pt>
    <dgm:pt modelId="{878CA956-9595-4C6C-911B-9DE1F881ED51}">
      <dgm:prSet/>
      <dgm:spPr/>
      <dgm:t>
        <a:bodyPr/>
        <a:lstStyle/>
        <a:p>
          <a:r>
            <a:rPr lang="en-US" dirty="0">
              <a:solidFill>
                <a:schemeClr val="tx1"/>
              </a:solidFill>
            </a:rPr>
            <a:t>Correlational research </a:t>
          </a:r>
          <a:r>
            <a:rPr lang="en-US" dirty="0">
              <a:solidFill>
                <a:schemeClr val="tx1"/>
              </a:solidFill>
              <a:sym typeface="Wingdings" panose="05000000000000000000" pitchFamily="2" charset="2"/>
            </a:rPr>
            <a:t></a:t>
          </a:r>
          <a:r>
            <a:rPr lang="en-US" dirty="0">
              <a:solidFill>
                <a:schemeClr val="tx1"/>
              </a:solidFill>
            </a:rPr>
            <a:t> investigates the strength of a relationship between two variables using a correlation coefficient (-1.00 to +1.00) </a:t>
          </a:r>
        </a:p>
      </dgm:t>
    </dgm:pt>
    <dgm:pt modelId="{F71E9DB3-E1BB-4659-BAF5-01CCBBD73BA3}" type="parTrans" cxnId="{D7577216-607C-4DA6-8BD8-DBCC8646BDED}">
      <dgm:prSet/>
      <dgm:spPr/>
      <dgm:t>
        <a:bodyPr/>
        <a:lstStyle/>
        <a:p>
          <a:endParaRPr lang="en-US"/>
        </a:p>
      </dgm:t>
    </dgm:pt>
    <dgm:pt modelId="{36470744-FAC7-4208-AAF4-9827B5FFFF1F}" type="sibTrans" cxnId="{D7577216-607C-4DA6-8BD8-DBCC8646BDED}">
      <dgm:prSet/>
      <dgm:spPr/>
      <dgm:t>
        <a:bodyPr/>
        <a:lstStyle/>
        <a:p>
          <a:endParaRPr lang="en-US"/>
        </a:p>
      </dgm:t>
    </dgm:pt>
    <dgm:pt modelId="{77CC6C49-8534-440B-9C23-3464C481E292}">
      <dgm:prSet/>
      <dgm:spPr/>
      <dgm:t>
        <a:bodyPr/>
        <a:lstStyle/>
        <a:p>
          <a:r>
            <a:rPr lang="en-US" dirty="0">
              <a:solidFill>
                <a:schemeClr val="tx1"/>
              </a:solidFill>
            </a:rPr>
            <a:t>Advantage: you can correlate anything </a:t>
          </a:r>
        </a:p>
      </dgm:t>
    </dgm:pt>
    <dgm:pt modelId="{35135E5A-4CCF-43D3-A597-40CA00FB48C8}" type="parTrans" cxnId="{90F906BC-E659-437E-B295-4543C2BFD9EC}">
      <dgm:prSet/>
      <dgm:spPr/>
      <dgm:t>
        <a:bodyPr/>
        <a:lstStyle/>
        <a:p>
          <a:endParaRPr lang="en-US"/>
        </a:p>
      </dgm:t>
    </dgm:pt>
    <dgm:pt modelId="{F7E22F25-6504-4D3A-9F7B-91F88C500163}" type="sibTrans" cxnId="{90F906BC-E659-437E-B295-4543C2BFD9EC}">
      <dgm:prSet/>
      <dgm:spPr/>
      <dgm:t>
        <a:bodyPr/>
        <a:lstStyle/>
        <a:p>
          <a:endParaRPr lang="en-US"/>
        </a:p>
      </dgm:t>
    </dgm:pt>
    <dgm:pt modelId="{AE94AA1D-D45F-4656-A0AE-A2369847F5F6}">
      <dgm:prSet/>
      <dgm:spPr/>
      <dgm:t>
        <a:bodyPr/>
        <a:lstStyle/>
        <a:p>
          <a:r>
            <a:rPr lang="en-US" dirty="0">
              <a:solidFill>
                <a:schemeClr val="tx1"/>
              </a:solidFill>
            </a:rPr>
            <a:t>Disadvantage: you can correlate anything </a:t>
          </a:r>
        </a:p>
      </dgm:t>
    </dgm:pt>
    <dgm:pt modelId="{17F8BDB3-EA05-49E7-B2CD-BA676E356DA7}" type="parTrans" cxnId="{25F8445F-6B1D-42D3-B6F3-A09192501D07}">
      <dgm:prSet/>
      <dgm:spPr/>
      <dgm:t>
        <a:bodyPr/>
        <a:lstStyle/>
        <a:p>
          <a:endParaRPr lang="en-US"/>
        </a:p>
      </dgm:t>
    </dgm:pt>
    <dgm:pt modelId="{067DB5FF-CF69-4FB1-9EAD-8DE13BAE6B99}" type="sibTrans" cxnId="{25F8445F-6B1D-42D3-B6F3-A09192501D07}">
      <dgm:prSet/>
      <dgm:spPr/>
      <dgm:t>
        <a:bodyPr/>
        <a:lstStyle/>
        <a:p>
          <a:endParaRPr lang="en-US"/>
        </a:p>
      </dgm:t>
    </dgm:pt>
    <dgm:pt modelId="{8A291217-B691-47C0-8B4E-B0D15EFC0BCD}">
      <dgm:prSet/>
      <dgm:spPr/>
      <dgm:t>
        <a:bodyPr/>
        <a:lstStyle/>
        <a:p>
          <a:r>
            <a:rPr lang="en-US" dirty="0">
              <a:solidFill>
                <a:schemeClr val="tx1"/>
              </a:solidFill>
            </a:rPr>
            <a:t>Experiments </a:t>
          </a:r>
          <a:r>
            <a:rPr lang="en-US" dirty="0">
              <a:solidFill>
                <a:schemeClr val="tx1"/>
              </a:solidFill>
              <a:sym typeface="Wingdings" panose="05000000000000000000" pitchFamily="2" charset="2"/>
            </a:rPr>
            <a:t></a:t>
          </a:r>
          <a:r>
            <a:rPr lang="en-US" dirty="0">
              <a:solidFill>
                <a:schemeClr val="tx1"/>
              </a:solidFill>
            </a:rPr>
            <a:t> controlled tests that study cause and effect relationships</a:t>
          </a:r>
        </a:p>
      </dgm:t>
    </dgm:pt>
    <dgm:pt modelId="{5E95AC89-1E44-4604-8254-F0992632FE7C}" type="parTrans" cxnId="{0B5F9CC4-76C0-43BB-959A-9328E6855A21}">
      <dgm:prSet/>
      <dgm:spPr/>
      <dgm:t>
        <a:bodyPr/>
        <a:lstStyle/>
        <a:p>
          <a:endParaRPr lang="en-US"/>
        </a:p>
      </dgm:t>
    </dgm:pt>
    <dgm:pt modelId="{B46601A1-9FBD-4968-A6A8-45A27806A311}" type="sibTrans" cxnId="{0B5F9CC4-76C0-43BB-959A-9328E6855A21}">
      <dgm:prSet/>
      <dgm:spPr/>
      <dgm:t>
        <a:bodyPr/>
        <a:lstStyle/>
        <a:p>
          <a:endParaRPr lang="en-US"/>
        </a:p>
      </dgm:t>
    </dgm:pt>
    <dgm:pt modelId="{4BDAD889-AEA3-4D98-A113-8830A2C03E2A}" type="pres">
      <dgm:prSet presAssocID="{359A5FCD-51E4-4AC9-B8B9-D92CD5482D9F}" presName="root" presStyleCnt="0">
        <dgm:presLayoutVars>
          <dgm:dir/>
          <dgm:resizeHandles val="exact"/>
        </dgm:presLayoutVars>
      </dgm:prSet>
      <dgm:spPr/>
    </dgm:pt>
    <dgm:pt modelId="{6CE38609-EB8D-4E97-A49B-BC31359A2C0E}" type="pres">
      <dgm:prSet presAssocID="{C733FC5D-9606-4751-92A9-1C3C43443D75}" presName="compNode" presStyleCnt="0"/>
      <dgm:spPr/>
    </dgm:pt>
    <dgm:pt modelId="{E69876FC-DD8C-4783-B335-9F95E17C8FA0}" type="pres">
      <dgm:prSet presAssocID="{C733FC5D-9606-4751-92A9-1C3C43443D75}" presName="bgRect" presStyleLbl="bgShp" presStyleIdx="0" presStyleCnt="3"/>
      <dgm:spPr/>
    </dgm:pt>
    <dgm:pt modelId="{3B0D0210-7257-425A-9577-66B49104A414}" type="pres">
      <dgm:prSet presAssocID="{C733FC5D-9606-4751-92A9-1C3C43443D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F7982487-7F1D-46B4-B2A3-1AF509F3B1B6}" type="pres">
      <dgm:prSet presAssocID="{C733FC5D-9606-4751-92A9-1C3C43443D75}" presName="spaceRect" presStyleCnt="0"/>
      <dgm:spPr/>
    </dgm:pt>
    <dgm:pt modelId="{B10B853E-022A-4C5C-AC08-B1C16D91C826}" type="pres">
      <dgm:prSet presAssocID="{C733FC5D-9606-4751-92A9-1C3C43443D75}" presName="parTx" presStyleLbl="revTx" presStyleIdx="0" presStyleCnt="5">
        <dgm:presLayoutVars>
          <dgm:chMax val="0"/>
          <dgm:chPref val="0"/>
        </dgm:presLayoutVars>
      </dgm:prSet>
      <dgm:spPr/>
    </dgm:pt>
    <dgm:pt modelId="{13DFFFEA-273E-4C17-B44E-EC767FF3FC7A}" type="pres">
      <dgm:prSet presAssocID="{C733FC5D-9606-4751-92A9-1C3C43443D75}" presName="desTx" presStyleLbl="revTx" presStyleIdx="1" presStyleCnt="5">
        <dgm:presLayoutVars/>
      </dgm:prSet>
      <dgm:spPr/>
    </dgm:pt>
    <dgm:pt modelId="{9B4A51BE-FED7-446F-8FED-412E76B66848}" type="pres">
      <dgm:prSet presAssocID="{C52B296A-2763-45D8-8737-901284AF9BEC}" presName="sibTrans" presStyleCnt="0"/>
      <dgm:spPr/>
    </dgm:pt>
    <dgm:pt modelId="{99EB5B94-E3D7-4732-8380-BCA8C1F349F3}" type="pres">
      <dgm:prSet presAssocID="{878CA956-9595-4C6C-911B-9DE1F881ED51}" presName="compNode" presStyleCnt="0"/>
      <dgm:spPr/>
    </dgm:pt>
    <dgm:pt modelId="{CFA79717-5102-43FC-8A03-C1E56A22399C}" type="pres">
      <dgm:prSet presAssocID="{878CA956-9595-4C6C-911B-9DE1F881ED51}" presName="bgRect" presStyleLbl="bgShp" presStyleIdx="1" presStyleCnt="3"/>
      <dgm:spPr/>
    </dgm:pt>
    <dgm:pt modelId="{E05ECA9C-B17E-4A56-905E-1679A5D678F1}" type="pres">
      <dgm:prSet presAssocID="{878CA956-9595-4C6C-911B-9DE1F881ED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2AF229A-7D41-4CFD-BEB2-BBAF189C3069}" type="pres">
      <dgm:prSet presAssocID="{878CA956-9595-4C6C-911B-9DE1F881ED51}" presName="spaceRect" presStyleCnt="0"/>
      <dgm:spPr/>
    </dgm:pt>
    <dgm:pt modelId="{7F840C51-D864-48FD-9C66-320F7902721B}" type="pres">
      <dgm:prSet presAssocID="{878CA956-9595-4C6C-911B-9DE1F881ED51}" presName="parTx" presStyleLbl="revTx" presStyleIdx="2" presStyleCnt="5">
        <dgm:presLayoutVars>
          <dgm:chMax val="0"/>
          <dgm:chPref val="0"/>
        </dgm:presLayoutVars>
      </dgm:prSet>
      <dgm:spPr/>
    </dgm:pt>
    <dgm:pt modelId="{9DCF4474-506B-4AA4-B096-338B503C0420}" type="pres">
      <dgm:prSet presAssocID="{878CA956-9595-4C6C-911B-9DE1F881ED51}" presName="desTx" presStyleLbl="revTx" presStyleIdx="3" presStyleCnt="5">
        <dgm:presLayoutVars/>
      </dgm:prSet>
      <dgm:spPr/>
    </dgm:pt>
    <dgm:pt modelId="{CBF7CB72-8F3D-4964-8C94-13EF60B7BC15}" type="pres">
      <dgm:prSet presAssocID="{36470744-FAC7-4208-AAF4-9827B5FFFF1F}" presName="sibTrans" presStyleCnt="0"/>
      <dgm:spPr/>
    </dgm:pt>
    <dgm:pt modelId="{BFD8A338-B022-4543-BCB6-4F054C3C12E3}" type="pres">
      <dgm:prSet presAssocID="{8A291217-B691-47C0-8B4E-B0D15EFC0BCD}" presName="compNode" presStyleCnt="0"/>
      <dgm:spPr/>
    </dgm:pt>
    <dgm:pt modelId="{F193BCEE-EE1F-4098-865E-CFB3537306E1}" type="pres">
      <dgm:prSet presAssocID="{8A291217-B691-47C0-8B4E-B0D15EFC0BCD}" presName="bgRect" presStyleLbl="bgShp" presStyleIdx="2" presStyleCnt="3"/>
      <dgm:spPr/>
    </dgm:pt>
    <dgm:pt modelId="{5C98BB73-6DD0-49F6-B7D6-35A283B48593}" type="pres">
      <dgm:prSet presAssocID="{8A291217-B691-47C0-8B4E-B0D15EFC0B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11408E5F-F7A7-4E2B-83AE-B6A526DB16A3}" type="pres">
      <dgm:prSet presAssocID="{8A291217-B691-47C0-8B4E-B0D15EFC0BCD}" presName="spaceRect" presStyleCnt="0"/>
      <dgm:spPr/>
    </dgm:pt>
    <dgm:pt modelId="{DF67FA0C-E7E9-40E3-95B0-DC4797254BA9}" type="pres">
      <dgm:prSet presAssocID="{8A291217-B691-47C0-8B4E-B0D15EFC0BCD}" presName="parTx" presStyleLbl="revTx" presStyleIdx="4" presStyleCnt="5">
        <dgm:presLayoutVars>
          <dgm:chMax val="0"/>
          <dgm:chPref val="0"/>
        </dgm:presLayoutVars>
      </dgm:prSet>
      <dgm:spPr/>
    </dgm:pt>
  </dgm:ptLst>
  <dgm:cxnLst>
    <dgm:cxn modelId="{A4919B04-9983-4D80-80D8-E11ECC2E3793}" type="presOf" srcId="{8A291217-B691-47C0-8B4E-B0D15EFC0BCD}" destId="{DF67FA0C-E7E9-40E3-95B0-DC4797254BA9}" srcOrd="0" destOrd="0" presId="urn:microsoft.com/office/officeart/2018/2/layout/IconVerticalSolidList"/>
    <dgm:cxn modelId="{DAB9D610-A7EC-4215-8F40-F4ABFFBAB71F}" type="presOf" srcId="{878CA956-9595-4C6C-911B-9DE1F881ED51}" destId="{7F840C51-D864-48FD-9C66-320F7902721B}" srcOrd="0" destOrd="0" presId="urn:microsoft.com/office/officeart/2018/2/layout/IconVerticalSolidList"/>
    <dgm:cxn modelId="{D7577216-607C-4DA6-8BD8-DBCC8646BDED}" srcId="{359A5FCD-51E4-4AC9-B8B9-D92CD5482D9F}" destId="{878CA956-9595-4C6C-911B-9DE1F881ED51}" srcOrd="1" destOrd="0" parTransId="{F71E9DB3-E1BB-4659-BAF5-01CCBBD73BA3}" sibTransId="{36470744-FAC7-4208-AAF4-9827B5FFFF1F}"/>
    <dgm:cxn modelId="{E6CB4A22-2A3C-42F4-A57B-878CD31C9F28}" srcId="{C733FC5D-9606-4751-92A9-1C3C43443D75}" destId="{9C6AC4EE-3332-4754-8340-E51A705BD74D}" srcOrd="0" destOrd="0" parTransId="{207904DB-C066-440A-9A70-FA347638B4EF}" sibTransId="{BC90C87C-A7D9-4B61-B36C-90812035AC84}"/>
    <dgm:cxn modelId="{4E5D2324-9960-4D86-9E72-4B962F1DA85E}" type="presOf" srcId="{9C6AC4EE-3332-4754-8340-E51A705BD74D}" destId="{13DFFFEA-273E-4C17-B44E-EC767FF3FC7A}" srcOrd="0" destOrd="0" presId="urn:microsoft.com/office/officeart/2018/2/layout/IconVerticalSolidList"/>
    <dgm:cxn modelId="{75C7A537-F008-4E44-B73D-30B63ADB0837}" srcId="{C733FC5D-9606-4751-92A9-1C3C43443D75}" destId="{A4C08738-DD8F-4987-84CF-83587F5A8727}" srcOrd="1" destOrd="0" parTransId="{A7CB4256-A5FE-4D94-814D-92F408B2802D}" sibTransId="{5E7AC565-E21F-4DD9-BA35-BFFD4EA0551B}"/>
    <dgm:cxn modelId="{7BBFB65D-2EE5-4F7A-BA02-A996E199E550}" type="presOf" srcId="{A4C08738-DD8F-4987-84CF-83587F5A8727}" destId="{13DFFFEA-273E-4C17-B44E-EC767FF3FC7A}" srcOrd="0" destOrd="1" presId="urn:microsoft.com/office/officeart/2018/2/layout/IconVerticalSolidList"/>
    <dgm:cxn modelId="{25F8445F-6B1D-42D3-B6F3-A09192501D07}" srcId="{878CA956-9595-4C6C-911B-9DE1F881ED51}" destId="{AE94AA1D-D45F-4656-A0AE-A2369847F5F6}" srcOrd="1" destOrd="0" parTransId="{17F8BDB3-EA05-49E7-B2CD-BA676E356DA7}" sibTransId="{067DB5FF-CF69-4FB1-9EAD-8DE13BAE6B99}"/>
    <dgm:cxn modelId="{5E06F84E-E349-41D5-9C22-494577FB569B}" type="presOf" srcId="{359A5FCD-51E4-4AC9-B8B9-D92CD5482D9F}" destId="{4BDAD889-AEA3-4D98-A113-8830A2C03E2A}" srcOrd="0" destOrd="0" presId="urn:microsoft.com/office/officeart/2018/2/layout/IconVerticalSolidList"/>
    <dgm:cxn modelId="{5C101957-24F5-43E8-A08B-B378F435DB71}" type="presOf" srcId="{AE94AA1D-D45F-4656-A0AE-A2369847F5F6}" destId="{9DCF4474-506B-4AA4-B096-338B503C0420}" srcOrd="0" destOrd="1" presId="urn:microsoft.com/office/officeart/2018/2/layout/IconVerticalSolidList"/>
    <dgm:cxn modelId="{116D1995-9A5A-4521-97E9-CE1B15515240}" srcId="{359A5FCD-51E4-4AC9-B8B9-D92CD5482D9F}" destId="{C733FC5D-9606-4751-92A9-1C3C43443D75}" srcOrd="0" destOrd="0" parTransId="{52229E4B-2058-4436-9ADA-05C722FC8234}" sibTransId="{C52B296A-2763-45D8-8737-901284AF9BEC}"/>
    <dgm:cxn modelId="{D79DDFA5-1282-49EF-AD35-20A8C3699087}" type="presOf" srcId="{77CC6C49-8534-440B-9C23-3464C481E292}" destId="{9DCF4474-506B-4AA4-B096-338B503C0420}" srcOrd="0" destOrd="0" presId="urn:microsoft.com/office/officeart/2018/2/layout/IconVerticalSolidList"/>
    <dgm:cxn modelId="{7A2A4CAD-F524-4B81-BDFE-2ED8885FB81F}" type="presOf" srcId="{C733FC5D-9606-4751-92A9-1C3C43443D75}" destId="{B10B853E-022A-4C5C-AC08-B1C16D91C826}" srcOrd="0" destOrd="0" presId="urn:microsoft.com/office/officeart/2018/2/layout/IconVerticalSolidList"/>
    <dgm:cxn modelId="{90F906BC-E659-437E-B295-4543C2BFD9EC}" srcId="{878CA956-9595-4C6C-911B-9DE1F881ED51}" destId="{77CC6C49-8534-440B-9C23-3464C481E292}" srcOrd="0" destOrd="0" parTransId="{35135E5A-4CCF-43D3-A597-40CA00FB48C8}" sibTransId="{F7E22F25-6504-4D3A-9F7B-91F88C500163}"/>
    <dgm:cxn modelId="{0B5F9CC4-76C0-43BB-959A-9328E6855A21}" srcId="{359A5FCD-51E4-4AC9-B8B9-D92CD5482D9F}" destId="{8A291217-B691-47C0-8B4E-B0D15EFC0BCD}" srcOrd="2" destOrd="0" parTransId="{5E95AC89-1E44-4604-8254-F0992632FE7C}" sibTransId="{B46601A1-9FBD-4968-A6A8-45A27806A311}"/>
    <dgm:cxn modelId="{6B1EA26F-ED45-4B04-B258-8C02026BA4A9}" type="presParOf" srcId="{4BDAD889-AEA3-4D98-A113-8830A2C03E2A}" destId="{6CE38609-EB8D-4E97-A49B-BC31359A2C0E}" srcOrd="0" destOrd="0" presId="urn:microsoft.com/office/officeart/2018/2/layout/IconVerticalSolidList"/>
    <dgm:cxn modelId="{BEFFB3B5-7A52-4BDF-AACF-EDC20C203314}" type="presParOf" srcId="{6CE38609-EB8D-4E97-A49B-BC31359A2C0E}" destId="{E69876FC-DD8C-4783-B335-9F95E17C8FA0}" srcOrd="0" destOrd="0" presId="urn:microsoft.com/office/officeart/2018/2/layout/IconVerticalSolidList"/>
    <dgm:cxn modelId="{FA11A71A-8B4C-46B1-B63B-A33950CB9E05}" type="presParOf" srcId="{6CE38609-EB8D-4E97-A49B-BC31359A2C0E}" destId="{3B0D0210-7257-425A-9577-66B49104A414}" srcOrd="1" destOrd="0" presId="urn:microsoft.com/office/officeart/2018/2/layout/IconVerticalSolidList"/>
    <dgm:cxn modelId="{AB0B296E-B689-47D6-94CD-7A31C2D18305}" type="presParOf" srcId="{6CE38609-EB8D-4E97-A49B-BC31359A2C0E}" destId="{F7982487-7F1D-46B4-B2A3-1AF509F3B1B6}" srcOrd="2" destOrd="0" presId="urn:microsoft.com/office/officeart/2018/2/layout/IconVerticalSolidList"/>
    <dgm:cxn modelId="{CC48B4AB-C8E8-4019-A3D3-882B2D14F9CC}" type="presParOf" srcId="{6CE38609-EB8D-4E97-A49B-BC31359A2C0E}" destId="{B10B853E-022A-4C5C-AC08-B1C16D91C826}" srcOrd="3" destOrd="0" presId="urn:microsoft.com/office/officeart/2018/2/layout/IconVerticalSolidList"/>
    <dgm:cxn modelId="{3F6DC21D-FA41-4712-89F7-F5792C051D49}" type="presParOf" srcId="{6CE38609-EB8D-4E97-A49B-BC31359A2C0E}" destId="{13DFFFEA-273E-4C17-B44E-EC767FF3FC7A}" srcOrd="4" destOrd="0" presId="urn:microsoft.com/office/officeart/2018/2/layout/IconVerticalSolidList"/>
    <dgm:cxn modelId="{440AFED8-9197-4733-BEDD-33D0869B71B3}" type="presParOf" srcId="{4BDAD889-AEA3-4D98-A113-8830A2C03E2A}" destId="{9B4A51BE-FED7-446F-8FED-412E76B66848}" srcOrd="1" destOrd="0" presId="urn:microsoft.com/office/officeart/2018/2/layout/IconVerticalSolidList"/>
    <dgm:cxn modelId="{361860CD-AD92-4265-B118-693CDD41B9BF}" type="presParOf" srcId="{4BDAD889-AEA3-4D98-A113-8830A2C03E2A}" destId="{99EB5B94-E3D7-4732-8380-BCA8C1F349F3}" srcOrd="2" destOrd="0" presId="urn:microsoft.com/office/officeart/2018/2/layout/IconVerticalSolidList"/>
    <dgm:cxn modelId="{11113177-920D-46BF-A418-4B40F2ED1D28}" type="presParOf" srcId="{99EB5B94-E3D7-4732-8380-BCA8C1F349F3}" destId="{CFA79717-5102-43FC-8A03-C1E56A22399C}" srcOrd="0" destOrd="0" presId="urn:microsoft.com/office/officeart/2018/2/layout/IconVerticalSolidList"/>
    <dgm:cxn modelId="{A2D7A5FE-986D-43BC-88E9-885782CFD5C5}" type="presParOf" srcId="{99EB5B94-E3D7-4732-8380-BCA8C1F349F3}" destId="{E05ECA9C-B17E-4A56-905E-1679A5D678F1}" srcOrd="1" destOrd="0" presId="urn:microsoft.com/office/officeart/2018/2/layout/IconVerticalSolidList"/>
    <dgm:cxn modelId="{294F89FB-81EE-430A-A2C4-4A766E897649}" type="presParOf" srcId="{99EB5B94-E3D7-4732-8380-BCA8C1F349F3}" destId="{A2AF229A-7D41-4CFD-BEB2-BBAF189C3069}" srcOrd="2" destOrd="0" presId="urn:microsoft.com/office/officeart/2018/2/layout/IconVerticalSolidList"/>
    <dgm:cxn modelId="{998D9188-843C-45E8-86A7-A1E06953363C}" type="presParOf" srcId="{99EB5B94-E3D7-4732-8380-BCA8C1F349F3}" destId="{7F840C51-D864-48FD-9C66-320F7902721B}" srcOrd="3" destOrd="0" presId="urn:microsoft.com/office/officeart/2018/2/layout/IconVerticalSolidList"/>
    <dgm:cxn modelId="{5634CCDC-43B1-4B27-96BA-122E5F46124D}" type="presParOf" srcId="{99EB5B94-E3D7-4732-8380-BCA8C1F349F3}" destId="{9DCF4474-506B-4AA4-B096-338B503C0420}" srcOrd="4" destOrd="0" presId="urn:microsoft.com/office/officeart/2018/2/layout/IconVerticalSolidList"/>
    <dgm:cxn modelId="{C89EA542-85A0-4092-BB0C-D72E01AEB734}" type="presParOf" srcId="{4BDAD889-AEA3-4D98-A113-8830A2C03E2A}" destId="{CBF7CB72-8F3D-4964-8C94-13EF60B7BC15}" srcOrd="3" destOrd="0" presId="urn:microsoft.com/office/officeart/2018/2/layout/IconVerticalSolidList"/>
    <dgm:cxn modelId="{DFEBA5F4-F4EC-4546-AA03-559F5AB32B1A}" type="presParOf" srcId="{4BDAD889-AEA3-4D98-A113-8830A2C03E2A}" destId="{BFD8A338-B022-4543-BCB6-4F054C3C12E3}" srcOrd="4" destOrd="0" presId="urn:microsoft.com/office/officeart/2018/2/layout/IconVerticalSolidList"/>
    <dgm:cxn modelId="{9520CCEE-525A-4DC3-B2C6-BBAFAEB14AE6}" type="presParOf" srcId="{BFD8A338-B022-4543-BCB6-4F054C3C12E3}" destId="{F193BCEE-EE1F-4098-865E-CFB3537306E1}" srcOrd="0" destOrd="0" presId="urn:microsoft.com/office/officeart/2018/2/layout/IconVerticalSolidList"/>
    <dgm:cxn modelId="{B9F56870-461C-48CC-AC7A-40672C374EC8}" type="presParOf" srcId="{BFD8A338-B022-4543-BCB6-4F054C3C12E3}" destId="{5C98BB73-6DD0-49F6-B7D6-35A283B48593}" srcOrd="1" destOrd="0" presId="urn:microsoft.com/office/officeart/2018/2/layout/IconVerticalSolidList"/>
    <dgm:cxn modelId="{A569C6CE-90B0-480B-AEE3-E0FB5DF925DB}" type="presParOf" srcId="{BFD8A338-B022-4543-BCB6-4F054C3C12E3}" destId="{11408E5F-F7A7-4E2B-83AE-B6A526DB16A3}" srcOrd="2" destOrd="0" presId="urn:microsoft.com/office/officeart/2018/2/layout/IconVerticalSolidList"/>
    <dgm:cxn modelId="{1C43C36A-0D34-4C36-B108-E5E3B45B5AEA}" type="presParOf" srcId="{BFD8A338-B022-4543-BCB6-4F054C3C12E3}" destId="{DF67FA0C-E7E9-40E3-95B0-DC4797254B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41C8BA-AA3C-4502-A870-75C55F9FAD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F84F7D-CA2F-4FE1-A734-9ACB61A84B18}">
      <dgm:prSet/>
      <dgm:spPr/>
      <dgm:t>
        <a:bodyPr/>
        <a:lstStyle/>
        <a:p>
          <a:r>
            <a:rPr lang="en-US" dirty="0">
              <a:solidFill>
                <a:schemeClr val="tx1"/>
              </a:solidFill>
            </a:rPr>
            <a:t>Clinical psychologists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they can prescribe medications in select states </a:t>
          </a:r>
        </a:p>
      </dgm:t>
      <dgm:extLst>
        <a:ext uri="{E40237B7-FDA0-4F09-8148-C483321AD2D9}">
          <dgm14:cNvPr xmlns:dgm14="http://schemas.microsoft.com/office/drawing/2010/diagram" id="0" name="" descr="Clinical psychologists are trained to make diagnoses and can provide individual and group therapy; they can prescribe medications in select states. &#10;"/>
        </a:ext>
      </dgm:extLst>
    </dgm:pt>
    <dgm:pt modelId="{CBD3446D-F614-4D6C-8C9A-A3DBF6A0437B}" type="parTrans" cxnId="{B41C6197-62B9-4009-BDAE-50EAF3E35819}">
      <dgm:prSet/>
      <dgm:spPr/>
      <dgm:t>
        <a:bodyPr/>
        <a:lstStyle/>
        <a:p>
          <a:endParaRPr lang="en-US"/>
        </a:p>
      </dgm:t>
    </dgm:pt>
    <dgm:pt modelId="{885AF43B-003B-4A54-9099-27E699E9AE97}" type="sibTrans" cxnId="{B41C6197-62B9-4009-BDAE-50EAF3E35819}">
      <dgm:prSet/>
      <dgm:spPr/>
      <dgm:t>
        <a:bodyPr/>
        <a:lstStyle/>
        <a:p>
          <a:endParaRPr lang="en-US"/>
        </a:p>
      </dgm:t>
    </dgm:pt>
    <dgm:pt modelId="{3763A7EA-B0FA-4AC0-AE37-B3AFF6669E7F}">
      <dgm:prSet/>
      <dgm:spPr/>
      <dgm:t>
        <a:bodyPr/>
        <a:lstStyle/>
        <a:p>
          <a:r>
            <a:rPr lang="en-US" dirty="0">
              <a:solidFill>
                <a:schemeClr val="tx1"/>
              </a:solidFill>
            </a:rPr>
            <a:t>School psychologists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but also works with school staff</a:t>
          </a:r>
        </a:p>
      </dgm:t>
      <dgm:extLst>
        <a:ext uri="{E40237B7-FDA0-4F09-8148-C483321AD2D9}">
          <dgm14:cNvPr xmlns:dgm14="http://schemas.microsoft.com/office/drawing/2010/diagram" id="0" name="" descr="School psychologists are trained to make diagnoses and can provide individual and group therapy but also works with school staff&#10;"/>
        </a:ext>
      </dgm:extLst>
    </dgm:pt>
    <dgm:pt modelId="{1F886046-21D6-4E85-A54D-23186350EF66}" type="parTrans" cxnId="{9E0EC26A-0A45-4268-A9A8-064E6DB2267F}">
      <dgm:prSet/>
      <dgm:spPr/>
      <dgm:t>
        <a:bodyPr/>
        <a:lstStyle/>
        <a:p>
          <a:endParaRPr lang="en-US"/>
        </a:p>
      </dgm:t>
    </dgm:pt>
    <dgm:pt modelId="{AEBEADC4-B7AA-4504-B6B8-68DE2495C828}" type="sibTrans" cxnId="{9E0EC26A-0A45-4268-A9A8-064E6DB2267F}">
      <dgm:prSet/>
      <dgm:spPr/>
      <dgm:t>
        <a:bodyPr/>
        <a:lstStyle/>
        <a:p>
          <a:endParaRPr lang="en-US"/>
        </a:p>
      </dgm:t>
    </dgm:pt>
    <dgm:pt modelId="{DC9E0FCF-5AC3-4582-B2FD-EF8F80906D51}">
      <dgm:prSet/>
      <dgm:spPr/>
      <dgm:t>
        <a:bodyPr/>
        <a:lstStyle/>
        <a:p>
          <a:r>
            <a:rPr lang="en-US" dirty="0">
              <a:solidFill>
                <a:schemeClr val="tx1"/>
              </a:solidFill>
            </a:rPr>
            <a:t>Counseling psychologists </a:t>
          </a:r>
          <a:r>
            <a:rPr lang="en-US" dirty="0">
              <a:solidFill>
                <a:schemeClr val="tx1"/>
              </a:solidFill>
              <a:sym typeface="Wingdings" panose="05000000000000000000" pitchFamily="2" charset="2"/>
            </a:rPr>
            <a:t></a:t>
          </a:r>
          <a:r>
            <a:rPr lang="en-US" dirty="0">
              <a:solidFill>
                <a:schemeClr val="tx1"/>
              </a:solidFill>
            </a:rPr>
            <a:t> deals with adjustment issues primarily and less with mental illness</a:t>
          </a:r>
        </a:p>
      </dgm:t>
      <dgm:extLst>
        <a:ext uri="{E40237B7-FDA0-4F09-8148-C483321AD2D9}">
          <dgm14:cNvPr xmlns:dgm14="http://schemas.microsoft.com/office/drawing/2010/diagram" id="0" name="" descr="Counseling psychologists  deal with adjustment issues primarily and less with mental illness&#10;"/>
        </a:ext>
      </dgm:extLst>
    </dgm:pt>
    <dgm:pt modelId="{641E13E4-F396-4AA3-978D-F934E8FA0A2F}" type="parTrans" cxnId="{0959BA3C-7DD9-4D65-9DAC-5AD52247CACE}">
      <dgm:prSet/>
      <dgm:spPr/>
      <dgm:t>
        <a:bodyPr/>
        <a:lstStyle/>
        <a:p>
          <a:endParaRPr lang="en-US"/>
        </a:p>
      </dgm:t>
    </dgm:pt>
    <dgm:pt modelId="{E4D6F73B-DFFB-4428-B8D2-9FD05770C0FE}" type="sibTrans" cxnId="{0959BA3C-7DD9-4D65-9DAC-5AD52247CACE}">
      <dgm:prSet/>
      <dgm:spPr/>
      <dgm:t>
        <a:bodyPr/>
        <a:lstStyle/>
        <a:p>
          <a:endParaRPr lang="en-US"/>
        </a:p>
      </dgm:t>
    </dgm:pt>
    <dgm:pt modelId="{CD482EC7-5E7B-4962-95CC-A280D409858E}">
      <dgm:prSet/>
      <dgm:spPr/>
      <dgm:t>
        <a:bodyPr/>
        <a:lstStyle/>
        <a:p>
          <a:r>
            <a:rPr lang="en-US" dirty="0">
              <a:solidFill>
                <a:schemeClr val="tx1"/>
              </a:solidFill>
            </a:rPr>
            <a:t>Clinical social workers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and is involved in advocacy and case management, usually in hospital settings </a:t>
          </a:r>
        </a:p>
      </dgm:t>
      <dgm:extLst>
        <a:ext uri="{E40237B7-FDA0-4F09-8148-C483321AD2D9}">
          <dgm14:cNvPr xmlns:dgm14="http://schemas.microsoft.com/office/drawing/2010/diagram" id="0" name="" descr="Clinical social workers are trained to make diagnoses and can provide individual and group therapy and is involved in advocacy and case management, usually in hospital settings &#10;"/>
        </a:ext>
      </dgm:extLst>
    </dgm:pt>
    <dgm:pt modelId="{E2B7BEFA-DAB2-4DB3-8485-86092C3496A9}" type="parTrans" cxnId="{E2924CF9-BFC9-4CA3-8528-4DA9149E70E7}">
      <dgm:prSet/>
      <dgm:spPr/>
      <dgm:t>
        <a:bodyPr/>
        <a:lstStyle/>
        <a:p>
          <a:endParaRPr lang="en-US"/>
        </a:p>
      </dgm:t>
    </dgm:pt>
    <dgm:pt modelId="{BA603CBF-C720-4757-9968-65C974DB391C}" type="sibTrans" cxnId="{E2924CF9-BFC9-4CA3-8528-4DA9149E70E7}">
      <dgm:prSet/>
      <dgm:spPr/>
      <dgm:t>
        <a:bodyPr/>
        <a:lstStyle/>
        <a:p>
          <a:endParaRPr lang="en-US"/>
        </a:p>
      </dgm:t>
    </dgm:pt>
    <dgm:pt modelId="{3AF01477-655A-47E0-B89A-A265BEB80F83}">
      <dgm:prSet/>
      <dgm:spPr/>
      <dgm:t>
        <a:bodyPr/>
        <a:lstStyle/>
        <a:p>
          <a:r>
            <a:rPr lang="en-US" dirty="0">
              <a:solidFill>
                <a:schemeClr val="tx1"/>
              </a:solidFill>
            </a:rPr>
            <a:t>Psychiatrists </a:t>
          </a:r>
          <a:r>
            <a:rPr lang="en-US" dirty="0">
              <a:solidFill>
                <a:schemeClr val="tx1"/>
              </a:solidFill>
              <a:sym typeface="Wingdings" panose="05000000000000000000" pitchFamily="2" charset="2"/>
            </a:rPr>
            <a:t></a:t>
          </a:r>
          <a:r>
            <a:rPr lang="en-US" dirty="0">
              <a:solidFill>
                <a:schemeClr val="tx1"/>
              </a:solidFill>
            </a:rPr>
            <a:t> has specialize training in the diagnosis and treatment of mental disorders and can prescribe medications </a:t>
          </a:r>
        </a:p>
      </dgm:t>
      <dgm:extLst>
        <a:ext uri="{E40237B7-FDA0-4F09-8148-C483321AD2D9}">
          <dgm14:cNvPr xmlns:dgm14="http://schemas.microsoft.com/office/drawing/2010/diagram" id="0" name="" descr="Psychiatrists  have specialize training in the diagnosis and treatment of mental disorders and can prescribe medications &#10;"/>
        </a:ext>
      </dgm:extLst>
    </dgm:pt>
    <dgm:pt modelId="{DEBCB8FC-18A4-4108-880A-492723C2C7D0}" type="parTrans" cxnId="{336C7975-1AC1-4F78-BAD8-2319834E006C}">
      <dgm:prSet/>
      <dgm:spPr/>
      <dgm:t>
        <a:bodyPr/>
        <a:lstStyle/>
        <a:p>
          <a:endParaRPr lang="en-US"/>
        </a:p>
      </dgm:t>
    </dgm:pt>
    <dgm:pt modelId="{55A97867-D41E-49E7-9CB1-677521EBFF4C}" type="sibTrans" cxnId="{336C7975-1AC1-4F78-BAD8-2319834E006C}">
      <dgm:prSet/>
      <dgm:spPr/>
      <dgm:t>
        <a:bodyPr/>
        <a:lstStyle/>
        <a:p>
          <a:endParaRPr lang="en-US"/>
        </a:p>
      </dgm:t>
    </dgm:pt>
    <dgm:pt modelId="{D6441787-B1E1-4429-B124-F20B69937430}">
      <dgm:prSet/>
      <dgm:spPr/>
      <dgm:t>
        <a:bodyPr/>
        <a:lstStyle/>
        <a:p>
          <a:r>
            <a:rPr lang="en-US" dirty="0">
              <a:solidFill>
                <a:schemeClr val="tx1"/>
              </a:solidFill>
            </a:rPr>
            <a:t>Other professions include psychiatric nurse practitioners, occupational therapists, pastoral counselors, drug abuse and/or alcohol counselors, child/adolescent psychiatrists, marital and family therapists, etc. </a:t>
          </a:r>
        </a:p>
      </dgm:t>
      <dgm:extLst>
        <a:ext uri="{E40237B7-FDA0-4F09-8148-C483321AD2D9}">
          <dgm14:cNvPr xmlns:dgm14="http://schemas.microsoft.com/office/drawing/2010/diagram" id="0" name="" descr="Other professions include psychiatric nurse practitioners, occupational therapists, pastoral counselors, drug abuse and/or alcohol counselors, child/adolescent psychiatrists, marital and family therapists, etc. &#10;"/>
        </a:ext>
      </dgm:extLst>
    </dgm:pt>
    <dgm:pt modelId="{10D8A9B7-91EA-4F60-89C5-601B1E6D0714}" type="parTrans" cxnId="{E348D2FE-F72B-4A7A-9858-887862F105B4}">
      <dgm:prSet/>
      <dgm:spPr/>
      <dgm:t>
        <a:bodyPr/>
        <a:lstStyle/>
        <a:p>
          <a:endParaRPr lang="en-US"/>
        </a:p>
      </dgm:t>
    </dgm:pt>
    <dgm:pt modelId="{D2BA209C-3331-44F0-8334-C6C71A103689}" type="sibTrans" cxnId="{E348D2FE-F72B-4A7A-9858-887862F105B4}">
      <dgm:prSet/>
      <dgm:spPr/>
      <dgm:t>
        <a:bodyPr/>
        <a:lstStyle/>
        <a:p>
          <a:endParaRPr lang="en-US"/>
        </a:p>
      </dgm:t>
    </dgm:pt>
    <dgm:pt modelId="{06799EEB-0B06-4ADD-A3A3-51F4206E7074}" type="pres">
      <dgm:prSet presAssocID="{0941C8BA-AA3C-4502-A870-75C55F9FADC8}" presName="root" presStyleCnt="0">
        <dgm:presLayoutVars>
          <dgm:dir/>
          <dgm:resizeHandles val="exact"/>
        </dgm:presLayoutVars>
      </dgm:prSet>
      <dgm:spPr/>
    </dgm:pt>
    <dgm:pt modelId="{436DB76D-A488-4946-8F60-B7ECBDF45287}" type="pres">
      <dgm:prSet presAssocID="{7DF84F7D-CA2F-4FE1-A734-9ACB61A84B18}" presName="compNode" presStyleCnt="0"/>
      <dgm:spPr/>
    </dgm:pt>
    <dgm:pt modelId="{FC6F6DB6-CB4A-43C3-B915-32C3448C4EC6}" type="pres">
      <dgm:prSet presAssocID="{7DF84F7D-CA2F-4FE1-A734-9ACB61A84B18}" presName="bgRect" presStyleLbl="bgShp" presStyleIdx="0" presStyleCnt="6"/>
      <dgm:spPr/>
    </dgm:pt>
    <dgm:pt modelId="{06F3B941-0D53-4B3E-970D-21C3F57E5CA4}" type="pres">
      <dgm:prSet presAssocID="{7DF84F7D-CA2F-4FE1-A734-9ACB61A84B1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A30D662A-5CC7-4295-BF98-B8FCDF5858D3}" type="pres">
      <dgm:prSet presAssocID="{7DF84F7D-CA2F-4FE1-A734-9ACB61A84B18}" presName="spaceRect" presStyleCnt="0"/>
      <dgm:spPr/>
    </dgm:pt>
    <dgm:pt modelId="{F62BDA98-4A69-4348-A8C0-2B6B98B385C1}" type="pres">
      <dgm:prSet presAssocID="{7DF84F7D-CA2F-4FE1-A734-9ACB61A84B18}" presName="parTx" presStyleLbl="revTx" presStyleIdx="0" presStyleCnt="6">
        <dgm:presLayoutVars>
          <dgm:chMax val="0"/>
          <dgm:chPref val="0"/>
        </dgm:presLayoutVars>
      </dgm:prSet>
      <dgm:spPr/>
    </dgm:pt>
    <dgm:pt modelId="{2BDC786C-4922-4F14-96C7-DB3E9F935D18}" type="pres">
      <dgm:prSet presAssocID="{885AF43B-003B-4A54-9099-27E699E9AE97}" presName="sibTrans" presStyleCnt="0"/>
      <dgm:spPr/>
    </dgm:pt>
    <dgm:pt modelId="{46E78942-3D91-402F-8246-76169DE01313}" type="pres">
      <dgm:prSet presAssocID="{3763A7EA-B0FA-4AC0-AE37-B3AFF6669E7F}" presName="compNode" presStyleCnt="0"/>
      <dgm:spPr/>
    </dgm:pt>
    <dgm:pt modelId="{BB046803-C4C0-4FB6-84A1-AF832416191B}" type="pres">
      <dgm:prSet presAssocID="{3763A7EA-B0FA-4AC0-AE37-B3AFF6669E7F}" presName="bgRect" presStyleLbl="bgShp" presStyleIdx="1" presStyleCnt="6"/>
      <dgm:spPr/>
    </dgm:pt>
    <dgm:pt modelId="{4A0242AE-CE90-4567-8B22-5B376B52CFB2}" type="pres">
      <dgm:prSet presAssocID="{3763A7EA-B0FA-4AC0-AE37-B3AFF6669E7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 Report Library"/>
        </a:ext>
      </dgm:extLst>
    </dgm:pt>
    <dgm:pt modelId="{52DEB1FC-07DF-4E3F-AB75-0AC30EBBFEE0}" type="pres">
      <dgm:prSet presAssocID="{3763A7EA-B0FA-4AC0-AE37-B3AFF6669E7F}" presName="spaceRect" presStyleCnt="0"/>
      <dgm:spPr/>
    </dgm:pt>
    <dgm:pt modelId="{937EC31F-2319-46DA-B28A-120A5EFA2335}" type="pres">
      <dgm:prSet presAssocID="{3763A7EA-B0FA-4AC0-AE37-B3AFF6669E7F}" presName="parTx" presStyleLbl="revTx" presStyleIdx="1" presStyleCnt="6">
        <dgm:presLayoutVars>
          <dgm:chMax val="0"/>
          <dgm:chPref val="0"/>
        </dgm:presLayoutVars>
      </dgm:prSet>
      <dgm:spPr/>
    </dgm:pt>
    <dgm:pt modelId="{4A24EA6F-7620-410D-8725-CBE84F765B56}" type="pres">
      <dgm:prSet presAssocID="{AEBEADC4-B7AA-4504-B6B8-68DE2495C828}" presName="sibTrans" presStyleCnt="0"/>
      <dgm:spPr/>
    </dgm:pt>
    <dgm:pt modelId="{FA44DF6B-CFD9-4284-9F5A-5BFD0C7104B7}" type="pres">
      <dgm:prSet presAssocID="{DC9E0FCF-5AC3-4582-B2FD-EF8F80906D51}" presName="compNode" presStyleCnt="0"/>
      <dgm:spPr/>
    </dgm:pt>
    <dgm:pt modelId="{26D3962B-1E23-46E1-A25F-1A85B0BD3BFB}" type="pres">
      <dgm:prSet presAssocID="{DC9E0FCF-5AC3-4582-B2FD-EF8F80906D51}" presName="bgRect" presStyleLbl="bgShp" presStyleIdx="2" presStyleCnt="6"/>
      <dgm:spPr/>
    </dgm:pt>
    <dgm:pt modelId="{522EA2DB-0A13-49C9-8E12-5A3C39C887DF}" type="pres">
      <dgm:prSet presAssocID="{DC9E0FCF-5AC3-4582-B2FD-EF8F80906D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4D398E99-5994-4554-86F5-BDEF137C43E3}" type="pres">
      <dgm:prSet presAssocID="{DC9E0FCF-5AC3-4582-B2FD-EF8F80906D51}" presName="spaceRect" presStyleCnt="0"/>
      <dgm:spPr/>
    </dgm:pt>
    <dgm:pt modelId="{EE8B15FC-5D8E-4713-94AB-20BF1ABF3F43}" type="pres">
      <dgm:prSet presAssocID="{DC9E0FCF-5AC3-4582-B2FD-EF8F80906D51}" presName="parTx" presStyleLbl="revTx" presStyleIdx="2" presStyleCnt="6">
        <dgm:presLayoutVars>
          <dgm:chMax val="0"/>
          <dgm:chPref val="0"/>
        </dgm:presLayoutVars>
      </dgm:prSet>
      <dgm:spPr/>
    </dgm:pt>
    <dgm:pt modelId="{C0D74CAD-46FA-420D-AA99-6DDF9CBC2F43}" type="pres">
      <dgm:prSet presAssocID="{E4D6F73B-DFFB-4428-B8D2-9FD05770C0FE}" presName="sibTrans" presStyleCnt="0"/>
      <dgm:spPr/>
    </dgm:pt>
    <dgm:pt modelId="{380D4A55-AC62-40CB-81EB-860FCA85A3BC}" type="pres">
      <dgm:prSet presAssocID="{CD482EC7-5E7B-4962-95CC-A280D409858E}" presName="compNode" presStyleCnt="0"/>
      <dgm:spPr/>
    </dgm:pt>
    <dgm:pt modelId="{5D2CEC89-7DD8-4F01-BD35-A33D6E1A0DC3}" type="pres">
      <dgm:prSet presAssocID="{CD482EC7-5E7B-4962-95CC-A280D409858E}" presName="bgRect" presStyleLbl="bgShp" presStyleIdx="3" presStyleCnt="6"/>
      <dgm:spPr/>
    </dgm:pt>
    <dgm:pt modelId="{064CFF6D-7B28-4B65-B041-EBB52DAB5F14}" type="pres">
      <dgm:prSet presAssocID="{CD482EC7-5E7B-4962-95CC-A280D40985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First Aid"/>
        </a:ext>
      </dgm:extLst>
    </dgm:pt>
    <dgm:pt modelId="{BCB0DA94-4461-4B9C-90B2-132AE888247E}" type="pres">
      <dgm:prSet presAssocID="{CD482EC7-5E7B-4962-95CC-A280D409858E}" presName="spaceRect" presStyleCnt="0"/>
      <dgm:spPr/>
    </dgm:pt>
    <dgm:pt modelId="{EADAE913-0008-41EC-BDCC-78D992049C89}" type="pres">
      <dgm:prSet presAssocID="{CD482EC7-5E7B-4962-95CC-A280D409858E}" presName="parTx" presStyleLbl="revTx" presStyleIdx="3" presStyleCnt="6">
        <dgm:presLayoutVars>
          <dgm:chMax val="0"/>
          <dgm:chPref val="0"/>
        </dgm:presLayoutVars>
      </dgm:prSet>
      <dgm:spPr/>
    </dgm:pt>
    <dgm:pt modelId="{DCEFDF6E-DA98-4C8C-9B4E-55720899AB94}" type="pres">
      <dgm:prSet presAssocID="{BA603CBF-C720-4757-9968-65C974DB391C}" presName="sibTrans" presStyleCnt="0"/>
      <dgm:spPr/>
    </dgm:pt>
    <dgm:pt modelId="{69DC761F-424E-437E-A808-DD772C05E70C}" type="pres">
      <dgm:prSet presAssocID="{3AF01477-655A-47E0-B89A-A265BEB80F83}" presName="compNode" presStyleCnt="0"/>
      <dgm:spPr/>
    </dgm:pt>
    <dgm:pt modelId="{5B98281F-9044-45BF-B579-77F6CC79A718}" type="pres">
      <dgm:prSet presAssocID="{3AF01477-655A-47E0-B89A-A265BEB80F83}" presName="bgRect" presStyleLbl="bgShp" presStyleIdx="4" presStyleCnt="6"/>
      <dgm:spPr/>
    </dgm:pt>
    <dgm:pt modelId="{BDF4D589-C732-4C1C-AE00-CE5D23DCC573}" type="pres">
      <dgm:prSet presAssocID="{3AF01477-655A-47E0-B89A-A265BEB80F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ccept"/>
        </a:ext>
      </dgm:extLst>
    </dgm:pt>
    <dgm:pt modelId="{3D1032B9-F129-47FD-9726-B9EE24566767}" type="pres">
      <dgm:prSet presAssocID="{3AF01477-655A-47E0-B89A-A265BEB80F83}" presName="spaceRect" presStyleCnt="0"/>
      <dgm:spPr/>
    </dgm:pt>
    <dgm:pt modelId="{D847781B-4403-45EB-BC14-779726061859}" type="pres">
      <dgm:prSet presAssocID="{3AF01477-655A-47E0-B89A-A265BEB80F83}" presName="parTx" presStyleLbl="revTx" presStyleIdx="4" presStyleCnt="6">
        <dgm:presLayoutVars>
          <dgm:chMax val="0"/>
          <dgm:chPref val="0"/>
        </dgm:presLayoutVars>
      </dgm:prSet>
      <dgm:spPr/>
    </dgm:pt>
    <dgm:pt modelId="{FB602160-1180-444B-9AA5-EF554C29D733}" type="pres">
      <dgm:prSet presAssocID="{55A97867-D41E-49E7-9CB1-677521EBFF4C}" presName="sibTrans" presStyleCnt="0"/>
      <dgm:spPr/>
    </dgm:pt>
    <dgm:pt modelId="{A04D68B2-948E-4209-ACBB-5C0C476A1C15}" type="pres">
      <dgm:prSet presAssocID="{D6441787-B1E1-4429-B124-F20B69937430}" presName="compNode" presStyleCnt="0"/>
      <dgm:spPr/>
    </dgm:pt>
    <dgm:pt modelId="{220E66A7-6186-4075-BC1D-055E5D7B47D2}" type="pres">
      <dgm:prSet presAssocID="{D6441787-B1E1-4429-B124-F20B69937430}" presName="bgRect" presStyleLbl="bgShp" presStyleIdx="5" presStyleCnt="6"/>
      <dgm:spPr/>
    </dgm:pt>
    <dgm:pt modelId="{7BE361DE-D9BD-41CD-A3AB-3017AA817D37}" type="pres">
      <dgm:prSet presAssocID="{D6441787-B1E1-4429-B124-F20B699374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mily"/>
        </a:ext>
      </dgm:extLst>
    </dgm:pt>
    <dgm:pt modelId="{78906D76-3526-474F-A4D3-C50F2DBA6E60}" type="pres">
      <dgm:prSet presAssocID="{D6441787-B1E1-4429-B124-F20B69937430}" presName="spaceRect" presStyleCnt="0"/>
      <dgm:spPr/>
    </dgm:pt>
    <dgm:pt modelId="{13AB0312-0044-498A-B08B-E52F85FE38EB}" type="pres">
      <dgm:prSet presAssocID="{D6441787-B1E1-4429-B124-F20B69937430}" presName="parTx" presStyleLbl="revTx" presStyleIdx="5" presStyleCnt="6">
        <dgm:presLayoutVars>
          <dgm:chMax val="0"/>
          <dgm:chPref val="0"/>
        </dgm:presLayoutVars>
      </dgm:prSet>
      <dgm:spPr/>
    </dgm:pt>
  </dgm:ptLst>
  <dgm:cxnLst>
    <dgm:cxn modelId="{A7A4D731-C060-4AFF-885A-1A07190555DE}" type="presOf" srcId="{3763A7EA-B0FA-4AC0-AE37-B3AFF6669E7F}" destId="{937EC31F-2319-46DA-B28A-120A5EFA2335}" srcOrd="0" destOrd="0" presId="urn:microsoft.com/office/officeart/2018/2/layout/IconVerticalSolidList"/>
    <dgm:cxn modelId="{0959BA3C-7DD9-4D65-9DAC-5AD52247CACE}" srcId="{0941C8BA-AA3C-4502-A870-75C55F9FADC8}" destId="{DC9E0FCF-5AC3-4582-B2FD-EF8F80906D51}" srcOrd="2" destOrd="0" parTransId="{641E13E4-F396-4AA3-978D-F934E8FA0A2F}" sibTransId="{E4D6F73B-DFFB-4428-B8D2-9FD05770C0FE}"/>
    <dgm:cxn modelId="{9E0EC26A-0A45-4268-A9A8-064E6DB2267F}" srcId="{0941C8BA-AA3C-4502-A870-75C55F9FADC8}" destId="{3763A7EA-B0FA-4AC0-AE37-B3AFF6669E7F}" srcOrd="1" destOrd="0" parTransId="{1F886046-21D6-4E85-A54D-23186350EF66}" sibTransId="{AEBEADC4-B7AA-4504-B6B8-68DE2495C828}"/>
    <dgm:cxn modelId="{95D57675-7555-4F31-8CCA-ED93CE12AA88}" type="presOf" srcId="{7DF84F7D-CA2F-4FE1-A734-9ACB61A84B18}" destId="{F62BDA98-4A69-4348-A8C0-2B6B98B385C1}" srcOrd="0" destOrd="0" presId="urn:microsoft.com/office/officeart/2018/2/layout/IconVerticalSolidList"/>
    <dgm:cxn modelId="{336C7975-1AC1-4F78-BAD8-2319834E006C}" srcId="{0941C8BA-AA3C-4502-A870-75C55F9FADC8}" destId="{3AF01477-655A-47E0-B89A-A265BEB80F83}" srcOrd="4" destOrd="0" parTransId="{DEBCB8FC-18A4-4108-880A-492723C2C7D0}" sibTransId="{55A97867-D41E-49E7-9CB1-677521EBFF4C}"/>
    <dgm:cxn modelId="{D93CE290-B769-4877-A2D6-8D12B4D83102}" type="presOf" srcId="{DC9E0FCF-5AC3-4582-B2FD-EF8F80906D51}" destId="{EE8B15FC-5D8E-4713-94AB-20BF1ABF3F43}" srcOrd="0" destOrd="0" presId="urn:microsoft.com/office/officeart/2018/2/layout/IconVerticalSolidList"/>
    <dgm:cxn modelId="{B41C6197-62B9-4009-BDAE-50EAF3E35819}" srcId="{0941C8BA-AA3C-4502-A870-75C55F9FADC8}" destId="{7DF84F7D-CA2F-4FE1-A734-9ACB61A84B18}" srcOrd="0" destOrd="0" parTransId="{CBD3446D-F614-4D6C-8C9A-A3DBF6A0437B}" sibTransId="{885AF43B-003B-4A54-9099-27E699E9AE97}"/>
    <dgm:cxn modelId="{2A09B9A2-7165-4531-AEB1-C1D18FB4B727}" type="presOf" srcId="{CD482EC7-5E7B-4962-95CC-A280D409858E}" destId="{EADAE913-0008-41EC-BDCC-78D992049C89}" srcOrd="0" destOrd="0" presId="urn:microsoft.com/office/officeart/2018/2/layout/IconVerticalSolidList"/>
    <dgm:cxn modelId="{3CAB11B2-A29D-4268-B7C5-C6F4FD4956ED}" type="presOf" srcId="{3AF01477-655A-47E0-B89A-A265BEB80F83}" destId="{D847781B-4403-45EB-BC14-779726061859}" srcOrd="0" destOrd="0" presId="urn:microsoft.com/office/officeart/2018/2/layout/IconVerticalSolidList"/>
    <dgm:cxn modelId="{645F34BF-221B-455E-A0A8-E1F39EA5B1D9}" type="presOf" srcId="{D6441787-B1E1-4429-B124-F20B69937430}" destId="{13AB0312-0044-498A-B08B-E52F85FE38EB}" srcOrd="0" destOrd="0" presId="urn:microsoft.com/office/officeart/2018/2/layout/IconVerticalSolidList"/>
    <dgm:cxn modelId="{1FE3B4C1-241E-4537-A960-E48054A82ACE}" type="presOf" srcId="{0941C8BA-AA3C-4502-A870-75C55F9FADC8}" destId="{06799EEB-0B06-4ADD-A3A3-51F4206E7074}" srcOrd="0" destOrd="0" presId="urn:microsoft.com/office/officeart/2018/2/layout/IconVerticalSolidList"/>
    <dgm:cxn modelId="{E2924CF9-BFC9-4CA3-8528-4DA9149E70E7}" srcId="{0941C8BA-AA3C-4502-A870-75C55F9FADC8}" destId="{CD482EC7-5E7B-4962-95CC-A280D409858E}" srcOrd="3" destOrd="0" parTransId="{E2B7BEFA-DAB2-4DB3-8485-86092C3496A9}" sibTransId="{BA603CBF-C720-4757-9968-65C974DB391C}"/>
    <dgm:cxn modelId="{E348D2FE-F72B-4A7A-9858-887862F105B4}" srcId="{0941C8BA-AA3C-4502-A870-75C55F9FADC8}" destId="{D6441787-B1E1-4429-B124-F20B69937430}" srcOrd="5" destOrd="0" parTransId="{10D8A9B7-91EA-4F60-89C5-601B1E6D0714}" sibTransId="{D2BA209C-3331-44F0-8334-C6C71A103689}"/>
    <dgm:cxn modelId="{4FC2CC5D-D057-4F12-8634-A50D08044839}" type="presParOf" srcId="{06799EEB-0B06-4ADD-A3A3-51F4206E7074}" destId="{436DB76D-A488-4946-8F60-B7ECBDF45287}" srcOrd="0" destOrd="0" presId="urn:microsoft.com/office/officeart/2018/2/layout/IconVerticalSolidList"/>
    <dgm:cxn modelId="{DD8A6C1D-0C2F-48F4-99C6-900043C636F6}" type="presParOf" srcId="{436DB76D-A488-4946-8F60-B7ECBDF45287}" destId="{FC6F6DB6-CB4A-43C3-B915-32C3448C4EC6}" srcOrd="0" destOrd="0" presId="urn:microsoft.com/office/officeart/2018/2/layout/IconVerticalSolidList"/>
    <dgm:cxn modelId="{02740B83-1F36-42DC-A832-0FF1ED64A9A1}" type="presParOf" srcId="{436DB76D-A488-4946-8F60-B7ECBDF45287}" destId="{06F3B941-0D53-4B3E-970D-21C3F57E5CA4}" srcOrd="1" destOrd="0" presId="urn:microsoft.com/office/officeart/2018/2/layout/IconVerticalSolidList"/>
    <dgm:cxn modelId="{16AE1C3E-A0DB-426F-8654-602868643280}" type="presParOf" srcId="{436DB76D-A488-4946-8F60-B7ECBDF45287}" destId="{A30D662A-5CC7-4295-BF98-B8FCDF5858D3}" srcOrd="2" destOrd="0" presId="urn:microsoft.com/office/officeart/2018/2/layout/IconVerticalSolidList"/>
    <dgm:cxn modelId="{A7CD6111-E566-4335-943A-BE6832DEAA25}" type="presParOf" srcId="{436DB76D-A488-4946-8F60-B7ECBDF45287}" destId="{F62BDA98-4A69-4348-A8C0-2B6B98B385C1}" srcOrd="3" destOrd="0" presId="urn:microsoft.com/office/officeart/2018/2/layout/IconVerticalSolidList"/>
    <dgm:cxn modelId="{D4B15F39-76A3-49D6-924B-9690E7FE1C86}" type="presParOf" srcId="{06799EEB-0B06-4ADD-A3A3-51F4206E7074}" destId="{2BDC786C-4922-4F14-96C7-DB3E9F935D18}" srcOrd="1" destOrd="0" presId="urn:microsoft.com/office/officeart/2018/2/layout/IconVerticalSolidList"/>
    <dgm:cxn modelId="{33D83128-9280-4EC8-A050-6E0E82BF3D50}" type="presParOf" srcId="{06799EEB-0B06-4ADD-A3A3-51F4206E7074}" destId="{46E78942-3D91-402F-8246-76169DE01313}" srcOrd="2" destOrd="0" presId="urn:microsoft.com/office/officeart/2018/2/layout/IconVerticalSolidList"/>
    <dgm:cxn modelId="{0FDDD766-2420-42FE-B801-99DBA2B13682}" type="presParOf" srcId="{46E78942-3D91-402F-8246-76169DE01313}" destId="{BB046803-C4C0-4FB6-84A1-AF832416191B}" srcOrd="0" destOrd="0" presId="urn:microsoft.com/office/officeart/2018/2/layout/IconVerticalSolidList"/>
    <dgm:cxn modelId="{629B7B6E-7B5D-4D3C-BE5D-66AE9ABFA13F}" type="presParOf" srcId="{46E78942-3D91-402F-8246-76169DE01313}" destId="{4A0242AE-CE90-4567-8B22-5B376B52CFB2}" srcOrd="1" destOrd="0" presId="urn:microsoft.com/office/officeart/2018/2/layout/IconVerticalSolidList"/>
    <dgm:cxn modelId="{172D1360-14CD-4D48-8299-509B4BA7F5D4}" type="presParOf" srcId="{46E78942-3D91-402F-8246-76169DE01313}" destId="{52DEB1FC-07DF-4E3F-AB75-0AC30EBBFEE0}" srcOrd="2" destOrd="0" presId="urn:microsoft.com/office/officeart/2018/2/layout/IconVerticalSolidList"/>
    <dgm:cxn modelId="{50659E59-453E-4DDB-B39A-7D60018B0726}" type="presParOf" srcId="{46E78942-3D91-402F-8246-76169DE01313}" destId="{937EC31F-2319-46DA-B28A-120A5EFA2335}" srcOrd="3" destOrd="0" presId="urn:microsoft.com/office/officeart/2018/2/layout/IconVerticalSolidList"/>
    <dgm:cxn modelId="{DD93D663-1A3D-4155-82D9-FF65966EC4D4}" type="presParOf" srcId="{06799EEB-0B06-4ADD-A3A3-51F4206E7074}" destId="{4A24EA6F-7620-410D-8725-CBE84F765B56}" srcOrd="3" destOrd="0" presId="urn:microsoft.com/office/officeart/2018/2/layout/IconVerticalSolidList"/>
    <dgm:cxn modelId="{B9E2898D-53B7-4CA6-8F54-46DA4C5E2583}" type="presParOf" srcId="{06799EEB-0B06-4ADD-A3A3-51F4206E7074}" destId="{FA44DF6B-CFD9-4284-9F5A-5BFD0C7104B7}" srcOrd="4" destOrd="0" presId="urn:microsoft.com/office/officeart/2018/2/layout/IconVerticalSolidList"/>
    <dgm:cxn modelId="{4DFB8862-18BE-441F-9410-915F0BFA9359}" type="presParOf" srcId="{FA44DF6B-CFD9-4284-9F5A-5BFD0C7104B7}" destId="{26D3962B-1E23-46E1-A25F-1A85B0BD3BFB}" srcOrd="0" destOrd="0" presId="urn:microsoft.com/office/officeart/2018/2/layout/IconVerticalSolidList"/>
    <dgm:cxn modelId="{8BF8554A-CC8B-445B-BCB3-BB9B4519CE53}" type="presParOf" srcId="{FA44DF6B-CFD9-4284-9F5A-5BFD0C7104B7}" destId="{522EA2DB-0A13-49C9-8E12-5A3C39C887DF}" srcOrd="1" destOrd="0" presId="urn:microsoft.com/office/officeart/2018/2/layout/IconVerticalSolidList"/>
    <dgm:cxn modelId="{69182D7B-964B-406C-B84C-8D7D9816A29A}" type="presParOf" srcId="{FA44DF6B-CFD9-4284-9F5A-5BFD0C7104B7}" destId="{4D398E99-5994-4554-86F5-BDEF137C43E3}" srcOrd="2" destOrd="0" presId="urn:microsoft.com/office/officeart/2018/2/layout/IconVerticalSolidList"/>
    <dgm:cxn modelId="{C2D823E2-6266-46B1-B80C-20FC4FA7AE0B}" type="presParOf" srcId="{FA44DF6B-CFD9-4284-9F5A-5BFD0C7104B7}" destId="{EE8B15FC-5D8E-4713-94AB-20BF1ABF3F43}" srcOrd="3" destOrd="0" presId="urn:microsoft.com/office/officeart/2018/2/layout/IconVerticalSolidList"/>
    <dgm:cxn modelId="{D30FB5E6-22A6-4B48-BA4D-724EADD19C40}" type="presParOf" srcId="{06799EEB-0B06-4ADD-A3A3-51F4206E7074}" destId="{C0D74CAD-46FA-420D-AA99-6DDF9CBC2F43}" srcOrd="5" destOrd="0" presId="urn:microsoft.com/office/officeart/2018/2/layout/IconVerticalSolidList"/>
    <dgm:cxn modelId="{0BDFE529-273B-43E2-A78F-9553DE926F45}" type="presParOf" srcId="{06799EEB-0B06-4ADD-A3A3-51F4206E7074}" destId="{380D4A55-AC62-40CB-81EB-860FCA85A3BC}" srcOrd="6" destOrd="0" presId="urn:microsoft.com/office/officeart/2018/2/layout/IconVerticalSolidList"/>
    <dgm:cxn modelId="{AFC8DD97-2A04-41A8-B49D-FE6249C16022}" type="presParOf" srcId="{380D4A55-AC62-40CB-81EB-860FCA85A3BC}" destId="{5D2CEC89-7DD8-4F01-BD35-A33D6E1A0DC3}" srcOrd="0" destOrd="0" presId="urn:microsoft.com/office/officeart/2018/2/layout/IconVerticalSolidList"/>
    <dgm:cxn modelId="{A377C6E2-BA50-4D2B-813F-8D6E892FA681}" type="presParOf" srcId="{380D4A55-AC62-40CB-81EB-860FCA85A3BC}" destId="{064CFF6D-7B28-4B65-B041-EBB52DAB5F14}" srcOrd="1" destOrd="0" presId="urn:microsoft.com/office/officeart/2018/2/layout/IconVerticalSolidList"/>
    <dgm:cxn modelId="{8F352F7E-22CC-423C-9254-A82471926921}" type="presParOf" srcId="{380D4A55-AC62-40CB-81EB-860FCA85A3BC}" destId="{BCB0DA94-4461-4B9C-90B2-132AE888247E}" srcOrd="2" destOrd="0" presId="urn:microsoft.com/office/officeart/2018/2/layout/IconVerticalSolidList"/>
    <dgm:cxn modelId="{9D966554-56C2-4E7A-907C-031D62FBDE77}" type="presParOf" srcId="{380D4A55-AC62-40CB-81EB-860FCA85A3BC}" destId="{EADAE913-0008-41EC-BDCC-78D992049C89}" srcOrd="3" destOrd="0" presId="urn:microsoft.com/office/officeart/2018/2/layout/IconVerticalSolidList"/>
    <dgm:cxn modelId="{96B49E0E-AAD3-4B60-9493-7D05CA33EC05}" type="presParOf" srcId="{06799EEB-0B06-4ADD-A3A3-51F4206E7074}" destId="{DCEFDF6E-DA98-4C8C-9B4E-55720899AB94}" srcOrd="7" destOrd="0" presId="urn:microsoft.com/office/officeart/2018/2/layout/IconVerticalSolidList"/>
    <dgm:cxn modelId="{D2D941C4-2797-46DA-BC7F-489BC18FE95D}" type="presParOf" srcId="{06799EEB-0B06-4ADD-A3A3-51F4206E7074}" destId="{69DC761F-424E-437E-A808-DD772C05E70C}" srcOrd="8" destOrd="0" presId="urn:microsoft.com/office/officeart/2018/2/layout/IconVerticalSolidList"/>
    <dgm:cxn modelId="{398A1505-33C9-4E84-994D-E63EC8610241}" type="presParOf" srcId="{69DC761F-424E-437E-A808-DD772C05E70C}" destId="{5B98281F-9044-45BF-B579-77F6CC79A718}" srcOrd="0" destOrd="0" presId="urn:microsoft.com/office/officeart/2018/2/layout/IconVerticalSolidList"/>
    <dgm:cxn modelId="{7F95B2CA-1304-4FB2-84F4-C8E827CBB2D1}" type="presParOf" srcId="{69DC761F-424E-437E-A808-DD772C05E70C}" destId="{BDF4D589-C732-4C1C-AE00-CE5D23DCC573}" srcOrd="1" destOrd="0" presId="urn:microsoft.com/office/officeart/2018/2/layout/IconVerticalSolidList"/>
    <dgm:cxn modelId="{8899F77D-7556-4330-92CF-C8E54B6A3743}" type="presParOf" srcId="{69DC761F-424E-437E-A808-DD772C05E70C}" destId="{3D1032B9-F129-47FD-9726-B9EE24566767}" srcOrd="2" destOrd="0" presId="urn:microsoft.com/office/officeart/2018/2/layout/IconVerticalSolidList"/>
    <dgm:cxn modelId="{75A06E7A-FBA5-44C0-81F9-380C8663BCB0}" type="presParOf" srcId="{69DC761F-424E-437E-A808-DD772C05E70C}" destId="{D847781B-4403-45EB-BC14-779726061859}" srcOrd="3" destOrd="0" presId="urn:microsoft.com/office/officeart/2018/2/layout/IconVerticalSolidList"/>
    <dgm:cxn modelId="{CE5BE04B-7314-45F7-A2C4-1B9FF62AE99F}" type="presParOf" srcId="{06799EEB-0B06-4ADD-A3A3-51F4206E7074}" destId="{FB602160-1180-444B-9AA5-EF554C29D733}" srcOrd="9" destOrd="0" presId="urn:microsoft.com/office/officeart/2018/2/layout/IconVerticalSolidList"/>
    <dgm:cxn modelId="{9341CAD0-7FD1-40B2-BF87-EAABC067250D}" type="presParOf" srcId="{06799EEB-0B06-4ADD-A3A3-51F4206E7074}" destId="{A04D68B2-948E-4209-ACBB-5C0C476A1C15}" srcOrd="10" destOrd="0" presId="urn:microsoft.com/office/officeart/2018/2/layout/IconVerticalSolidList"/>
    <dgm:cxn modelId="{CE634259-6B2E-4AA2-B0A1-DBB772064803}" type="presParOf" srcId="{A04D68B2-948E-4209-ACBB-5C0C476A1C15}" destId="{220E66A7-6186-4075-BC1D-055E5D7B47D2}" srcOrd="0" destOrd="0" presId="urn:microsoft.com/office/officeart/2018/2/layout/IconVerticalSolidList"/>
    <dgm:cxn modelId="{EDED2C90-C029-4243-81B2-4894B2077086}" type="presParOf" srcId="{A04D68B2-948E-4209-ACBB-5C0C476A1C15}" destId="{7BE361DE-D9BD-41CD-A3AB-3017AA817D37}" srcOrd="1" destOrd="0" presId="urn:microsoft.com/office/officeart/2018/2/layout/IconVerticalSolidList"/>
    <dgm:cxn modelId="{3F3B9F61-AD4E-4E66-9830-2F9E00A206DF}" type="presParOf" srcId="{A04D68B2-948E-4209-ACBB-5C0C476A1C15}" destId="{78906D76-3526-474F-A4D3-C50F2DBA6E60}" srcOrd="2" destOrd="0" presId="urn:microsoft.com/office/officeart/2018/2/layout/IconVerticalSolidList"/>
    <dgm:cxn modelId="{7920033A-C88D-4EF9-A04E-876728AC7963}" type="presParOf" srcId="{A04D68B2-948E-4209-ACBB-5C0C476A1C15}" destId="{13AB0312-0044-498A-B08B-E52F85FE38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944F1-DE23-4AF6-9003-E2AF520324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EE7C2FB-1B13-4E4E-8E8E-930D52E2B223}">
      <dgm:prSet phldrT="[Text]"/>
      <dgm:spPr/>
      <dgm:t>
        <a:bodyPr/>
        <a:lstStyle/>
        <a:p>
          <a:r>
            <a:rPr lang="en-US" dirty="0"/>
            <a:t>Humanistic psychology</a:t>
          </a:r>
        </a:p>
      </dgm:t>
    </dgm:pt>
    <dgm:pt modelId="{8CF1D944-00B3-47EA-A8B5-3F500BAED937}" type="parTrans" cxnId="{050F485F-4702-464E-A3C8-9D03DEDDD734}">
      <dgm:prSet/>
      <dgm:spPr/>
      <dgm:t>
        <a:bodyPr/>
        <a:lstStyle/>
        <a:p>
          <a:endParaRPr lang="en-US"/>
        </a:p>
      </dgm:t>
    </dgm:pt>
    <dgm:pt modelId="{8ACBE99F-6FF5-413C-A58D-CA2774D6861D}" type="sibTrans" cxnId="{050F485F-4702-464E-A3C8-9D03DEDDD734}">
      <dgm:prSet/>
      <dgm:spPr/>
      <dgm:t>
        <a:bodyPr/>
        <a:lstStyle/>
        <a:p>
          <a:endParaRPr lang="en-US"/>
        </a:p>
      </dgm:t>
    </dgm:pt>
    <dgm:pt modelId="{774EF10D-9C71-46D1-9B59-479193FDB981}">
      <dgm:prSet phldrT="[Text]"/>
      <dgm:spPr/>
      <dgm:t>
        <a:bodyPr/>
        <a:lstStyle/>
        <a:p>
          <a:r>
            <a:rPr lang="en-US" dirty="0"/>
            <a:t>1996</a:t>
          </a:r>
        </a:p>
      </dgm:t>
    </dgm:pt>
    <dgm:pt modelId="{408DC899-115B-4BFF-95B2-4062C385C73E}" type="parTrans" cxnId="{44F93CEC-9C38-45CD-91CF-EE1182A409E9}">
      <dgm:prSet/>
      <dgm:spPr/>
      <dgm:t>
        <a:bodyPr/>
        <a:lstStyle/>
        <a:p>
          <a:endParaRPr lang="en-US"/>
        </a:p>
      </dgm:t>
    </dgm:pt>
    <dgm:pt modelId="{96288C3E-F496-4AED-BA31-84CA8434EEFB}" type="sibTrans" cxnId="{44F93CEC-9C38-45CD-91CF-EE1182A409E9}">
      <dgm:prSet/>
      <dgm:spPr/>
      <dgm:t>
        <a:bodyPr/>
        <a:lstStyle/>
        <a:p>
          <a:endParaRPr lang="en-US"/>
        </a:p>
      </dgm:t>
    </dgm:pt>
    <dgm:pt modelId="{E0724992-9D45-44A4-BC1C-88E794614219}">
      <dgm:prSet phldrT="[Text]"/>
      <dgm:spPr/>
      <dgm:t>
        <a:bodyPr/>
        <a:lstStyle/>
        <a:p>
          <a:r>
            <a:rPr lang="en-US" dirty="0"/>
            <a:t>1960s</a:t>
          </a:r>
        </a:p>
      </dgm:t>
    </dgm:pt>
    <dgm:pt modelId="{25709AA1-8131-4A53-96B8-B72AEC630D69}" type="parTrans" cxnId="{9BC914D4-0EAB-464C-83C8-6F859C803474}">
      <dgm:prSet/>
      <dgm:spPr/>
      <dgm:t>
        <a:bodyPr/>
        <a:lstStyle/>
        <a:p>
          <a:endParaRPr lang="en-US"/>
        </a:p>
      </dgm:t>
    </dgm:pt>
    <dgm:pt modelId="{7FC71D2B-A719-48FA-B1EF-C77066F95872}" type="sibTrans" cxnId="{9BC914D4-0EAB-464C-83C8-6F859C803474}">
      <dgm:prSet/>
      <dgm:spPr/>
      <dgm:t>
        <a:bodyPr/>
        <a:lstStyle/>
        <a:p>
          <a:endParaRPr lang="en-US"/>
        </a:p>
      </dgm:t>
    </dgm:pt>
    <dgm:pt modelId="{8F4386F5-07CC-4DEE-A278-571D2155D7EB}">
      <dgm:prSet phldrT="[Text]"/>
      <dgm:spPr/>
      <dgm:t>
        <a:bodyPr/>
        <a:lstStyle/>
        <a:p>
          <a:r>
            <a:rPr lang="en-US" dirty="0"/>
            <a:t>Involved psychologists: Abraham Maslow and Carl Rogers</a:t>
          </a:r>
        </a:p>
      </dgm:t>
    </dgm:pt>
    <dgm:pt modelId="{3B2DFEE7-C7AE-46F1-AD29-1086071C99B6}" type="parTrans" cxnId="{56B6EA96-B3FA-47D7-B7AF-0EE453594096}">
      <dgm:prSet/>
      <dgm:spPr/>
      <dgm:t>
        <a:bodyPr/>
        <a:lstStyle/>
        <a:p>
          <a:endParaRPr lang="en-US"/>
        </a:p>
      </dgm:t>
    </dgm:pt>
    <dgm:pt modelId="{2530D93D-CA70-4E21-A9DB-BD5091A6F8FC}" type="sibTrans" cxnId="{56B6EA96-B3FA-47D7-B7AF-0EE453594096}">
      <dgm:prSet/>
      <dgm:spPr/>
      <dgm:t>
        <a:bodyPr/>
        <a:lstStyle/>
        <a:p>
          <a:endParaRPr lang="en-US"/>
        </a:p>
      </dgm:t>
    </dgm:pt>
    <dgm:pt modelId="{DD037689-2F00-46E5-AB24-3D56158BB79A}">
      <dgm:prSet phldrT="[Text]"/>
      <dgm:spPr/>
      <dgm:t>
        <a:bodyPr/>
        <a:lstStyle/>
        <a:p>
          <a:r>
            <a:rPr lang="en-US" dirty="0"/>
            <a:t>Focused qualitatively on the full range of human functioning and on personal fulfillment; valued feelings over intellect, hedonism, emphasis on the present, a hierarchy of needs, etc.</a:t>
          </a:r>
        </a:p>
      </dgm:t>
    </dgm:pt>
    <dgm:pt modelId="{BC6488A2-4B04-40D9-AAB0-E390EFB3D7B5}" type="parTrans" cxnId="{450D0109-14CF-4721-95A0-8F2AF5F47E02}">
      <dgm:prSet/>
      <dgm:spPr/>
      <dgm:t>
        <a:bodyPr/>
        <a:lstStyle/>
        <a:p>
          <a:endParaRPr lang="en-US"/>
        </a:p>
      </dgm:t>
    </dgm:pt>
    <dgm:pt modelId="{4785DB89-9BA5-47B7-9F9A-C48FF7AE204E}" type="sibTrans" cxnId="{450D0109-14CF-4721-95A0-8F2AF5F47E02}">
      <dgm:prSet/>
      <dgm:spPr/>
      <dgm:t>
        <a:bodyPr/>
        <a:lstStyle/>
        <a:p>
          <a:endParaRPr lang="en-US"/>
        </a:p>
      </dgm:t>
    </dgm:pt>
    <dgm:pt modelId="{5CB50BB7-B177-42D9-A507-CA2D8F46FB1A}">
      <dgm:prSet/>
      <dgm:spPr/>
      <dgm:t>
        <a:bodyPr/>
        <a:lstStyle/>
        <a:p>
          <a:r>
            <a:rPr lang="en-US" dirty="0"/>
            <a:t>Positive psychology</a:t>
          </a:r>
        </a:p>
      </dgm:t>
    </dgm:pt>
    <dgm:pt modelId="{107C7646-0B7A-4702-8413-99E8C40E17E6}" type="parTrans" cxnId="{D48C7DF2-A531-41B5-87ED-F41A75BE9644}">
      <dgm:prSet/>
      <dgm:spPr/>
      <dgm:t>
        <a:bodyPr/>
        <a:lstStyle/>
        <a:p>
          <a:endParaRPr lang="en-US"/>
        </a:p>
      </dgm:t>
    </dgm:pt>
    <dgm:pt modelId="{C1C69702-0CE6-4574-ACFA-8C1A34C56CCD}" type="sibTrans" cxnId="{D48C7DF2-A531-41B5-87ED-F41A75BE9644}">
      <dgm:prSet/>
      <dgm:spPr/>
      <dgm:t>
        <a:bodyPr/>
        <a:lstStyle/>
        <a:p>
          <a:endParaRPr lang="en-US"/>
        </a:p>
      </dgm:t>
    </dgm:pt>
    <dgm:pt modelId="{47C07872-828A-444A-A94C-4EC4C8DD49B1}">
      <dgm:prSet/>
      <dgm:spPr/>
      <dgm:t>
        <a:bodyPr/>
        <a:lstStyle/>
        <a:p>
          <a:r>
            <a:rPr lang="en-US" dirty="0"/>
            <a:t>Involved psychologists: Martin Seligman </a:t>
          </a:r>
        </a:p>
      </dgm:t>
    </dgm:pt>
    <dgm:pt modelId="{75363DBD-FBE7-4E3E-ADEF-B8CABD2C394B}" type="parTrans" cxnId="{8078D63E-7029-4F46-A3E1-4161FA86BD6B}">
      <dgm:prSet/>
      <dgm:spPr/>
      <dgm:t>
        <a:bodyPr/>
        <a:lstStyle/>
        <a:p>
          <a:endParaRPr lang="en-US"/>
        </a:p>
      </dgm:t>
    </dgm:pt>
    <dgm:pt modelId="{0051A714-A3A9-4466-89F9-97143B4FF735}" type="sibTrans" cxnId="{8078D63E-7029-4F46-A3E1-4161FA86BD6B}">
      <dgm:prSet/>
      <dgm:spPr/>
      <dgm:t>
        <a:bodyPr/>
        <a:lstStyle/>
        <a:p>
          <a:endParaRPr lang="en-US"/>
        </a:p>
      </dgm:t>
    </dgm:pt>
    <dgm:pt modelId="{2482C3E5-F0E0-43B2-88C9-C657BEBDA240}">
      <dgm:prSet/>
      <dgm:spPr/>
      <dgm:t>
        <a:bodyPr/>
        <a:lstStyle/>
        <a:p>
          <a:r>
            <a:rPr lang="en-US" dirty="0"/>
            <a:t>Focused quantitatively on happiness, love, hope, etc. and how to make the most out of setbacks  </a:t>
          </a:r>
        </a:p>
      </dgm:t>
    </dgm:pt>
    <dgm:pt modelId="{CD0EEF14-E437-40C9-8E7F-6272369DF35D}" type="parTrans" cxnId="{A84D68B5-5722-4E09-BE22-6EA448EF3F78}">
      <dgm:prSet/>
      <dgm:spPr/>
      <dgm:t>
        <a:bodyPr/>
        <a:lstStyle/>
        <a:p>
          <a:endParaRPr lang="en-US"/>
        </a:p>
      </dgm:t>
    </dgm:pt>
    <dgm:pt modelId="{D63D2D98-0BF9-4341-BD47-250CFA72E2A2}" type="sibTrans" cxnId="{A84D68B5-5722-4E09-BE22-6EA448EF3F78}">
      <dgm:prSet/>
      <dgm:spPr/>
      <dgm:t>
        <a:bodyPr/>
        <a:lstStyle/>
        <a:p>
          <a:endParaRPr lang="en-US"/>
        </a:p>
      </dgm:t>
    </dgm:pt>
    <dgm:pt modelId="{F1A917C6-DB1B-46C3-A867-5BAE5FC42CE4}" type="pres">
      <dgm:prSet presAssocID="{71C944F1-DE23-4AF6-9003-E2AF5203244C}" presName="linearFlow" presStyleCnt="0">
        <dgm:presLayoutVars>
          <dgm:dir/>
          <dgm:animLvl val="lvl"/>
          <dgm:resizeHandles val="exact"/>
        </dgm:presLayoutVars>
      </dgm:prSet>
      <dgm:spPr/>
    </dgm:pt>
    <dgm:pt modelId="{5E114257-AC1F-430C-9AEA-4C265D49CA95}" type="pres">
      <dgm:prSet presAssocID="{E0724992-9D45-44A4-BC1C-88E794614219}" presName="composite" presStyleCnt="0"/>
      <dgm:spPr/>
    </dgm:pt>
    <dgm:pt modelId="{2C0E7F21-1751-4F21-BD24-2D940CC639A9}" type="pres">
      <dgm:prSet presAssocID="{E0724992-9D45-44A4-BC1C-88E794614219}" presName="parentText" presStyleLbl="alignNode1" presStyleIdx="0" presStyleCnt="2">
        <dgm:presLayoutVars>
          <dgm:chMax val="1"/>
          <dgm:bulletEnabled val="1"/>
        </dgm:presLayoutVars>
      </dgm:prSet>
      <dgm:spPr/>
    </dgm:pt>
    <dgm:pt modelId="{384FE7B3-9E1C-4E52-8A14-477E6D15E53F}" type="pres">
      <dgm:prSet presAssocID="{E0724992-9D45-44A4-BC1C-88E794614219}" presName="descendantText" presStyleLbl="alignAcc1" presStyleIdx="0" presStyleCnt="2">
        <dgm:presLayoutVars>
          <dgm:bulletEnabled val="1"/>
        </dgm:presLayoutVars>
      </dgm:prSet>
      <dgm:spPr/>
    </dgm:pt>
    <dgm:pt modelId="{562268D6-3588-4FF9-B95E-5CC6702B35DE}" type="pres">
      <dgm:prSet presAssocID="{7FC71D2B-A719-48FA-B1EF-C77066F95872}" presName="sp" presStyleCnt="0"/>
      <dgm:spPr/>
    </dgm:pt>
    <dgm:pt modelId="{D168806D-9B8B-45F0-9290-FC917909149D}" type="pres">
      <dgm:prSet presAssocID="{774EF10D-9C71-46D1-9B59-479193FDB981}" presName="composite" presStyleCnt="0"/>
      <dgm:spPr/>
    </dgm:pt>
    <dgm:pt modelId="{FBC18338-00A1-490C-A51D-3090B9DEFDC6}" type="pres">
      <dgm:prSet presAssocID="{774EF10D-9C71-46D1-9B59-479193FDB981}" presName="parentText" presStyleLbl="alignNode1" presStyleIdx="1" presStyleCnt="2">
        <dgm:presLayoutVars>
          <dgm:chMax val="1"/>
          <dgm:bulletEnabled val="1"/>
        </dgm:presLayoutVars>
      </dgm:prSet>
      <dgm:spPr/>
    </dgm:pt>
    <dgm:pt modelId="{7912202B-1E15-48B3-B8BA-5675D09359F6}" type="pres">
      <dgm:prSet presAssocID="{774EF10D-9C71-46D1-9B59-479193FDB981}" presName="descendantText" presStyleLbl="alignAcc1" presStyleIdx="1" presStyleCnt="2">
        <dgm:presLayoutVars>
          <dgm:bulletEnabled val="1"/>
        </dgm:presLayoutVars>
      </dgm:prSet>
      <dgm:spPr/>
    </dgm:pt>
  </dgm:ptLst>
  <dgm:cxnLst>
    <dgm:cxn modelId="{450D0109-14CF-4721-95A0-8F2AF5F47E02}" srcId="{E0724992-9D45-44A4-BC1C-88E794614219}" destId="{DD037689-2F00-46E5-AB24-3D56158BB79A}" srcOrd="1" destOrd="0" parTransId="{BC6488A2-4B04-40D9-AAB0-E390EFB3D7B5}" sibTransId="{4785DB89-9BA5-47B7-9F9A-C48FF7AE204E}"/>
    <dgm:cxn modelId="{64A98D14-7277-4979-BF88-89BF97D571C2}" type="presOf" srcId="{DD037689-2F00-46E5-AB24-3D56158BB79A}" destId="{384FE7B3-9E1C-4E52-8A14-477E6D15E53F}" srcOrd="0" destOrd="1" presId="urn:microsoft.com/office/officeart/2005/8/layout/chevron2"/>
    <dgm:cxn modelId="{7224062C-A593-427B-83A6-DE1C1CB8351F}" type="presOf" srcId="{71C944F1-DE23-4AF6-9003-E2AF5203244C}" destId="{F1A917C6-DB1B-46C3-A867-5BAE5FC42CE4}" srcOrd="0" destOrd="0" presId="urn:microsoft.com/office/officeart/2005/8/layout/chevron2"/>
    <dgm:cxn modelId="{8078D63E-7029-4F46-A3E1-4161FA86BD6B}" srcId="{774EF10D-9C71-46D1-9B59-479193FDB981}" destId="{47C07872-828A-444A-A94C-4EC4C8DD49B1}" srcOrd="2" destOrd="0" parTransId="{75363DBD-FBE7-4E3E-ADEF-B8CABD2C394B}" sibTransId="{0051A714-A3A9-4466-89F9-97143B4FF735}"/>
    <dgm:cxn modelId="{050F485F-4702-464E-A3C8-9D03DEDDD734}" srcId="{E0724992-9D45-44A4-BC1C-88E794614219}" destId="{EEE7C2FB-1B13-4E4E-8E8E-930D52E2B223}" srcOrd="0" destOrd="0" parTransId="{8CF1D944-00B3-47EA-A8B5-3F500BAED937}" sibTransId="{8ACBE99F-6FF5-413C-A58D-CA2774D6861D}"/>
    <dgm:cxn modelId="{320E0E62-802D-41FD-B4F5-D076CC7239DA}" type="presOf" srcId="{E0724992-9D45-44A4-BC1C-88E794614219}" destId="{2C0E7F21-1751-4F21-BD24-2D940CC639A9}" srcOrd="0" destOrd="0" presId="urn:microsoft.com/office/officeart/2005/8/layout/chevron2"/>
    <dgm:cxn modelId="{1C80FB72-730B-4667-BBDD-7D64F28268AA}" type="presOf" srcId="{EEE7C2FB-1B13-4E4E-8E8E-930D52E2B223}" destId="{384FE7B3-9E1C-4E52-8A14-477E6D15E53F}" srcOrd="0" destOrd="0" presId="urn:microsoft.com/office/officeart/2005/8/layout/chevron2"/>
    <dgm:cxn modelId="{6788C676-E24C-443B-A294-28707F1BEF33}" type="presOf" srcId="{2482C3E5-F0E0-43B2-88C9-C657BEBDA240}" destId="{7912202B-1E15-48B3-B8BA-5675D09359F6}" srcOrd="0" destOrd="1" presId="urn:microsoft.com/office/officeart/2005/8/layout/chevron2"/>
    <dgm:cxn modelId="{DEFBCE96-FDCA-406E-9778-21A12AD3F69E}" type="presOf" srcId="{774EF10D-9C71-46D1-9B59-479193FDB981}" destId="{FBC18338-00A1-490C-A51D-3090B9DEFDC6}" srcOrd="0" destOrd="0" presId="urn:microsoft.com/office/officeart/2005/8/layout/chevron2"/>
    <dgm:cxn modelId="{56B6EA96-B3FA-47D7-B7AF-0EE453594096}" srcId="{E0724992-9D45-44A4-BC1C-88E794614219}" destId="{8F4386F5-07CC-4DEE-A278-571D2155D7EB}" srcOrd="2" destOrd="0" parTransId="{3B2DFEE7-C7AE-46F1-AD29-1086071C99B6}" sibTransId="{2530D93D-CA70-4E21-A9DB-BD5091A6F8FC}"/>
    <dgm:cxn modelId="{A84D68B5-5722-4E09-BE22-6EA448EF3F78}" srcId="{774EF10D-9C71-46D1-9B59-479193FDB981}" destId="{2482C3E5-F0E0-43B2-88C9-C657BEBDA240}" srcOrd="1" destOrd="0" parTransId="{CD0EEF14-E437-40C9-8E7F-6272369DF35D}" sibTransId="{D63D2D98-0BF9-4341-BD47-250CFA72E2A2}"/>
    <dgm:cxn modelId="{99FBBAC8-9227-4C9F-9C31-31E24DFB8D0F}" type="presOf" srcId="{47C07872-828A-444A-A94C-4EC4C8DD49B1}" destId="{7912202B-1E15-48B3-B8BA-5675D09359F6}" srcOrd="0" destOrd="2" presId="urn:microsoft.com/office/officeart/2005/8/layout/chevron2"/>
    <dgm:cxn modelId="{F5C741CF-FB46-47E2-8326-D2D0B24CA9D3}" type="presOf" srcId="{8F4386F5-07CC-4DEE-A278-571D2155D7EB}" destId="{384FE7B3-9E1C-4E52-8A14-477E6D15E53F}" srcOrd="0" destOrd="2" presId="urn:microsoft.com/office/officeart/2005/8/layout/chevron2"/>
    <dgm:cxn modelId="{9BC914D4-0EAB-464C-83C8-6F859C803474}" srcId="{71C944F1-DE23-4AF6-9003-E2AF5203244C}" destId="{E0724992-9D45-44A4-BC1C-88E794614219}" srcOrd="0" destOrd="0" parTransId="{25709AA1-8131-4A53-96B8-B72AEC630D69}" sibTransId="{7FC71D2B-A719-48FA-B1EF-C77066F95872}"/>
    <dgm:cxn modelId="{44F93CEC-9C38-45CD-91CF-EE1182A409E9}" srcId="{71C944F1-DE23-4AF6-9003-E2AF5203244C}" destId="{774EF10D-9C71-46D1-9B59-479193FDB981}" srcOrd="1" destOrd="0" parTransId="{408DC899-115B-4BFF-95B2-4062C385C73E}" sibTransId="{96288C3E-F496-4AED-BA31-84CA8434EEFB}"/>
    <dgm:cxn modelId="{D48C7DF2-A531-41B5-87ED-F41A75BE9644}" srcId="{774EF10D-9C71-46D1-9B59-479193FDB981}" destId="{5CB50BB7-B177-42D9-A507-CA2D8F46FB1A}" srcOrd="0" destOrd="0" parTransId="{107C7646-0B7A-4702-8413-99E8C40E17E6}" sibTransId="{C1C69702-0CE6-4574-ACFA-8C1A34C56CCD}"/>
    <dgm:cxn modelId="{9F31BEF3-5970-41C9-934A-8F1ED69E5678}" type="presOf" srcId="{5CB50BB7-B177-42D9-A507-CA2D8F46FB1A}" destId="{7912202B-1E15-48B3-B8BA-5675D09359F6}" srcOrd="0" destOrd="0" presId="urn:microsoft.com/office/officeart/2005/8/layout/chevron2"/>
    <dgm:cxn modelId="{AD1A5B79-42E0-4960-909B-629C8D6578A8}" type="presParOf" srcId="{F1A917C6-DB1B-46C3-A867-5BAE5FC42CE4}" destId="{5E114257-AC1F-430C-9AEA-4C265D49CA95}" srcOrd="0" destOrd="0" presId="urn:microsoft.com/office/officeart/2005/8/layout/chevron2"/>
    <dgm:cxn modelId="{53374072-FCAC-4FC3-BFAC-DD12363855A6}" type="presParOf" srcId="{5E114257-AC1F-430C-9AEA-4C265D49CA95}" destId="{2C0E7F21-1751-4F21-BD24-2D940CC639A9}" srcOrd="0" destOrd="0" presId="urn:microsoft.com/office/officeart/2005/8/layout/chevron2"/>
    <dgm:cxn modelId="{9635CFDD-4217-490D-9244-F262EF633328}" type="presParOf" srcId="{5E114257-AC1F-430C-9AEA-4C265D49CA95}" destId="{384FE7B3-9E1C-4E52-8A14-477E6D15E53F}" srcOrd="1" destOrd="0" presId="urn:microsoft.com/office/officeart/2005/8/layout/chevron2"/>
    <dgm:cxn modelId="{C0DDF5BD-5F56-417E-BFEC-D35CD28369B5}" type="presParOf" srcId="{F1A917C6-DB1B-46C3-A867-5BAE5FC42CE4}" destId="{562268D6-3588-4FF9-B95E-5CC6702B35DE}" srcOrd="1" destOrd="0" presId="urn:microsoft.com/office/officeart/2005/8/layout/chevron2"/>
    <dgm:cxn modelId="{11751503-2E3B-40D1-9B8B-EC73EE5A6963}" type="presParOf" srcId="{F1A917C6-DB1B-46C3-A867-5BAE5FC42CE4}" destId="{D168806D-9B8B-45F0-9290-FC917909149D}" srcOrd="2" destOrd="0" presId="urn:microsoft.com/office/officeart/2005/8/layout/chevron2"/>
    <dgm:cxn modelId="{9441C705-5DCD-4F42-AD95-776A39B778A1}" type="presParOf" srcId="{D168806D-9B8B-45F0-9290-FC917909149D}" destId="{FBC18338-00A1-490C-A51D-3090B9DEFDC6}" srcOrd="0" destOrd="0" presId="urn:microsoft.com/office/officeart/2005/8/layout/chevron2"/>
    <dgm:cxn modelId="{BEE6A4CC-D9D8-40C1-8002-4165CD9D2C6F}" type="presParOf" srcId="{D168806D-9B8B-45F0-9290-FC917909149D}" destId="{7912202B-1E15-48B3-B8BA-5675D09359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364DA-8724-4D4E-9ED7-EF30070FDF86}"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7FE571A1-E0A0-4CFA-B39E-B7CFF4CE78CE}">
      <dgm:prSet/>
      <dgm:spPr/>
      <dgm:t>
        <a:bodyPr/>
        <a:lstStyle/>
        <a:p>
          <a:r>
            <a:rPr lang="en-US"/>
            <a:t>Dysfunction</a:t>
          </a:r>
          <a:endParaRPr lang="en-US" dirty="0"/>
        </a:p>
      </dgm:t>
    </dgm:pt>
    <dgm:pt modelId="{7F9B73A5-1DA6-4261-88F7-14E76E860E95}" type="parTrans" cxnId="{40FF93A5-7C2A-4106-8C57-CF5ADD760EAA}">
      <dgm:prSet/>
      <dgm:spPr/>
      <dgm:t>
        <a:bodyPr/>
        <a:lstStyle/>
        <a:p>
          <a:endParaRPr lang="en-US"/>
        </a:p>
      </dgm:t>
    </dgm:pt>
    <dgm:pt modelId="{61E3CCEA-1168-4DF6-A2FA-48149E7B484D}" type="sibTrans" cxnId="{40FF93A5-7C2A-4106-8C57-CF5ADD760EAA}">
      <dgm:prSet/>
      <dgm:spPr/>
      <dgm:t>
        <a:bodyPr/>
        <a:lstStyle/>
        <a:p>
          <a:endParaRPr lang="en-US"/>
        </a:p>
      </dgm:t>
    </dgm:pt>
    <dgm:pt modelId="{3588427D-31AF-4696-B225-7F09B1F9058E}">
      <dgm:prSet/>
      <dgm:spPr/>
      <dgm:t>
        <a:bodyPr/>
        <a:lstStyle/>
        <a:p>
          <a:r>
            <a:rPr lang="en-US"/>
            <a:t>Distress</a:t>
          </a:r>
          <a:endParaRPr lang="en-US" dirty="0"/>
        </a:p>
      </dgm:t>
    </dgm:pt>
    <dgm:pt modelId="{5661E138-0D5B-4A33-B1F2-3072832C9A06}" type="parTrans" cxnId="{A678C210-66D4-4733-8747-89C8625511C3}">
      <dgm:prSet/>
      <dgm:spPr/>
      <dgm:t>
        <a:bodyPr/>
        <a:lstStyle/>
        <a:p>
          <a:endParaRPr lang="en-US"/>
        </a:p>
      </dgm:t>
    </dgm:pt>
    <dgm:pt modelId="{5DB99937-667A-49DA-BD24-D5AEAC18206E}" type="sibTrans" cxnId="{A678C210-66D4-4733-8747-89C8625511C3}">
      <dgm:prSet/>
      <dgm:spPr/>
      <dgm:t>
        <a:bodyPr/>
        <a:lstStyle/>
        <a:p>
          <a:endParaRPr lang="en-US"/>
        </a:p>
      </dgm:t>
    </dgm:pt>
    <dgm:pt modelId="{2B17B731-9959-43EF-BE31-CBF4621A8AE2}">
      <dgm:prSet/>
      <dgm:spPr/>
      <dgm:t>
        <a:bodyPr/>
        <a:lstStyle/>
        <a:p>
          <a:r>
            <a:rPr lang="en-US"/>
            <a:t>Deviance</a:t>
          </a:r>
          <a:endParaRPr lang="en-US" dirty="0"/>
        </a:p>
      </dgm:t>
    </dgm:pt>
    <dgm:pt modelId="{1FAA52C9-6557-47D7-9A11-3025D6250DE4}" type="parTrans" cxnId="{FDD6283E-57C6-4214-B1F1-9622D5FAA951}">
      <dgm:prSet/>
      <dgm:spPr/>
      <dgm:t>
        <a:bodyPr/>
        <a:lstStyle/>
        <a:p>
          <a:endParaRPr lang="en-US"/>
        </a:p>
      </dgm:t>
    </dgm:pt>
    <dgm:pt modelId="{F9406E52-84A6-4C5B-B201-514E0B2858E4}" type="sibTrans" cxnId="{FDD6283E-57C6-4214-B1F1-9622D5FAA951}">
      <dgm:prSet/>
      <dgm:spPr/>
      <dgm:t>
        <a:bodyPr/>
        <a:lstStyle/>
        <a:p>
          <a:endParaRPr lang="en-US"/>
        </a:p>
      </dgm:t>
    </dgm:pt>
    <dgm:pt modelId="{E769EF1A-4B8A-4783-B396-C88AC6F1C0EF}">
      <dgm:prSet/>
      <dgm:spPr/>
      <dgm:t>
        <a:bodyPr/>
        <a:lstStyle/>
        <a:p>
          <a:r>
            <a:rPr lang="en-US"/>
            <a:t>Dangerousness (not including the in DSM-5)</a:t>
          </a:r>
          <a:endParaRPr lang="en-US" dirty="0"/>
        </a:p>
      </dgm:t>
    </dgm:pt>
    <dgm:pt modelId="{6DEA8602-D736-47B5-80F0-B75D4ACDFD1B}" type="parTrans" cxnId="{6A030061-E492-4424-8349-75F72F133BD6}">
      <dgm:prSet/>
      <dgm:spPr/>
      <dgm:t>
        <a:bodyPr/>
        <a:lstStyle/>
        <a:p>
          <a:endParaRPr lang="en-US"/>
        </a:p>
      </dgm:t>
    </dgm:pt>
    <dgm:pt modelId="{5258F846-EEB8-4C36-9547-8A71013D92CA}" type="sibTrans" cxnId="{6A030061-E492-4424-8349-75F72F133BD6}">
      <dgm:prSet/>
      <dgm:spPr/>
      <dgm:t>
        <a:bodyPr/>
        <a:lstStyle/>
        <a:p>
          <a:endParaRPr lang="en-US"/>
        </a:p>
      </dgm:t>
    </dgm:pt>
    <dgm:pt modelId="{1F214C4E-7ADE-4656-95DD-E1A71D032672}">
      <dgm:prSet/>
      <dgm:spPr/>
      <dgm:t>
        <a:bodyPr/>
        <a:lstStyle/>
        <a:p>
          <a:r>
            <a:rPr lang="en-US" dirty="0"/>
            <a:t>Behavior that represents a threat to the safety of the person or others</a:t>
          </a:r>
        </a:p>
      </dgm:t>
    </dgm:pt>
    <dgm:pt modelId="{4C990181-CAF5-482C-8334-5A37B933D8F2}" type="parTrans" cxnId="{0256C158-6666-441C-8EF9-77CDD4350410}">
      <dgm:prSet/>
      <dgm:spPr/>
      <dgm:t>
        <a:bodyPr/>
        <a:lstStyle/>
        <a:p>
          <a:endParaRPr lang="en-US"/>
        </a:p>
      </dgm:t>
    </dgm:pt>
    <dgm:pt modelId="{282F1106-8306-4FC6-9CD6-4180DE53D76E}" type="sibTrans" cxnId="{0256C158-6666-441C-8EF9-77CDD4350410}">
      <dgm:prSet/>
      <dgm:spPr/>
      <dgm:t>
        <a:bodyPr/>
        <a:lstStyle/>
        <a:p>
          <a:endParaRPr lang="en-US"/>
        </a:p>
      </dgm:t>
    </dgm:pt>
    <dgm:pt modelId="{8BEE874D-A445-47F1-B2EA-8ED44BB94BD6}">
      <dgm:prSet/>
      <dgm:spPr/>
      <dgm:t>
        <a:bodyPr/>
        <a:lstStyle/>
        <a:p>
          <a:r>
            <a:rPr lang="en-US" dirty="0"/>
            <a:t>Still, a mental health professional has a duty to report to law enforcement when a mentally disordered individual expresses their intent to harm another person or themselves</a:t>
          </a:r>
        </a:p>
      </dgm:t>
    </dgm:pt>
    <dgm:pt modelId="{E2FA5D36-E1A7-4E51-9D01-CF31F7BC3BE4}" type="parTrans" cxnId="{5BD12DF9-692A-4F95-A20A-5E8849E6DA2F}">
      <dgm:prSet/>
      <dgm:spPr/>
      <dgm:t>
        <a:bodyPr/>
        <a:lstStyle/>
        <a:p>
          <a:endParaRPr lang="en-US"/>
        </a:p>
      </dgm:t>
    </dgm:pt>
    <dgm:pt modelId="{F4D246A0-AEE9-48C6-9CB8-F707E950DB5E}" type="sibTrans" cxnId="{5BD12DF9-692A-4F95-A20A-5E8849E6DA2F}">
      <dgm:prSet/>
      <dgm:spPr/>
      <dgm:t>
        <a:bodyPr/>
        <a:lstStyle/>
        <a:p>
          <a:endParaRPr lang="en-US"/>
        </a:p>
      </dgm:t>
    </dgm:pt>
    <dgm:pt modelId="{AA2F09C5-EA1A-4876-9A4C-2A68A6DCD74A}">
      <dgm:prSet/>
      <dgm:spPr/>
      <dgm:t>
        <a:bodyPr/>
        <a:lstStyle/>
        <a:p>
          <a:r>
            <a:rPr lang="en-US" dirty="0"/>
            <a:t>“clinically significant disturbance in an individual’s cognition, emotional regulation, or behavior that reflects a dysfunction in the psychological, biological, or developmental processes underlying mental functioning” (pg. 20) </a:t>
          </a:r>
        </a:p>
      </dgm:t>
    </dgm:pt>
    <dgm:pt modelId="{9C3C6C91-FCC4-48FC-9B6B-ECE6EDA1B352}" type="parTrans" cxnId="{F7EA01E7-AE6E-43BF-86A9-40EA6CCA8235}">
      <dgm:prSet/>
      <dgm:spPr/>
      <dgm:t>
        <a:bodyPr/>
        <a:lstStyle/>
        <a:p>
          <a:endParaRPr lang="en-US"/>
        </a:p>
      </dgm:t>
    </dgm:pt>
    <dgm:pt modelId="{2D5A5284-14E6-4934-A08E-4BDBEC277BE6}" type="sibTrans" cxnId="{F7EA01E7-AE6E-43BF-86A9-40EA6CCA8235}">
      <dgm:prSet/>
      <dgm:spPr/>
      <dgm:t>
        <a:bodyPr/>
        <a:lstStyle/>
        <a:p>
          <a:endParaRPr lang="en-US"/>
        </a:p>
      </dgm:t>
    </dgm:pt>
    <dgm:pt modelId="{1CC3DE95-FDDA-4E76-AC84-72ACCA86C353}">
      <dgm:prSet/>
      <dgm:spPr/>
      <dgm:t>
        <a:bodyPr/>
        <a:lstStyle/>
        <a:p>
          <a:r>
            <a:rPr lang="en-US"/>
            <a:t>When an individual experiences a physically and/or mentally disabling condition “in social, occupational, or other important activities” (pg. 20) </a:t>
          </a:r>
        </a:p>
      </dgm:t>
    </dgm:pt>
    <dgm:pt modelId="{06FBB834-3855-4C10-B72B-7A3BD28949B8}" type="parTrans" cxnId="{8C8B4E65-CE20-43B7-A3F2-E322E77E57CA}">
      <dgm:prSet/>
      <dgm:spPr/>
      <dgm:t>
        <a:bodyPr/>
        <a:lstStyle/>
        <a:p>
          <a:endParaRPr lang="en-US"/>
        </a:p>
      </dgm:t>
    </dgm:pt>
    <dgm:pt modelId="{85BF9072-E550-45B3-BFF7-EB774D2EDB37}" type="sibTrans" cxnId="{8C8B4E65-CE20-43B7-A3F2-E322E77E57CA}">
      <dgm:prSet/>
      <dgm:spPr/>
      <dgm:t>
        <a:bodyPr/>
        <a:lstStyle/>
        <a:p>
          <a:endParaRPr lang="en-US"/>
        </a:p>
      </dgm:t>
    </dgm:pt>
    <dgm:pt modelId="{DBDE94E1-C336-49AF-8990-F785807010FA}">
      <dgm:prSet/>
      <dgm:spPr/>
      <dgm:t>
        <a:bodyPr/>
        <a:lstStyle/>
        <a:p>
          <a:r>
            <a:rPr lang="en-US"/>
            <a:t>Behavior that strays from what is culturally considered “normal” (i.e., social norms) although these norms themselves depend on time and place</a:t>
          </a:r>
        </a:p>
      </dgm:t>
    </dgm:pt>
    <dgm:pt modelId="{0C5A0B09-1434-480A-8551-2C2301A32B59}" type="parTrans" cxnId="{7BA8245D-DB86-4AB0-8280-64BB28D368CB}">
      <dgm:prSet/>
      <dgm:spPr/>
      <dgm:t>
        <a:bodyPr/>
        <a:lstStyle/>
        <a:p>
          <a:endParaRPr lang="en-US"/>
        </a:p>
      </dgm:t>
    </dgm:pt>
    <dgm:pt modelId="{2339F45B-1EE5-4620-9230-ACA2B10E993C}" type="sibTrans" cxnId="{7BA8245D-DB86-4AB0-8280-64BB28D368CB}">
      <dgm:prSet/>
      <dgm:spPr/>
      <dgm:t>
        <a:bodyPr/>
        <a:lstStyle/>
        <a:p>
          <a:endParaRPr lang="en-US"/>
        </a:p>
      </dgm:t>
    </dgm:pt>
    <dgm:pt modelId="{641153FB-507E-4F09-B054-57DB6AAAE558}">
      <dgm:prSet/>
      <dgm:spPr/>
      <dgm:t>
        <a:bodyPr/>
        <a:lstStyle/>
        <a:p>
          <a:r>
            <a:rPr lang="en-US" dirty="0"/>
            <a:t>HAVING A MENTAL DISORDER DOES NOT MEAN YOU ARE AUTOMATICALLY DANGEROUS OR VICE VERSA. </a:t>
          </a:r>
        </a:p>
      </dgm:t>
    </dgm:pt>
    <dgm:pt modelId="{81D0003A-8F7F-479A-A139-BB3AAFD743D3}" type="parTrans" cxnId="{615DA6B1-5848-49CB-81DD-590DBD8E2810}">
      <dgm:prSet/>
      <dgm:spPr/>
      <dgm:t>
        <a:bodyPr/>
        <a:lstStyle/>
        <a:p>
          <a:endParaRPr lang="en-US"/>
        </a:p>
      </dgm:t>
    </dgm:pt>
    <dgm:pt modelId="{D3B52E8B-C47B-49D7-A7B1-96F4850DD206}" type="sibTrans" cxnId="{615DA6B1-5848-49CB-81DD-590DBD8E2810}">
      <dgm:prSet/>
      <dgm:spPr/>
      <dgm:t>
        <a:bodyPr/>
        <a:lstStyle/>
        <a:p>
          <a:endParaRPr lang="en-US"/>
        </a:p>
      </dgm:t>
    </dgm:pt>
    <dgm:pt modelId="{2B2F2F49-AB23-4440-A7B9-85E09F29EC1C}" type="pres">
      <dgm:prSet presAssocID="{643364DA-8724-4D4E-9ED7-EF30070FDF86}" presName="Name0" presStyleCnt="0">
        <dgm:presLayoutVars>
          <dgm:dir/>
          <dgm:animLvl val="lvl"/>
          <dgm:resizeHandles val="exact"/>
        </dgm:presLayoutVars>
      </dgm:prSet>
      <dgm:spPr/>
    </dgm:pt>
    <dgm:pt modelId="{23CA33ED-C2D4-4745-A559-DF6C1D42CE13}" type="pres">
      <dgm:prSet presAssocID="{7FE571A1-E0A0-4CFA-B39E-B7CFF4CE78CE}" presName="composite" presStyleCnt="0"/>
      <dgm:spPr/>
    </dgm:pt>
    <dgm:pt modelId="{364E3D38-F0A9-41AC-A214-D820944AA7F4}" type="pres">
      <dgm:prSet presAssocID="{7FE571A1-E0A0-4CFA-B39E-B7CFF4CE78CE}" presName="parTx" presStyleLbl="alignNode1" presStyleIdx="0" presStyleCnt="4">
        <dgm:presLayoutVars>
          <dgm:chMax val="0"/>
          <dgm:chPref val="0"/>
          <dgm:bulletEnabled val="1"/>
        </dgm:presLayoutVars>
      </dgm:prSet>
      <dgm:spPr/>
    </dgm:pt>
    <dgm:pt modelId="{C419AF30-741B-48C4-A4AE-3C7A079934E9}" type="pres">
      <dgm:prSet presAssocID="{7FE571A1-E0A0-4CFA-B39E-B7CFF4CE78CE}" presName="desTx" presStyleLbl="alignAccFollowNode1" presStyleIdx="0" presStyleCnt="4">
        <dgm:presLayoutVars>
          <dgm:bulletEnabled val="1"/>
        </dgm:presLayoutVars>
      </dgm:prSet>
      <dgm:spPr/>
    </dgm:pt>
    <dgm:pt modelId="{6D5D06CD-1EC5-4ECD-8633-CCFC04A882A2}" type="pres">
      <dgm:prSet presAssocID="{61E3CCEA-1168-4DF6-A2FA-48149E7B484D}" presName="space" presStyleCnt="0"/>
      <dgm:spPr/>
    </dgm:pt>
    <dgm:pt modelId="{ED90E56F-8579-4E82-8D3C-8CF984248FFD}" type="pres">
      <dgm:prSet presAssocID="{3588427D-31AF-4696-B225-7F09B1F9058E}" presName="composite" presStyleCnt="0"/>
      <dgm:spPr/>
    </dgm:pt>
    <dgm:pt modelId="{0D5DC3FF-F944-4F18-B8B2-9D8B9F6D3F85}" type="pres">
      <dgm:prSet presAssocID="{3588427D-31AF-4696-B225-7F09B1F9058E}" presName="parTx" presStyleLbl="alignNode1" presStyleIdx="1" presStyleCnt="4">
        <dgm:presLayoutVars>
          <dgm:chMax val="0"/>
          <dgm:chPref val="0"/>
          <dgm:bulletEnabled val="1"/>
        </dgm:presLayoutVars>
      </dgm:prSet>
      <dgm:spPr/>
    </dgm:pt>
    <dgm:pt modelId="{D73EECA8-F28F-4E53-BCAE-751D5F3D148A}" type="pres">
      <dgm:prSet presAssocID="{3588427D-31AF-4696-B225-7F09B1F9058E}" presName="desTx" presStyleLbl="alignAccFollowNode1" presStyleIdx="1" presStyleCnt="4">
        <dgm:presLayoutVars>
          <dgm:bulletEnabled val="1"/>
        </dgm:presLayoutVars>
      </dgm:prSet>
      <dgm:spPr/>
    </dgm:pt>
    <dgm:pt modelId="{0705338E-2E05-404E-A7C2-618AD0AD0870}" type="pres">
      <dgm:prSet presAssocID="{5DB99937-667A-49DA-BD24-D5AEAC18206E}" presName="space" presStyleCnt="0"/>
      <dgm:spPr/>
    </dgm:pt>
    <dgm:pt modelId="{32A59666-22AE-4917-BBC2-8054212F2625}" type="pres">
      <dgm:prSet presAssocID="{2B17B731-9959-43EF-BE31-CBF4621A8AE2}" presName="composite" presStyleCnt="0"/>
      <dgm:spPr/>
    </dgm:pt>
    <dgm:pt modelId="{D16D2B03-8151-4414-BA71-D7F7D1E88C08}" type="pres">
      <dgm:prSet presAssocID="{2B17B731-9959-43EF-BE31-CBF4621A8AE2}" presName="parTx" presStyleLbl="alignNode1" presStyleIdx="2" presStyleCnt="4">
        <dgm:presLayoutVars>
          <dgm:chMax val="0"/>
          <dgm:chPref val="0"/>
          <dgm:bulletEnabled val="1"/>
        </dgm:presLayoutVars>
      </dgm:prSet>
      <dgm:spPr/>
    </dgm:pt>
    <dgm:pt modelId="{610C2292-D857-4D0C-8EBE-58C1B9601CB3}" type="pres">
      <dgm:prSet presAssocID="{2B17B731-9959-43EF-BE31-CBF4621A8AE2}" presName="desTx" presStyleLbl="alignAccFollowNode1" presStyleIdx="2" presStyleCnt="4">
        <dgm:presLayoutVars>
          <dgm:bulletEnabled val="1"/>
        </dgm:presLayoutVars>
      </dgm:prSet>
      <dgm:spPr/>
    </dgm:pt>
    <dgm:pt modelId="{38879A75-ED83-421D-9632-E4DC64975271}" type="pres">
      <dgm:prSet presAssocID="{F9406E52-84A6-4C5B-B201-514E0B2858E4}" presName="space" presStyleCnt="0"/>
      <dgm:spPr/>
    </dgm:pt>
    <dgm:pt modelId="{69135D29-C18C-4135-A2A8-DD2956C7C9B5}" type="pres">
      <dgm:prSet presAssocID="{E769EF1A-4B8A-4783-B396-C88AC6F1C0EF}" presName="composite" presStyleCnt="0"/>
      <dgm:spPr/>
    </dgm:pt>
    <dgm:pt modelId="{671FD11F-B747-4496-A473-67286F0A17AC}" type="pres">
      <dgm:prSet presAssocID="{E769EF1A-4B8A-4783-B396-C88AC6F1C0EF}" presName="parTx" presStyleLbl="alignNode1" presStyleIdx="3" presStyleCnt="4">
        <dgm:presLayoutVars>
          <dgm:chMax val="0"/>
          <dgm:chPref val="0"/>
          <dgm:bulletEnabled val="1"/>
        </dgm:presLayoutVars>
      </dgm:prSet>
      <dgm:spPr/>
    </dgm:pt>
    <dgm:pt modelId="{1BAA7D2D-1F58-4C47-8875-9DF898EBC1C6}" type="pres">
      <dgm:prSet presAssocID="{E769EF1A-4B8A-4783-B396-C88AC6F1C0EF}" presName="desTx" presStyleLbl="alignAccFollowNode1" presStyleIdx="3" presStyleCnt="4">
        <dgm:presLayoutVars>
          <dgm:bulletEnabled val="1"/>
        </dgm:presLayoutVars>
      </dgm:prSet>
      <dgm:spPr/>
    </dgm:pt>
  </dgm:ptLst>
  <dgm:cxnLst>
    <dgm:cxn modelId="{A678C210-66D4-4733-8747-89C8625511C3}" srcId="{643364DA-8724-4D4E-9ED7-EF30070FDF86}" destId="{3588427D-31AF-4696-B225-7F09B1F9058E}" srcOrd="1" destOrd="0" parTransId="{5661E138-0D5B-4A33-B1F2-3072832C9A06}" sibTransId="{5DB99937-667A-49DA-BD24-D5AEAC18206E}"/>
    <dgm:cxn modelId="{CF9A501A-34F5-43AC-A4E0-92B5FBE57884}" type="presOf" srcId="{643364DA-8724-4D4E-9ED7-EF30070FDF86}" destId="{2B2F2F49-AB23-4440-A7B9-85E09F29EC1C}" srcOrd="0" destOrd="0" presId="urn:microsoft.com/office/officeart/2005/8/layout/hList1"/>
    <dgm:cxn modelId="{0D84E01B-5733-49AA-A876-B8D503EC0241}" type="presOf" srcId="{E769EF1A-4B8A-4783-B396-C88AC6F1C0EF}" destId="{671FD11F-B747-4496-A473-67286F0A17AC}" srcOrd="0" destOrd="0" presId="urn:microsoft.com/office/officeart/2005/8/layout/hList1"/>
    <dgm:cxn modelId="{1AAF3B25-68EC-4568-804A-2D41445CEE9E}" type="presOf" srcId="{1CC3DE95-FDDA-4E76-AC84-72ACCA86C353}" destId="{D73EECA8-F28F-4E53-BCAE-751D5F3D148A}" srcOrd="0" destOrd="0" presId="urn:microsoft.com/office/officeart/2005/8/layout/hList1"/>
    <dgm:cxn modelId="{C6A34935-CC91-436A-AA44-BA68205235BE}" type="presOf" srcId="{AA2F09C5-EA1A-4876-9A4C-2A68A6DCD74A}" destId="{C419AF30-741B-48C4-A4AE-3C7A079934E9}" srcOrd="0" destOrd="0" presId="urn:microsoft.com/office/officeart/2005/8/layout/hList1"/>
    <dgm:cxn modelId="{FDD6283E-57C6-4214-B1F1-9622D5FAA951}" srcId="{643364DA-8724-4D4E-9ED7-EF30070FDF86}" destId="{2B17B731-9959-43EF-BE31-CBF4621A8AE2}" srcOrd="2" destOrd="0" parTransId="{1FAA52C9-6557-47D7-9A11-3025D6250DE4}" sibTransId="{F9406E52-84A6-4C5B-B201-514E0B2858E4}"/>
    <dgm:cxn modelId="{B7B65D3E-E198-496D-B79F-D0A5AF0CF711}" type="presOf" srcId="{DBDE94E1-C336-49AF-8990-F785807010FA}" destId="{610C2292-D857-4D0C-8EBE-58C1B9601CB3}" srcOrd="0" destOrd="0" presId="urn:microsoft.com/office/officeart/2005/8/layout/hList1"/>
    <dgm:cxn modelId="{7BA8245D-DB86-4AB0-8280-64BB28D368CB}" srcId="{2B17B731-9959-43EF-BE31-CBF4621A8AE2}" destId="{DBDE94E1-C336-49AF-8990-F785807010FA}" srcOrd="0" destOrd="0" parTransId="{0C5A0B09-1434-480A-8551-2C2301A32B59}" sibTransId="{2339F45B-1EE5-4620-9230-ACA2B10E993C}"/>
    <dgm:cxn modelId="{15A3B15F-AF2A-49DA-B364-85A398C4E2ED}" type="presOf" srcId="{1F214C4E-7ADE-4656-95DD-E1A71D032672}" destId="{1BAA7D2D-1F58-4C47-8875-9DF898EBC1C6}" srcOrd="0" destOrd="0" presId="urn:microsoft.com/office/officeart/2005/8/layout/hList1"/>
    <dgm:cxn modelId="{6A030061-E492-4424-8349-75F72F133BD6}" srcId="{643364DA-8724-4D4E-9ED7-EF30070FDF86}" destId="{E769EF1A-4B8A-4783-B396-C88AC6F1C0EF}" srcOrd="3" destOrd="0" parTransId="{6DEA8602-D736-47B5-80F0-B75D4ACDFD1B}" sibTransId="{5258F846-EEB8-4C36-9547-8A71013D92CA}"/>
    <dgm:cxn modelId="{467C1F44-7500-4DB4-9C56-3FD15269A7CF}" type="presOf" srcId="{3588427D-31AF-4696-B225-7F09B1F9058E}" destId="{0D5DC3FF-F944-4F18-B8B2-9D8B9F6D3F85}" srcOrd="0" destOrd="0" presId="urn:microsoft.com/office/officeart/2005/8/layout/hList1"/>
    <dgm:cxn modelId="{8C8B4E65-CE20-43B7-A3F2-E322E77E57CA}" srcId="{3588427D-31AF-4696-B225-7F09B1F9058E}" destId="{1CC3DE95-FDDA-4E76-AC84-72ACCA86C353}" srcOrd="0" destOrd="0" parTransId="{06FBB834-3855-4C10-B72B-7A3BD28949B8}" sibTransId="{85BF9072-E550-45B3-BFF7-EB774D2EDB37}"/>
    <dgm:cxn modelId="{0256C158-6666-441C-8EF9-77CDD4350410}" srcId="{E769EF1A-4B8A-4783-B396-C88AC6F1C0EF}" destId="{1F214C4E-7ADE-4656-95DD-E1A71D032672}" srcOrd="0" destOrd="0" parTransId="{4C990181-CAF5-482C-8334-5A37B933D8F2}" sibTransId="{282F1106-8306-4FC6-9CD6-4180DE53D76E}"/>
    <dgm:cxn modelId="{9F4E3D81-FBD6-4481-AEFC-A0181AFE7FE1}" type="presOf" srcId="{2B17B731-9959-43EF-BE31-CBF4621A8AE2}" destId="{D16D2B03-8151-4414-BA71-D7F7D1E88C08}" srcOrd="0" destOrd="0" presId="urn:microsoft.com/office/officeart/2005/8/layout/hList1"/>
    <dgm:cxn modelId="{40FF93A5-7C2A-4106-8C57-CF5ADD760EAA}" srcId="{643364DA-8724-4D4E-9ED7-EF30070FDF86}" destId="{7FE571A1-E0A0-4CFA-B39E-B7CFF4CE78CE}" srcOrd="0" destOrd="0" parTransId="{7F9B73A5-1DA6-4261-88F7-14E76E860E95}" sibTransId="{61E3CCEA-1168-4DF6-A2FA-48149E7B484D}"/>
    <dgm:cxn modelId="{615DA6B1-5848-49CB-81DD-590DBD8E2810}" srcId="{E769EF1A-4B8A-4783-B396-C88AC6F1C0EF}" destId="{641153FB-507E-4F09-B054-57DB6AAAE558}" srcOrd="1" destOrd="0" parTransId="{81D0003A-8F7F-479A-A139-BB3AAFD743D3}" sibTransId="{D3B52E8B-C47B-49D7-A7B1-96F4850DD206}"/>
    <dgm:cxn modelId="{2A8605B7-7FD9-42C8-83CE-96F7923AF833}" type="presOf" srcId="{8BEE874D-A445-47F1-B2EA-8ED44BB94BD6}" destId="{1BAA7D2D-1F58-4C47-8875-9DF898EBC1C6}" srcOrd="0" destOrd="2" presId="urn:microsoft.com/office/officeart/2005/8/layout/hList1"/>
    <dgm:cxn modelId="{B978CABB-E88F-4E49-9E77-ED62C563C135}" type="presOf" srcId="{7FE571A1-E0A0-4CFA-B39E-B7CFF4CE78CE}" destId="{364E3D38-F0A9-41AC-A214-D820944AA7F4}" srcOrd="0" destOrd="0" presId="urn:microsoft.com/office/officeart/2005/8/layout/hList1"/>
    <dgm:cxn modelId="{F7EA01E7-AE6E-43BF-86A9-40EA6CCA8235}" srcId="{7FE571A1-E0A0-4CFA-B39E-B7CFF4CE78CE}" destId="{AA2F09C5-EA1A-4876-9A4C-2A68A6DCD74A}" srcOrd="0" destOrd="0" parTransId="{9C3C6C91-FCC4-48FC-9B6B-ECE6EDA1B352}" sibTransId="{2D5A5284-14E6-4934-A08E-4BDBEC277BE6}"/>
    <dgm:cxn modelId="{A7BD12F0-6DB5-4AFD-81A0-50E8D803AF9D}" type="presOf" srcId="{641153FB-507E-4F09-B054-57DB6AAAE558}" destId="{1BAA7D2D-1F58-4C47-8875-9DF898EBC1C6}" srcOrd="0" destOrd="1" presId="urn:microsoft.com/office/officeart/2005/8/layout/hList1"/>
    <dgm:cxn modelId="{5BD12DF9-692A-4F95-A20A-5E8849E6DA2F}" srcId="{E769EF1A-4B8A-4783-B396-C88AC6F1C0EF}" destId="{8BEE874D-A445-47F1-B2EA-8ED44BB94BD6}" srcOrd="2" destOrd="0" parTransId="{E2FA5D36-E1A7-4E51-9D01-CF31F7BC3BE4}" sibTransId="{F4D246A0-AEE9-48C6-9CB8-F707E950DB5E}"/>
    <dgm:cxn modelId="{E5AFD6EE-B907-4E5A-BDF0-168E2E8DD469}" type="presParOf" srcId="{2B2F2F49-AB23-4440-A7B9-85E09F29EC1C}" destId="{23CA33ED-C2D4-4745-A559-DF6C1D42CE13}" srcOrd="0" destOrd="0" presId="urn:microsoft.com/office/officeart/2005/8/layout/hList1"/>
    <dgm:cxn modelId="{346AF91E-EC51-4EE6-834D-9F185AF0CEA2}" type="presParOf" srcId="{23CA33ED-C2D4-4745-A559-DF6C1D42CE13}" destId="{364E3D38-F0A9-41AC-A214-D820944AA7F4}" srcOrd="0" destOrd="0" presId="urn:microsoft.com/office/officeart/2005/8/layout/hList1"/>
    <dgm:cxn modelId="{9E704BB3-41E5-4D58-8508-4D45F9515A83}" type="presParOf" srcId="{23CA33ED-C2D4-4745-A559-DF6C1D42CE13}" destId="{C419AF30-741B-48C4-A4AE-3C7A079934E9}" srcOrd="1" destOrd="0" presId="urn:microsoft.com/office/officeart/2005/8/layout/hList1"/>
    <dgm:cxn modelId="{604C3713-A088-4EDB-B0D6-B32592CE7B4F}" type="presParOf" srcId="{2B2F2F49-AB23-4440-A7B9-85E09F29EC1C}" destId="{6D5D06CD-1EC5-4ECD-8633-CCFC04A882A2}" srcOrd="1" destOrd="0" presId="urn:microsoft.com/office/officeart/2005/8/layout/hList1"/>
    <dgm:cxn modelId="{7EA28716-73DB-4F51-8A22-578B569D6C55}" type="presParOf" srcId="{2B2F2F49-AB23-4440-A7B9-85E09F29EC1C}" destId="{ED90E56F-8579-4E82-8D3C-8CF984248FFD}" srcOrd="2" destOrd="0" presId="urn:microsoft.com/office/officeart/2005/8/layout/hList1"/>
    <dgm:cxn modelId="{CB330717-0521-4F0E-8413-EA9DB8DA6C7F}" type="presParOf" srcId="{ED90E56F-8579-4E82-8D3C-8CF984248FFD}" destId="{0D5DC3FF-F944-4F18-B8B2-9D8B9F6D3F85}" srcOrd="0" destOrd="0" presId="urn:microsoft.com/office/officeart/2005/8/layout/hList1"/>
    <dgm:cxn modelId="{42BB7E4B-B59D-49AE-83AF-C596570FBD49}" type="presParOf" srcId="{ED90E56F-8579-4E82-8D3C-8CF984248FFD}" destId="{D73EECA8-F28F-4E53-BCAE-751D5F3D148A}" srcOrd="1" destOrd="0" presId="urn:microsoft.com/office/officeart/2005/8/layout/hList1"/>
    <dgm:cxn modelId="{CBE6C64F-A824-4429-BAAB-23AF66078A17}" type="presParOf" srcId="{2B2F2F49-AB23-4440-A7B9-85E09F29EC1C}" destId="{0705338E-2E05-404E-A7C2-618AD0AD0870}" srcOrd="3" destOrd="0" presId="urn:microsoft.com/office/officeart/2005/8/layout/hList1"/>
    <dgm:cxn modelId="{E91614E5-77EC-4B5C-B559-7AFD77F4403C}" type="presParOf" srcId="{2B2F2F49-AB23-4440-A7B9-85E09F29EC1C}" destId="{32A59666-22AE-4917-BBC2-8054212F2625}" srcOrd="4" destOrd="0" presId="urn:microsoft.com/office/officeart/2005/8/layout/hList1"/>
    <dgm:cxn modelId="{79860D9A-CC72-4054-88C3-956E571CA4B5}" type="presParOf" srcId="{32A59666-22AE-4917-BBC2-8054212F2625}" destId="{D16D2B03-8151-4414-BA71-D7F7D1E88C08}" srcOrd="0" destOrd="0" presId="urn:microsoft.com/office/officeart/2005/8/layout/hList1"/>
    <dgm:cxn modelId="{282BE402-A849-41BD-8A9B-AFD59EB92487}" type="presParOf" srcId="{32A59666-22AE-4917-BBC2-8054212F2625}" destId="{610C2292-D857-4D0C-8EBE-58C1B9601CB3}" srcOrd="1" destOrd="0" presId="urn:microsoft.com/office/officeart/2005/8/layout/hList1"/>
    <dgm:cxn modelId="{DD854B37-4D59-4586-A0F5-B55FC71301BC}" type="presParOf" srcId="{2B2F2F49-AB23-4440-A7B9-85E09F29EC1C}" destId="{38879A75-ED83-421D-9632-E4DC64975271}" srcOrd="5" destOrd="0" presId="urn:microsoft.com/office/officeart/2005/8/layout/hList1"/>
    <dgm:cxn modelId="{6B93B6EF-DD09-42D1-9335-76414BB321DC}" type="presParOf" srcId="{2B2F2F49-AB23-4440-A7B9-85E09F29EC1C}" destId="{69135D29-C18C-4135-A2A8-DD2956C7C9B5}" srcOrd="6" destOrd="0" presId="urn:microsoft.com/office/officeart/2005/8/layout/hList1"/>
    <dgm:cxn modelId="{1ABCBC4D-652C-4AA3-B51E-A740B1D640B8}" type="presParOf" srcId="{69135D29-C18C-4135-A2A8-DD2956C7C9B5}" destId="{671FD11F-B747-4496-A473-67286F0A17AC}" srcOrd="0" destOrd="0" presId="urn:microsoft.com/office/officeart/2005/8/layout/hList1"/>
    <dgm:cxn modelId="{7D68D725-B170-4147-818C-536E7107AF52}" type="presParOf" srcId="{69135D29-C18C-4135-A2A8-DD2956C7C9B5}" destId="{1BAA7D2D-1F58-4C47-8875-9DF898EBC1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F2B6B-4C14-4476-BAA0-FE5182CA71CC}"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D25A1D9-20DD-47AA-A3DF-EB9CCB4000DC}">
      <dgm:prSet/>
      <dgm:spPr/>
      <dgm:t>
        <a:bodyPr/>
        <a:lstStyle/>
        <a:p>
          <a:r>
            <a:rPr lang="en-US"/>
            <a:t>Depression is the number one cause of disability worldwide (National Alliance on Mental Illness)</a:t>
          </a:r>
        </a:p>
      </dgm:t>
    </dgm:pt>
    <dgm:pt modelId="{9D398C79-F09B-4431-8EC0-A8FE343CCA52}" type="parTrans" cxnId="{C83826DB-1EEE-4872-A67C-579DAFACC2FC}">
      <dgm:prSet/>
      <dgm:spPr/>
      <dgm:t>
        <a:bodyPr/>
        <a:lstStyle/>
        <a:p>
          <a:endParaRPr lang="en-US"/>
        </a:p>
      </dgm:t>
    </dgm:pt>
    <dgm:pt modelId="{77C680BA-7624-439F-AC84-684707CBF923}" type="sibTrans" cxnId="{C83826DB-1EEE-4872-A67C-579DAFACC2FC}">
      <dgm:prSet/>
      <dgm:spPr/>
      <dgm:t>
        <a:bodyPr/>
        <a:lstStyle/>
        <a:p>
          <a:endParaRPr lang="en-US"/>
        </a:p>
      </dgm:t>
    </dgm:pt>
    <dgm:pt modelId="{79E7850E-2FD5-4FF4-8A20-7482A1795D45}">
      <dgm:prSet/>
      <dgm:spPr/>
      <dgm:t>
        <a:bodyPr/>
        <a:lstStyle/>
        <a:p>
          <a:r>
            <a:rPr lang="en-US"/>
            <a:t>Serious mental illness costs the US about $193 billion in lost earnings each year</a:t>
          </a:r>
        </a:p>
      </dgm:t>
    </dgm:pt>
    <dgm:pt modelId="{77626F6F-DF48-4C0E-A321-EC7DA6F58A41}" type="parTrans" cxnId="{A8A37D67-99A0-433E-9409-6DB491BF0E11}">
      <dgm:prSet/>
      <dgm:spPr/>
      <dgm:t>
        <a:bodyPr/>
        <a:lstStyle/>
        <a:p>
          <a:endParaRPr lang="en-US"/>
        </a:p>
      </dgm:t>
    </dgm:pt>
    <dgm:pt modelId="{6FD865E0-C339-4C02-8EEA-FCE5E4015547}" type="sibTrans" cxnId="{A8A37D67-99A0-433E-9409-6DB491BF0E11}">
      <dgm:prSet/>
      <dgm:spPr/>
      <dgm:t>
        <a:bodyPr/>
        <a:lstStyle/>
        <a:p>
          <a:endParaRPr lang="en-US"/>
        </a:p>
      </dgm:t>
    </dgm:pt>
    <dgm:pt modelId="{138FC5EE-E45E-4BCA-90D9-3BDC2A76FA20}">
      <dgm:prSet/>
      <dgm:spPr/>
      <dgm:t>
        <a:bodyPr/>
        <a:lstStyle/>
        <a:p>
          <a:r>
            <a:rPr lang="en-US"/>
            <a:t>Suicide is the 10</a:t>
          </a:r>
          <a:r>
            <a:rPr lang="en-US" baseline="30000"/>
            <a:t>th</a:t>
          </a:r>
          <a:r>
            <a:rPr lang="en-US"/>
            <a:t> leading cause of death in the US and 90% of those who commit suicide have an underlying mental illness </a:t>
          </a:r>
        </a:p>
      </dgm:t>
    </dgm:pt>
    <dgm:pt modelId="{31357FF6-06ED-4262-ABB8-6CEE03A974D9}" type="parTrans" cxnId="{978D8B94-DE9B-4BF7-A351-3B75541100E3}">
      <dgm:prSet/>
      <dgm:spPr/>
      <dgm:t>
        <a:bodyPr/>
        <a:lstStyle/>
        <a:p>
          <a:endParaRPr lang="en-US"/>
        </a:p>
      </dgm:t>
    </dgm:pt>
    <dgm:pt modelId="{C2FCAE83-AF30-4841-85E2-58571369FDD4}" type="sibTrans" cxnId="{978D8B94-DE9B-4BF7-A351-3B75541100E3}">
      <dgm:prSet/>
      <dgm:spPr/>
      <dgm:t>
        <a:bodyPr/>
        <a:lstStyle/>
        <a:p>
          <a:endParaRPr lang="en-US"/>
        </a:p>
      </dgm:t>
    </dgm:pt>
    <dgm:pt modelId="{1FB38343-720C-4207-91E6-253DF55880CC}">
      <dgm:prSet/>
      <dgm:spPr/>
      <dgm:t>
        <a:bodyPr/>
        <a:lstStyle/>
        <a:p>
          <a:r>
            <a:rPr lang="en-US"/>
            <a:t>37% of students age 14+ with a mental disorder will drop out of school</a:t>
          </a:r>
        </a:p>
      </dgm:t>
    </dgm:pt>
    <dgm:pt modelId="{52C1102E-28FE-4557-B28A-47440177F996}" type="parTrans" cxnId="{7AB26407-53D1-4648-873B-7DBAAFFA293C}">
      <dgm:prSet/>
      <dgm:spPr/>
      <dgm:t>
        <a:bodyPr/>
        <a:lstStyle/>
        <a:p>
          <a:endParaRPr lang="en-US"/>
        </a:p>
      </dgm:t>
    </dgm:pt>
    <dgm:pt modelId="{87423883-EBD3-4499-B67F-5A5167B0A5EE}" type="sibTrans" cxnId="{7AB26407-53D1-4648-873B-7DBAAFFA293C}">
      <dgm:prSet/>
      <dgm:spPr/>
      <dgm:t>
        <a:bodyPr/>
        <a:lstStyle/>
        <a:p>
          <a:endParaRPr lang="en-US"/>
        </a:p>
      </dgm:t>
    </dgm:pt>
    <dgm:pt modelId="{F6222734-92D7-47E4-8841-C8D3D9BC3A2C}">
      <dgm:prSet/>
      <dgm:spPr/>
      <dgm:t>
        <a:bodyPr/>
        <a:lstStyle/>
        <a:p>
          <a:r>
            <a:rPr lang="en-US"/>
            <a:t>70% of youth in the justice system have at least one mental disorder </a:t>
          </a:r>
        </a:p>
      </dgm:t>
    </dgm:pt>
    <dgm:pt modelId="{F0D68E1C-30AB-4B12-A92E-FED6E06D9E65}" type="parTrans" cxnId="{F5AF21AE-F4E5-4CBA-A6E5-527784C377EB}">
      <dgm:prSet/>
      <dgm:spPr/>
      <dgm:t>
        <a:bodyPr/>
        <a:lstStyle/>
        <a:p>
          <a:endParaRPr lang="en-US"/>
        </a:p>
      </dgm:t>
    </dgm:pt>
    <dgm:pt modelId="{A129A369-3EAC-428A-913F-9F60442956EF}" type="sibTrans" cxnId="{F5AF21AE-F4E5-4CBA-A6E5-527784C377EB}">
      <dgm:prSet/>
      <dgm:spPr/>
      <dgm:t>
        <a:bodyPr/>
        <a:lstStyle/>
        <a:p>
          <a:endParaRPr lang="en-US"/>
        </a:p>
      </dgm:t>
    </dgm:pt>
    <dgm:pt modelId="{BA68023D-B207-4367-BD3B-AF1F1F1C533B}">
      <dgm:prSet/>
      <dgm:spPr/>
      <dgm:t>
        <a:bodyPr/>
        <a:lstStyle/>
        <a:p>
          <a:r>
            <a:rPr lang="en-US"/>
            <a:t>Mental illness cost us globally about $2.5 trillion in 2010; by 2030, this number is estimated to be $6 trillion  </a:t>
          </a:r>
        </a:p>
      </dgm:t>
    </dgm:pt>
    <dgm:pt modelId="{28D7DB17-B35A-4B2B-9A4E-91E435F78C49}" type="parTrans" cxnId="{5141C54E-0CED-4087-8356-F107BDC11964}">
      <dgm:prSet/>
      <dgm:spPr/>
      <dgm:t>
        <a:bodyPr/>
        <a:lstStyle/>
        <a:p>
          <a:endParaRPr lang="en-US"/>
        </a:p>
      </dgm:t>
    </dgm:pt>
    <dgm:pt modelId="{5FD30A17-9BF3-49AA-9597-1EBE9869091E}" type="sibTrans" cxnId="{5141C54E-0CED-4087-8356-F107BDC11964}">
      <dgm:prSet/>
      <dgm:spPr/>
      <dgm:t>
        <a:bodyPr/>
        <a:lstStyle/>
        <a:p>
          <a:endParaRPr lang="en-US"/>
        </a:p>
      </dgm:t>
    </dgm:pt>
    <dgm:pt modelId="{6692A5AB-2982-4F10-8154-68E9D4C87DE1}" type="pres">
      <dgm:prSet presAssocID="{452F2B6B-4C14-4476-BAA0-FE5182CA71CC}" presName="diagram" presStyleCnt="0">
        <dgm:presLayoutVars>
          <dgm:dir/>
          <dgm:resizeHandles val="exact"/>
        </dgm:presLayoutVars>
      </dgm:prSet>
      <dgm:spPr/>
    </dgm:pt>
    <dgm:pt modelId="{9EEA40C2-798C-494F-A786-C6EFAA265DC3}" type="pres">
      <dgm:prSet presAssocID="{FD25A1D9-20DD-47AA-A3DF-EB9CCB4000DC}" presName="node" presStyleLbl="node1" presStyleIdx="0" presStyleCnt="6">
        <dgm:presLayoutVars>
          <dgm:bulletEnabled val="1"/>
        </dgm:presLayoutVars>
      </dgm:prSet>
      <dgm:spPr/>
    </dgm:pt>
    <dgm:pt modelId="{E2F7F31A-7C8B-4B78-874A-D2A909AAE80B}" type="pres">
      <dgm:prSet presAssocID="{77C680BA-7624-439F-AC84-684707CBF923}" presName="sibTrans" presStyleCnt="0"/>
      <dgm:spPr/>
    </dgm:pt>
    <dgm:pt modelId="{9157E7E8-58DA-4A61-868A-8305F3B5DFD2}" type="pres">
      <dgm:prSet presAssocID="{79E7850E-2FD5-4FF4-8A20-7482A1795D45}" presName="node" presStyleLbl="node1" presStyleIdx="1" presStyleCnt="6">
        <dgm:presLayoutVars>
          <dgm:bulletEnabled val="1"/>
        </dgm:presLayoutVars>
      </dgm:prSet>
      <dgm:spPr/>
    </dgm:pt>
    <dgm:pt modelId="{9AED299C-ADC4-479A-B7A4-B1C06D135129}" type="pres">
      <dgm:prSet presAssocID="{6FD865E0-C339-4C02-8EEA-FCE5E4015547}" presName="sibTrans" presStyleCnt="0"/>
      <dgm:spPr/>
    </dgm:pt>
    <dgm:pt modelId="{289A2047-0911-426A-8F79-1348895A4958}" type="pres">
      <dgm:prSet presAssocID="{138FC5EE-E45E-4BCA-90D9-3BDC2A76FA20}" presName="node" presStyleLbl="node1" presStyleIdx="2" presStyleCnt="6">
        <dgm:presLayoutVars>
          <dgm:bulletEnabled val="1"/>
        </dgm:presLayoutVars>
      </dgm:prSet>
      <dgm:spPr/>
    </dgm:pt>
    <dgm:pt modelId="{D25FCBBC-3333-45F3-A2C7-6962D6C2A7BB}" type="pres">
      <dgm:prSet presAssocID="{C2FCAE83-AF30-4841-85E2-58571369FDD4}" presName="sibTrans" presStyleCnt="0"/>
      <dgm:spPr/>
    </dgm:pt>
    <dgm:pt modelId="{7B93A59C-05D8-4085-9727-0405C5E4DD3B}" type="pres">
      <dgm:prSet presAssocID="{1FB38343-720C-4207-91E6-253DF55880CC}" presName="node" presStyleLbl="node1" presStyleIdx="3" presStyleCnt="6">
        <dgm:presLayoutVars>
          <dgm:bulletEnabled val="1"/>
        </dgm:presLayoutVars>
      </dgm:prSet>
      <dgm:spPr/>
    </dgm:pt>
    <dgm:pt modelId="{13E96514-9E04-475A-902C-4473C7BCE54A}" type="pres">
      <dgm:prSet presAssocID="{87423883-EBD3-4499-B67F-5A5167B0A5EE}" presName="sibTrans" presStyleCnt="0"/>
      <dgm:spPr/>
    </dgm:pt>
    <dgm:pt modelId="{91D5300A-28B2-4DDB-9A78-136D152528E6}" type="pres">
      <dgm:prSet presAssocID="{F6222734-92D7-47E4-8841-C8D3D9BC3A2C}" presName="node" presStyleLbl="node1" presStyleIdx="4" presStyleCnt="6">
        <dgm:presLayoutVars>
          <dgm:bulletEnabled val="1"/>
        </dgm:presLayoutVars>
      </dgm:prSet>
      <dgm:spPr/>
    </dgm:pt>
    <dgm:pt modelId="{DE8439D3-EDBF-4445-84B2-9136A9ADA039}" type="pres">
      <dgm:prSet presAssocID="{A129A369-3EAC-428A-913F-9F60442956EF}" presName="sibTrans" presStyleCnt="0"/>
      <dgm:spPr/>
    </dgm:pt>
    <dgm:pt modelId="{38105CCA-D284-4EFC-A7DF-2C449806EC80}" type="pres">
      <dgm:prSet presAssocID="{BA68023D-B207-4367-BD3B-AF1F1F1C533B}" presName="node" presStyleLbl="node1" presStyleIdx="5" presStyleCnt="6">
        <dgm:presLayoutVars>
          <dgm:bulletEnabled val="1"/>
        </dgm:presLayoutVars>
      </dgm:prSet>
      <dgm:spPr/>
    </dgm:pt>
  </dgm:ptLst>
  <dgm:cxnLst>
    <dgm:cxn modelId="{7AB26407-53D1-4648-873B-7DBAAFFA293C}" srcId="{452F2B6B-4C14-4476-BAA0-FE5182CA71CC}" destId="{1FB38343-720C-4207-91E6-253DF55880CC}" srcOrd="3" destOrd="0" parTransId="{52C1102E-28FE-4557-B28A-47440177F996}" sibTransId="{87423883-EBD3-4499-B67F-5A5167B0A5EE}"/>
    <dgm:cxn modelId="{F073B230-8932-45C0-A107-6F95B3BF1C69}" type="presOf" srcId="{1FB38343-720C-4207-91E6-253DF55880CC}" destId="{7B93A59C-05D8-4085-9727-0405C5E4DD3B}" srcOrd="0" destOrd="0" presId="urn:microsoft.com/office/officeart/2005/8/layout/default"/>
    <dgm:cxn modelId="{69A60D3E-8510-4FFC-BDF2-2EE056E31B0C}" type="presOf" srcId="{BA68023D-B207-4367-BD3B-AF1F1F1C533B}" destId="{38105CCA-D284-4EFC-A7DF-2C449806EC80}" srcOrd="0" destOrd="0" presId="urn:microsoft.com/office/officeart/2005/8/layout/default"/>
    <dgm:cxn modelId="{41AD4065-79D0-4651-9B5E-BFA1391B5AAD}" type="presOf" srcId="{138FC5EE-E45E-4BCA-90D9-3BDC2A76FA20}" destId="{289A2047-0911-426A-8F79-1348895A4958}" srcOrd="0" destOrd="0" presId="urn:microsoft.com/office/officeart/2005/8/layout/default"/>
    <dgm:cxn modelId="{A8A37D67-99A0-433E-9409-6DB491BF0E11}" srcId="{452F2B6B-4C14-4476-BAA0-FE5182CA71CC}" destId="{79E7850E-2FD5-4FF4-8A20-7482A1795D45}" srcOrd="1" destOrd="0" parTransId="{77626F6F-DF48-4C0E-A321-EC7DA6F58A41}" sibTransId="{6FD865E0-C339-4C02-8EEA-FCE5E4015547}"/>
    <dgm:cxn modelId="{5141C54E-0CED-4087-8356-F107BDC11964}" srcId="{452F2B6B-4C14-4476-BAA0-FE5182CA71CC}" destId="{BA68023D-B207-4367-BD3B-AF1F1F1C533B}" srcOrd="5" destOrd="0" parTransId="{28D7DB17-B35A-4B2B-9A4E-91E435F78C49}" sibTransId="{5FD30A17-9BF3-49AA-9597-1EBE9869091E}"/>
    <dgm:cxn modelId="{4981DD4E-77D0-4069-A9E0-A2E412CA941F}" type="presOf" srcId="{79E7850E-2FD5-4FF4-8A20-7482A1795D45}" destId="{9157E7E8-58DA-4A61-868A-8305F3B5DFD2}" srcOrd="0" destOrd="0" presId="urn:microsoft.com/office/officeart/2005/8/layout/default"/>
    <dgm:cxn modelId="{978D8B94-DE9B-4BF7-A351-3B75541100E3}" srcId="{452F2B6B-4C14-4476-BAA0-FE5182CA71CC}" destId="{138FC5EE-E45E-4BCA-90D9-3BDC2A76FA20}" srcOrd="2" destOrd="0" parTransId="{31357FF6-06ED-4262-ABB8-6CEE03A974D9}" sibTransId="{C2FCAE83-AF30-4841-85E2-58571369FDD4}"/>
    <dgm:cxn modelId="{F5AF21AE-F4E5-4CBA-A6E5-527784C377EB}" srcId="{452F2B6B-4C14-4476-BAA0-FE5182CA71CC}" destId="{F6222734-92D7-47E4-8841-C8D3D9BC3A2C}" srcOrd="4" destOrd="0" parTransId="{F0D68E1C-30AB-4B12-A92E-FED6E06D9E65}" sibTransId="{A129A369-3EAC-428A-913F-9F60442956EF}"/>
    <dgm:cxn modelId="{2C0415BE-7188-4C82-AF3F-400BC712BDB5}" type="presOf" srcId="{452F2B6B-4C14-4476-BAA0-FE5182CA71CC}" destId="{6692A5AB-2982-4F10-8154-68E9D4C87DE1}" srcOrd="0" destOrd="0" presId="urn:microsoft.com/office/officeart/2005/8/layout/default"/>
    <dgm:cxn modelId="{C83826DB-1EEE-4872-A67C-579DAFACC2FC}" srcId="{452F2B6B-4C14-4476-BAA0-FE5182CA71CC}" destId="{FD25A1D9-20DD-47AA-A3DF-EB9CCB4000DC}" srcOrd="0" destOrd="0" parTransId="{9D398C79-F09B-4431-8EC0-A8FE343CCA52}" sibTransId="{77C680BA-7624-439F-AC84-684707CBF923}"/>
    <dgm:cxn modelId="{6975E0DD-F9D2-4A4E-98D9-8A954F008381}" type="presOf" srcId="{F6222734-92D7-47E4-8841-C8D3D9BC3A2C}" destId="{91D5300A-28B2-4DDB-9A78-136D152528E6}" srcOrd="0" destOrd="0" presId="urn:microsoft.com/office/officeart/2005/8/layout/default"/>
    <dgm:cxn modelId="{B33861DE-5C2D-4788-BB1E-1F1B767AB060}" type="presOf" srcId="{FD25A1D9-20DD-47AA-A3DF-EB9CCB4000DC}" destId="{9EEA40C2-798C-494F-A786-C6EFAA265DC3}" srcOrd="0" destOrd="0" presId="urn:microsoft.com/office/officeart/2005/8/layout/default"/>
    <dgm:cxn modelId="{E5A78087-B9FA-41DF-8C03-4F4BB3B7953A}" type="presParOf" srcId="{6692A5AB-2982-4F10-8154-68E9D4C87DE1}" destId="{9EEA40C2-798C-494F-A786-C6EFAA265DC3}" srcOrd="0" destOrd="0" presId="urn:microsoft.com/office/officeart/2005/8/layout/default"/>
    <dgm:cxn modelId="{3283FC2B-44B9-481B-9B7D-DF0F0A9FF205}" type="presParOf" srcId="{6692A5AB-2982-4F10-8154-68E9D4C87DE1}" destId="{E2F7F31A-7C8B-4B78-874A-D2A909AAE80B}" srcOrd="1" destOrd="0" presId="urn:microsoft.com/office/officeart/2005/8/layout/default"/>
    <dgm:cxn modelId="{908B547C-42DC-4DF9-9F2D-A01A5F0E7F4D}" type="presParOf" srcId="{6692A5AB-2982-4F10-8154-68E9D4C87DE1}" destId="{9157E7E8-58DA-4A61-868A-8305F3B5DFD2}" srcOrd="2" destOrd="0" presId="urn:microsoft.com/office/officeart/2005/8/layout/default"/>
    <dgm:cxn modelId="{1BD678D7-FDC4-49C1-8AD5-DA9B39925684}" type="presParOf" srcId="{6692A5AB-2982-4F10-8154-68E9D4C87DE1}" destId="{9AED299C-ADC4-479A-B7A4-B1C06D135129}" srcOrd="3" destOrd="0" presId="urn:microsoft.com/office/officeart/2005/8/layout/default"/>
    <dgm:cxn modelId="{69D597D2-E30B-4E8D-98A0-3589933F1705}" type="presParOf" srcId="{6692A5AB-2982-4F10-8154-68E9D4C87DE1}" destId="{289A2047-0911-426A-8F79-1348895A4958}" srcOrd="4" destOrd="0" presId="urn:microsoft.com/office/officeart/2005/8/layout/default"/>
    <dgm:cxn modelId="{EA94543D-9D84-4852-A84D-0A9C1F90C104}" type="presParOf" srcId="{6692A5AB-2982-4F10-8154-68E9D4C87DE1}" destId="{D25FCBBC-3333-45F3-A2C7-6962D6C2A7BB}" srcOrd="5" destOrd="0" presId="urn:microsoft.com/office/officeart/2005/8/layout/default"/>
    <dgm:cxn modelId="{98A6337E-861D-4CDC-8A3A-D10500B10606}" type="presParOf" srcId="{6692A5AB-2982-4F10-8154-68E9D4C87DE1}" destId="{7B93A59C-05D8-4085-9727-0405C5E4DD3B}" srcOrd="6" destOrd="0" presId="urn:microsoft.com/office/officeart/2005/8/layout/default"/>
    <dgm:cxn modelId="{0660BA04-71E3-4277-9545-6B959AC4AB68}" type="presParOf" srcId="{6692A5AB-2982-4F10-8154-68E9D4C87DE1}" destId="{13E96514-9E04-475A-902C-4473C7BCE54A}" srcOrd="7" destOrd="0" presId="urn:microsoft.com/office/officeart/2005/8/layout/default"/>
    <dgm:cxn modelId="{FA806A8A-9C67-43B0-B27C-36FC840A61C3}" type="presParOf" srcId="{6692A5AB-2982-4F10-8154-68E9D4C87DE1}" destId="{91D5300A-28B2-4DDB-9A78-136D152528E6}" srcOrd="8" destOrd="0" presId="urn:microsoft.com/office/officeart/2005/8/layout/default"/>
    <dgm:cxn modelId="{89C9D973-BD5C-4468-B1B7-D239FF6D81EA}" type="presParOf" srcId="{6692A5AB-2982-4F10-8154-68E9D4C87DE1}" destId="{DE8439D3-EDBF-4445-84B2-9136A9ADA039}" srcOrd="9" destOrd="0" presId="urn:microsoft.com/office/officeart/2005/8/layout/default"/>
    <dgm:cxn modelId="{5B3D464F-41C7-4A72-82DD-A0A89F88AE5D}" type="presParOf" srcId="{6692A5AB-2982-4F10-8154-68E9D4C87DE1}" destId="{38105CCA-D284-4EFC-A7DF-2C449806EC8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10F8C1-97B5-4635-9AB1-B02E7EADA5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AC50CB-B385-4A46-89C1-A699A860B015}">
      <dgm:prSet/>
      <dgm:spPr/>
      <dgm:t>
        <a:bodyPr/>
        <a:lstStyle/>
        <a:p>
          <a:r>
            <a:rPr lang="en-US" dirty="0">
              <a:solidFill>
                <a:schemeClr val="tx1"/>
              </a:solidFill>
            </a:rPr>
            <a:t>Abnormal psychology: the scientific study of abnormal behavior with the intent to be able to reliably predict, explain, diagnose, identify the causes of, and treat maladaptive behavior</a:t>
          </a:r>
        </a:p>
      </dgm:t>
    </dgm:pt>
    <dgm:pt modelId="{952C060C-C142-4FF8-9FE1-62A42B690DBD}" type="parTrans" cxnId="{EC0F9C8F-E411-404C-AD42-377CB177312D}">
      <dgm:prSet/>
      <dgm:spPr/>
      <dgm:t>
        <a:bodyPr/>
        <a:lstStyle/>
        <a:p>
          <a:endParaRPr lang="en-US"/>
        </a:p>
      </dgm:t>
    </dgm:pt>
    <dgm:pt modelId="{579B5DBF-78DD-4879-82EF-81178BE57ECD}" type="sibTrans" cxnId="{EC0F9C8F-E411-404C-AD42-377CB177312D}">
      <dgm:prSet/>
      <dgm:spPr/>
      <dgm:t>
        <a:bodyPr/>
        <a:lstStyle/>
        <a:p>
          <a:endParaRPr lang="en-US"/>
        </a:p>
      </dgm:t>
    </dgm:pt>
    <dgm:pt modelId="{919FBB94-840F-4CEB-BF91-5AAE124A2D09}">
      <dgm:prSet/>
      <dgm:spPr/>
      <dgm:t>
        <a:bodyPr/>
        <a:lstStyle/>
        <a:p>
          <a:r>
            <a:rPr lang="en-US" dirty="0">
              <a:solidFill>
                <a:schemeClr val="tx1"/>
              </a:solidFill>
            </a:rPr>
            <a:t>Psychopathology: the scientific study of psychological disorders </a:t>
          </a:r>
        </a:p>
      </dgm:t>
    </dgm:pt>
    <dgm:pt modelId="{BE9FBB65-318B-405F-9A5B-7979D4C16B65}" type="parTrans" cxnId="{9EF36213-8330-4E98-854B-54B04A4B2839}">
      <dgm:prSet/>
      <dgm:spPr/>
      <dgm:t>
        <a:bodyPr/>
        <a:lstStyle/>
        <a:p>
          <a:endParaRPr lang="en-US"/>
        </a:p>
      </dgm:t>
    </dgm:pt>
    <dgm:pt modelId="{B8455469-BAFC-4991-A72C-1C99AC53A06C}" type="sibTrans" cxnId="{9EF36213-8330-4E98-854B-54B04A4B2839}">
      <dgm:prSet/>
      <dgm:spPr/>
      <dgm:t>
        <a:bodyPr/>
        <a:lstStyle/>
        <a:p>
          <a:endParaRPr lang="en-US"/>
        </a:p>
      </dgm:t>
    </dgm:pt>
    <dgm:pt modelId="{06032E29-C219-482F-8E68-41123C48BC21}">
      <dgm:prSet/>
      <dgm:spPr/>
      <dgm:t>
        <a:bodyPr/>
        <a:lstStyle/>
        <a:p>
          <a:r>
            <a:rPr lang="en-US" dirty="0">
              <a:solidFill>
                <a:schemeClr val="tx1"/>
              </a:solidFill>
            </a:rPr>
            <a:t>Mental disorders: characterized by psychological dysfunction which causes physical and/or psychological distress or impaired functioning and is not an expected behavior according to societal or cultural standards </a:t>
          </a:r>
        </a:p>
      </dgm:t>
    </dgm:pt>
    <dgm:pt modelId="{4F14BC8A-8DB7-42CE-B768-2B92E81229B8}" type="parTrans" cxnId="{AB0D0E0A-1FF8-4987-BF10-9C44AD5C8B15}">
      <dgm:prSet/>
      <dgm:spPr/>
      <dgm:t>
        <a:bodyPr/>
        <a:lstStyle/>
        <a:p>
          <a:endParaRPr lang="en-US"/>
        </a:p>
      </dgm:t>
    </dgm:pt>
    <dgm:pt modelId="{A6F69D01-6AE5-4EBF-92B4-049BEAF2DD7F}" type="sibTrans" cxnId="{AB0D0E0A-1FF8-4987-BF10-9C44AD5C8B15}">
      <dgm:prSet/>
      <dgm:spPr/>
      <dgm:t>
        <a:bodyPr/>
        <a:lstStyle/>
        <a:p>
          <a:endParaRPr lang="en-US"/>
        </a:p>
      </dgm:t>
    </dgm:pt>
    <dgm:pt modelId="{FB434467-6A3A-4DEA-9E8A-38A25EF40B20}" type="pres">
      <dgm:prSet presAssocID="{3B10F8C1-97B5-4635-9AB1-B02E7EADA537}" presName="root" presStyleCnt="0">
        <dgm:presLayoutVars>
          <dgm:dir/>
          <dgm:resizeHandles val="exact"/>
        </dgm:presLayoutVars>
      </dgm:prSet>
      <dgm:spPr/>
    </dgm:pt>
    <dgm:pt modelId="{24B62460-CB5C-4601-A758-1C44D10A5E26}" type="pres">
      <dgm:prSet presAssocID="{A5AC50CB-B385-4A46-89C1-A699A860B015}" presName="compNode" presStyleCnt="0"/>
      <dgm:spPr/>
    </dgm:pt>
    <dgm:pt modelId="{976E5A8B-7027-499A-BB6A-4BD8D601F096}" type="pres">
      <dgm:prSet presAssocID="{A5AC50CB-B385-4A46-89C1-A699A860B015}" presName="bgRect" presStyleLbl="bgShp" presStyleIdx="0" presStyleCnt="3"/>
      <dgm:spPr/>
    </dgm:pt>
    <dgm:pt modelId="{A39AA762-6DC6-457C-BA5D-B6525749F7F3}" type="pres">
      <dgm:prSet presAssocID="{A5AC50CB-B385-4A46-89C1-A699A860B0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0879797F-A409-43FD-98DC-AA60DF7BE41B}" type="pres">
      <dgm:prSet presAssocID="{A5AC50CB-B385-4A46-89C1-A699A860B015}" presName="spaceRect" presStyleCnt="0"/>
      <dgm:spPr/>
    </dgm:pt>
    <dgm:pt modelId="{AE1A40C3-FFFA-4AAD-93A7-BA82D850611C}" type="pres">
      <dgm:prSet presAssocID="{A5AC50CB-B385-4A46-89C1-A699A860B015}" presName="parTx" presStyleLbl="revTx" presStyleIdx="0" presStyleCnt="3">
        <dgm:presLayoutVars>
          <dgm:chMax val="0"/>
          <dgm:chPref val="0"/>
        </dgm:presLayoutVars>
      </dgm:prSet>
      <dgm:spPr/>
    </dgm:pt>
    <dgm:pt modelId="{3ADE752F-DD70-4ABD-9380-1715731CC30A}" type="pres">
      <dgm:prSet presAssocID="{579B5DBF-78DD-4879-82EF-81178BE57ECD}" presName="sibTrans" presStyleCnt="0"/>
      <dgm:spPr/>
    </dgm:pt>
    <dgm:pt modelId="{D2CDEFC2-133A-49E9-9610-215C423E7BB1}" type="pres">
      <dgm:prSet presAssocID="{919FBB94-840F-4CEB-BF91-5AAE124A2D09}" presName="compNode" presStyleCnt="0"/>
      <dgm:spPr/>
    </dgm:pt>
    <dgm:pt modelId="{B4C81CD6-6B80-4F69-9F71-F3294B0B1427}" type="pres">
      <dgm:prSet presAssocID="{919FBB94-840F-4CEB-BF91-5AAE124A2D09}" presName="bgRect" presStyleLbl="bgShp" presStyleIdx="1" presStyleCnt="3"/>
      <dgm:spPr/>
    </dgm:pt>
    <dgm:pt modelId="{30EBEB6A-D9F2-495B-B5EE-7B56216A3561}" type="pres">
      <dgm:prSet presAssocID="{919FBB94-840F-4CEB-BF91-5AAE124A2D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DA738346-7EBD-4298-89DD-EADE37BC36EE}" type="pres">
      <dgm:prSet presAssocID="{919FBB94-840F-4CEB-BF91-5AAE124A2D09}" presName="spaceRect" presStyleCnt="0"/>
      <dgm:spPr/>
    </dgm:pt>
    <dgm:pt modelId="{A319FFC0-48EC-4BAD-A6A2-1776C5D44568}" type="pres">
      <dgm:prSet presAssocID="{919FBB94-840F-4CEB-BF91-5AAE124A2D09}" presName="parTx" presStyleLbl="revTx" presStyleIdx="1" presStyleCnt="3">
        <dgm:presLayoutVars>
          <dgm:chMax val="0"/>
          <dgm:chPref val="0"/>
        </dgm:presLayoutVars>
      </dgm:prSet>
      <dgm:spPr/>
    </dgm:pt>
    <dgm:pt modelId="{4FC6310B-5E0A-46DE-951C-9F5C777D5FD7}" type="pres">
      <dgm:prSet presAssocID="{B8455469-BAFC-4991-A72C-1C99AC53A06C}" presName="sibTrans" presStyleCnt="0"/>
      <dgm:spPr/>
    </dgm:pt>
    <dgm:pt modelId="{E5461BA8-D77B-4415-A778-4D6697BD1C80}" type="pres">
      <dgm:prSet presAssocID="{06032E29-C219-482F-8E68-41123C48BC21}" presName="compNode" presStyleCnt="0"/>
      <dgm:spPr/>
    </dgm:pt>
    <dgm:pt modelId="{7CF541F1-9928-4521-A26F-C932CCDB4648}" type="pres">
      <dgm:prSet presAssocID="{06032E29-C219-482F-8E68-41123C48BC21}" presName="bgRect" presStyleLbl="bgShp" presStyleIdx="2" presStyleCnt="3"/>
      <dgm:spPr/>
    </dgm:pt>
    <dgm:pt modelId="{6334FE1F-98EC-41C7-90F7-A219FB3E1ECA}" type="pres">
      <dgm:prSet presAssocID="{06032E29-C219-482F-8E68-41123C48B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DD9A9B5-ED3E-476F-953B-09ECD4355B4D}" type="pres">
      <dgm:prSet presAssocID="{06032E29-C219-482F-8E68-41123C48BC21}" presName="spaceRect" presStyleCnt="0"/>
      <dgm:spPr/>
    </dgm:pt>
    <dgm:pt modelId="{D700F327-C156-4595-99B4-CFA69223B6FE}" type="pres">
      <dgm:prSet presAssocID="{06032E29-C219-482F-8E68-41123C48BC21}" presName="parTx" presStyleLbl="revTx" presStyleIdx="2" presStyleCnt="3">
        <dgm:presLayoutVars>
          <dgm:chMax val="0"/>
          <dgm:chPref val="0"/>
        </dgm:presLayoutVars>
      </dgm:prSet>
      <dgm:spPr/>
    </dgm:pt>
  </dgm:ptLst>
  <dgm:cxnLst>
    <dgm:cxn modelId="{AB0D0E0A-1FF8-4987-BF10-9C44AD5C8B15}" srcId="{3B10F8C1-97B5-4635-9AB1-B02E7EADA537}" destId="{06032E29-C219-482F-8E68-41123C48BC21}" srcOrd="2" destOrd="0" parTransId="{4F14BC8A-8DB7-42CE-B768-2B92E81229B8}" sibTransId="{A6F69D01-6AE5-4EBF-92B4-049BEAF2DD7F}"/>
    <dgm:cxn modelId="{9EF36213-8330-4E98-854B-54B04A4B2839}" srcId="{3B10F8C1-97B5-4635-9AB1-B02E7EADA537}" destId="{919FBB94-840F-4CEB-BF91-5AAE124A2D09}" srcOrd="1" destOrd="0" parTransId="{BE9FBB65-318B-405F-9A5B-7979D4C16B65}" sibTransId="{B8455469-BAFC-4991-A72C-1C99AC53A06C}"/>
    <dgm:cxn modelId="{6DADBC61-64A0-40DD-9BF1-DCE384676C84}" type="presOf" srcId="{A5AC50CB-B385-4A46-89C1-A699A860B015}" destId="{AE1A40C3-FFFA-4AAD-93A7-BA82D850611C}" srcOrd="0" destOrd="0" presId="urn:microsoft.com/office/officeart/2018/2/layout/IconVerticalSolidList"/>
    <dgm:cxn modelId="{48753D6D-2CC2-47BC-BA36-98B9C5871BD0}" type="presOf" srcId="{919FBB94-840F-4CEB-BF91-5AAE124A2D09}" destId="{A319FFC0-48EC-4BAD-A6A2-1776C5D44568}" srcOrd="0" destOrd="0" presId="urn:microsoft.com/office/officeart/2018/2/layout/IconVerticalSolidList"/>
    <dgm:cxn modelId="{EC0F9C8F-E411-404C-AD42-377CB177312D}" srcId="{3B10F8C1-97B5-4635-9AB1-B02E7EADA537}" destId="{A5AC50CB-B385-4A46-89C1-A699A860B015}" srcOrd="0" destOrd="0" parTransId="{952C060C-C142-4FF8-9FE1-62A42B690DBD}" sibTransId="{579B5DBF-78DD-4879-82EF-81178BE57ECD}"/>
    <dgm:cxn modelId="{5680B1B3-7BD3-463A-87D0-D438D4DEFC57}" type="presOf" srcId="{06032E29-C219-482F-8E68-41123C48BC21}" destId="{D700F327-C156-4595-99B4-CFA69223B6FE}" srcOrd="0" destOrd="0" presId="urn:microsoft.com/office/officeart/2018/2/layout/IconVerticalSolidList"/>
    <dgm:cxn modelId="{5F714CB7-D1D0-4C8D-A030-D071F457952D}" type="presOf" srcId="{3B10F8C1-97B5-4635-9AB1-B02E7EADA537}" destId="{FB434467-6A3A-4DEA-9E8A-38A25EF40B20}" srcOrd="0" destOrd="0" presId="urn:microsoft.com/office/officeart/2018/2/layout/IconVerticalSolidList"/>
    <dgm:cxn modelId="{8744C7F7-B86E-4D92-8FCD-792F21AABDD5}" type="presParOf" srcId="{FB434467-6A3A-4DEA-9E8A-38A25EF40B20}" destId="{24B62460-CB5C-4601-A758-1C44D10A5E26}" srcOrd="0" destOrd="0" presId="urn:microsoft.com/office/officeart/2018/2/layout/IconVerticalSolidList"/>
    <dgm:cxn modelId="{CBB506A8-DEFA-459D-8A19-E548229F618E}" type="presParOf" srcId="{24B62460-CB5C-4601-A758-1C44D10A5E26}" destId="{976E5A8B-7027-499A-BB6A-4BD8D601F096}" srcOrd="0" destOrd="0" presId="urn:microsoft.com/office/officeart/2018/2/layout/IconVerticalSolidList"/>
    <dgm:cxn modelId="{DFF9BD53-20B0-40F1-86CF-79B3F18B8679}" type="presParOf" srcId="{24B62460-CB5C-4601-A758-1C44D10A5E26}" destId="{A39AA762-6DC6-457C-BA5D-B6525749F7F3}" srcOrd="1" destOrd="0" presId="urn:microsoft.com/office/officeart/2018/2/layout/IconVerticalSolidList"/>
    <dgm:cxn modelId="{49F2DBDC-1D24-4BBF-8898-9E7A34E6ECA7}" type="presParOf" srcId="{24B62460-CB5C-4601-A758-1C44D10A5E26}" destId="{0879797F-A409-43FD-98DC-AA60DF7BE41B}" srcOrd="2" destOrd="0" presId="urn:microsoft.com/office/officeart/2018/2/layout/IconVerticalSolidList"/>
    <dgm:cxn modelId="{8F86041F-D24C-4B7C-A7DA-697E2AB13DD9}" type="presParOf" srcId="{24B62460-CB5C-4601-A758-1C44D10A5E26}" destId="{AE1A40C3-FFFA-4AAD-93A7-BA82D850611C}" srcOrd="3" destOrd="0" presId="urn:microsoft.com/office/officeart/2018/2/layout/IconVerticalSolidList"/>
    <dgm:cxn modelId="{969BD549-8E39-41C6-887B-7AD746FFE984}" type="presParOf" srcId="{FB434467-6A3A-4DEA-9E8A-38A25EF40B20}" destId="{3ADE752F-DD70-4ABD-9380-1715731CC30A}" srcOrd="1" destOrd="0" presId="urn:microsoft.com/office/officeart/2018/2/layout/IconVerticalSolidList"/>
    <dgm:cxn modelId="{AA503EE5-9D10-4A4D-B4D1-E247FFF00DD9}" type="presParOf" srcId="{FB434467-6A3A-4DEA-9E8A-38A25EF40B20}" destId="{D2CDEFC2-133A-49E9-9610-215C423E7BB1}" srcOrd="2" destOrd="0" presId="urn:microsoft.com/office/officeart/2018/2/layout/IconVerticalSolidList"/>
    <dgm:cxn modelId="{B5E825DD-A34D-41B5-93AD-5667567003EA}" type="presParOf" srcId="{D2CDEFC2-133A-49E9-9610-215C423E7BB1}" destId="{B4C81CD6-6B80-4F69-9F71-F3294B0B1427}" srcOrd="0" destOrd="0" presId="urn:microsoft.com/office/officeart/2018/2/layout/IconVerticalSolidList"/>
    <dgm:cxn modelId="{1EEB2748-0512-4735-AF54-6F9FB7AF08FC}" type="presParOf" srcId="{D2CDEFC2-133A-49E9-9610-215C423E7BB1}" destId="{30EBEB6A-D9F2-495B-B5EE-7B56216A3561}" srcOrd="1" destOrd="0" presId="urn:microsoft.com/office/officeart/2018/2/layout/IconVerticalSolidList"/>
    <dgm:cxn modelId="{C7C34531-FF6E-431F-8F8D-0AD29E991407}" type="presParOf" srcId="{D2CDEFC2-133A-49E9-9610-215C423E7BB1}" destId="{DA738346-7EBD-4298-89DD-EADE37BC36EE}" srcOrd="2" destOrd="0" presId="urn:microsoft.com/office/officeart/2018/2/layout/IconVerticalSolidList"/>
    <dgm:cxn modelId="{4DAC72C9-0D7D-491B-BCC8-15E3FBB9735A}" type="presParOf" srcId="{D2CDEFC2-133A-49E9-9610-215C423E7BB1}" destId="{A319FFC0-48EC-4BAD-A6A2-1776C5D44568}" srcOrd="3" destOrd="0" presId="urn:microsoft.com/office/officeart/2018/2/layout/IconVerticalSolidList"/>
    <dgm:cxn modelId="{B56ADDB0-E891-47D0-9D27-F1D971FC6141}" type="presParOf" srcId="{FB434467-6A3A-4DEA-9E8A-38A25EF40B20}" destId="{4FC6310B-5E0A-46DE-951C-9F5C777D5FD7}" srcOrd="3" destOrd="0" presId="urn:microsoft.com/office/officeart/2018/2/layout/IconVerticalSolidList"/>
    <dgm:cxn modelId="{BCDEF386-5628-4AD3-8B2F-E9F95BCCCDA4}" type="presParOf" srcId="{FB434467-6A3A-4DEA-9E8A-38A25EF40B20}" destId="{E5461BA8-D77B-4415-A778-4D6697BD1C80}" srcOrd="4" destOrd="0" presId="urn:microsoft.com/office/officeart/2018/2/layout/IconVerticalSolidList"/>
    <dgm:cxn modelId="{8C386007-C7F5-4768-A4CC-23004117BD88}" type="presParOf" srcId="{E5461BA8-D77B-4415-A778-4D6697BD1C80}" destId="{7CF541F1-9928-4521-A26F-C932CCDB4648}" srcOrd="0" destOrd="0" presId="urn:microsoft.com/office/officeart/2018/2/layout/IconVerticalSolidList"/>
    <dgm:cxn modelId="{EABEA787-837D-497D-B766-65B7FB924BE7}" type="presParOf" srcId="{E5461BA8-D77B-4415-A778-4D6697BD1C80}" destId="{6334FE1F-98EC-41C7-90F7-A219FB3E1ECA}" srcOrd="1" destOrd="0" presId="urn:microsoft.com/office/officeart/2018/2/layout/IconVerticalSolidList"/>
    <dgm:cxn modelId="{096CC57B-B570-4FD8-9D09-A5990E77290B}" type="presParOf" srcId="{E5461BA8-D77B-4415-A778-4D6697BD1C80}" destId="{6DD9A9B5-ED3E-476F-953B-09ECD4355B4D}" srcOrd="2" destOrd="0" presId="urn:microsoft.com/office/officeart/2018/2/layout/IconVerticalSolidList"/>
    <dgm:cxn modelId="{5169A489-67C2-4291-BABB-E0AFF1F573F0}" type="presParOf" srcId="{E5461BA8-D77B-4415-A778-4D6697BD1C80}" destId="{D700F327-C156-4595-99B4-CFA69223B6F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8407C-83BC-4331-A151-64A5627D26C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02F64BB-D26D-4BBF-B545-39CC18100AC5}">
      <dgm:prSet/>
      <dgm:spPr/>
      <dgm:t>
        <a:bodyPr/>
        <a:lstStyle/>
        <a:p>
          <a:r>
            <a:rPr lang="en-US"/>
            <a:t>Epidemiology </a:t>
          </a:r>
          <a:r>
            <a:rPr lang="en-US">
              <a:sym typeface="Wingdings" panose="05000000000000000000" pitchFamily="2" charset="2"/>
            </a:rPr>
            <a:t></a:t>
          </a:r>
          <a:r>
            <a:rPr lang="en-US"/>
            <a:t> the scientific study of the frequency and causes of diseases and other health-related states in specific populations such as school, neighborhood, a city, country, and the world</a:t>
          </a:r>
        </a:p>
      </dgm:t>
    </dgm:pt>
    <dgm:pt modelId="{F6777E9B-31E4-42D0-98A4-49416F09E7C2}" type="parTrans" cxnId="{2AD956C6-19C9-454D-91D0-99F2E851DA4E}">
      <dgm:prSet/>
      <dgm:spPr/>
      <dgm:t>
        <a:bodyPr/>
        <a:lstStyle/>
        <a:p>
          <a:endParaRPr lang="en-US"/>
        </a:p>
      </dgm:t>
    </dgm:pt>
    <dgm:pt modelId="{5B887925-DD87-468C-BE44-ED4D1364D5A5}" type="sibTrans" cxnId="{2AD956C6-19C9-454D-91D0-99F2E851DA4E}">
      <dgm:prSet/>
      <dgm:spPr/>
      <dgm:t>
        <a:bodyPr/>
        <a:lstStyle/>
        <a:p>
          <a:endParaRPr lang="en-US"/>
        </a:p>
      </dgm:t>
    </dgm:pt>
    <dgm:pt modelId="{0FE4519C-5FF5-4D2F-B698-68B619D9EE12}">
      <dgm:prSet/>
      <dgm:spPr/>
      <dgm:t>
        <a:bodyPr/>
        <a:lstStyle/>
        <a:p>
          <a:r>
            <a:rPr lang="en-US"/>
            <a:t>Presenting problem </a:t>
          </a:r>
          <a:r>
            <a:rPr lang="en-US">
              <a:sym typeface="Wingdings" panose="05000000000000000000" pitchFamily="2" charset="2"/>
            </a:rPr>
            <a:t></a:t>
          </a:r>
          <a:r>
            <a:rPr lang="en-US"/>
            <a:t> what causes a patient to seek help </a:t>
          </a:r>
        </a:p>
      </dgm:t>
    </dgm:pt>
    <dgm:pt modelId="{8F3138E1-7309-41EB-B5AC-DDA3F9A251D0}" type="parTrans" cxnId="{28255435-CF73-42ED-BFD4-8F42693E9EA3}">
      <dgm:prSet/>
      <dgm:spPr/>
      <dgm:t>
        <a:bodyPr/>
        <a:lstStyle/>
        <a:p>
          <a:endParaRPr lang="en-US"/>
        </a:p>
      </dgm:t>
    </dgm:pt>
    <dgm:pt modelId="{C257F388-F8BE-4793-A120-563B1EBBF70A}" type="sibTrans" cxnId="{28255435-CF73-42ED-BFD4-8F42693E9EA3}">
      <dgm:prSet/>
      <dgm:spPr/>
      <dgm:t>
        <a:bodyPr/>
        <a:lstStyle/>
        <a:p>
          <a:endParaRPr lang="en-US"/>
        </a:p>
      </dgm:t>
    </dgm:pt>
    <dgm:pt modelId="{59364722-D7AD-4E5E-B7B0-53E97EF4BECE}">
      <dgm:prSet/>
      <dgm:spPr/>
      <dgm:t>
        <a:bodyPr/>
        <a:lstStyle/>
        <a:p>
          <a:r>
            <a:rPr lang="en-US"/>
            <a:t>Clinical description </a:t>
          </a:r>
          <a:r>
            <a:rPr lang="en-US">
              <a:sym typeface="Wingdings" panose="05000000000000000000" pitchFamily="2" charset="2"/>
            </a:rPr>
            <a:t></a:t>
          </a:r>
          <a:r>
            <a:rPr lang="en-US"/>
            <a:t> information about the thoughts, feelings, and behaviors demonstrated in a mental disorder; can also include information about the </a:t>
          </a:r>
          <a:r>
            <a:rPr lang="en-US" b="1" u="sng"/>
            <a:t>occurrence</a:t>
          </a:r>
          <a:r>
            <a:rPr lang="en-US" b="1"/>
            <a:t> </a:t>
          </a:r>
          <a:r>
            <a:rPr lang="en-US"/>
            <a:t>of the disorder, its cause, course, and treatment possibilities </a:t>
          </a:r>
        </a:p>
      </dgm:t>
    </dgm:pt>
    <dgm:pt modelId="{05497192-686A-46D1-8EC9-588BA50006BC}" type="parTrans" cxnId="{10AEBACE-97E5-4D17-A62D-C1759D4CD1ED}">
      <dgm:prSet/>
      <dgm:spPr/>
      <dgm:t>
        <a:bodyPr/>
        <a:lstStyle/>
        <a:p>
          <a:endParaRPr lang="en-US"/>
        </a:p>
      </dgm:t>
    </dgm:pt>
    <dgm:pt modelId="{E88CCA18-AC50-4D56-9368-5899C40FBD2F}" type="sibTrans" cxnId="{10AEBACE-97E5-4D17-A62D-C1759D4CD1ED}">
      <dgm:prSet/>
      <dgm:spPr/>
      <dgm:t>
        <a:bodyPr/>
        <a:lstStyle/>
        <a:p>
          <a:endParaRPr lang="en-US"/>
        </a:p>
      </dgm:t>
    </dgm:pt>
    <dgm:pt modelId="{B618BD85-D350-499B-A735-199E6E9D11D6}" type="pres">
      <dgm:prSet presAssocID="{C778407C-83BC-4331-A151-64A5627D26C9}" presName="Name0" presStyleCnt="0">
        <dgm:presLayoutVars>
          <dgm:dir/>
          <dgm:animLvl val="lvl"/>
          <dgm:resizeHandles val="exact"/>
        </dgm:presLayoutVars>
      </dgm:prSet>
      <dgm:spPr/>
    </dgm:pt>
    <dgm:pt modelId="{FF1D07E8-5C8D-40A1-A60A-A50DB31CAF8D}" type="pres">
      <dgm:prSet presAssocID="{59364722-D7AD-4E5E-B7B0-53E97EF4BECE}" presName="boxAndChildren" presStyleCnt="0"/>
      <dgm:spPr/>
    </dgm:pt>
    <dgm:pt modelId="{431A9EFF-09C4-491B-B30B-109A5F3F5238}" type="pres">
      <dgm:prSet presAssocID="{59364722-D7AD-4E5E-B7B0-53E97EF4BECE}" presName="parentTextBox" presStyleLbl="node1" presStyleIdx="0" presStyleCnt="3"/>
      <dgm:spPr/>
    </dgm:pt>
    <dgm:pt modelId="{465389F7-3A77-4E2B-AA19-A9A47A5183BF}" type="pres">
      <dgm:prSet presAssocID="{C257F388-F8BE-4793-A120-563B1EBBF70A}" presName="sp" presStyleCnt="0"/>
      <dgm:spPr/>
    </dgm:pt>
    <dgm:pt modelId="{69330E9B-5683-4273-95B7-1C8E571D10FA}" type="pres">
      <dgm:prSet presAssocID="{0FE4519C-5FF5-4D2F-B698-68B619D9EE12}" presName="arrowAndChildren" presStyleCnt="0"/>
      <dgm:spPr/>
    </dgm:pt>
    <dgm:pt modelId="{B265FB19-C49F-4BB7-9CEB-9D173B53ED61}" type="pres">
      <dgm:prSet presAssocID="{0FE4519C-5FF5-4D2F-B698-68B619D9EE12}" presName="parentTextArrow" presStyleLbl="node1" presStyleIdx="1" presStyleCnt="3"/>
      <dgm:spPr/>
    </dgm:pt>
    <dgm:pt modelId="{2FC6E9B7-59DD-47E7-A575-2D4C066A1C40}" type="pres">
      <dgm:prSet presAssocID="{5B887925-DD87-468C-BE44-ED4D1364D5A5}" presName="sp" presStyleCnt="0"/>
      <dgm:spPr/>
    </dgm:pt>
    <dgm:pt modelId="{2876E006-EDC9-4DA3-BBAC-EDA27D51E83C}" type="pres">
      <dgm:prSet presAssocID="{002F64BB-D26D-4BBF-B545-39CC18100AC5}" presName="arrowAndChildren" presStyleCnt="0"/>
      <dgm:spPr/>
    </dgm:pt>
    <dgm:pt modelId="{BC7DD570-DC2F-48B2-98F2-B9E3BBC07E94}" type="pres">
      <dgm:prSet presAssocID="{002F64BB-D26D-4BBF-B545-39CC18100AC5}" presName="parentTextArrow" presStyleLbl="node1" presStyleIdx="2" presStyleCnt="3"/>
      <dgm:spPr/>
    </dgm:pt>
  </dgm:ptLst>
  <dgm:cxnLst>
    <dgm:cxn modelId="{28255435-CF73-42ED-BFD4-8F42693E9EA3}" srcId="{C778407C-83BC-4331-A151-64A5627D26C9}" destId="{0FE4519C-5FF5-4D2F-B698-68B619D9EE12}" srcOrd="1" destOrd="0" parTransId="{8F3138E1-7309-41EB-B5AC-DDA3F9A251D0}" sibTransId="{C257F388-F8BE-4793-A120-563B1EBBF70A}"/>
    <dgm:cxn modelId="{DF703F58-72D2-45EC-945B-B76A75962D84}" type="presOf" srcId="{002F64BB-D26D-4BBF-B545-39CC18100AC5}" destId="{BC7DD570-DC2F-48B2-98F2-B9E3BBC07E94}" srcOrd="0" destOrd="0" presId="urn:microsoft.com/office/officeart/2005/8/layout/process4"/>
    <dgm:cxn modelId="{1FCF5E7E-22C1-446E-BEDB-96D4880DCC1E}" type="presOf" srcId="{59364722-D7AD-4E5E-B7B0-53E97EF4BECE}" destId="{431A9EFF-09C4-491B-B30B-109A5F3F5238}" srcOrd="0" destOrd="0" presId="urn:microsoft.com/office/officeart/2005/8/layout/process4"/>
    <dgm:cxn modelId="{1CCD3084-4840-4256-A13E-1E0E09EAC6FB}" type="presOf" srcId="{C778407C-83BC-4331-A151-64A5627D26C9}" destId="{B618BD85-D350-499B-A735-199E6E9D11D6}" srcOrd="0" destOrd="0" presId="urn:microsoft.com/office/officeart/2005/8/layout/process4"/>
    <dgm:cxn modelId="{2AD956C6-19C9-454D-91D0-99F2E851DA4E}" srcId="{C778407C-83BC-4331-A151-64A5627D26C9}" destId="{002F64BB-D26D-4BBF-B545-39CC18100AC5}" srcOrd="0" destOrd="0" parTransId="{F6777E9B-31E4-42D0-98A4-49416F09E7C2}" sibTransId="{5B887925-DD87-468C-BE44-ED4D1364D5A5}"/>
    <dgm:cxn modelId="{10AEBACE-97E5-4D17-A62D-C1759D4CD1ED}" srcId="{C778407C-83BC-4331-A151-64A5627D26C9}" destId="{59364722-D7AD-4E5E-B7B0-53E97EF4BECE}" srcOrd="2" destOrd="0" parTransId="{05497192-686A-46D1-8EC9-588BA50006BC}" sibTransId="{E88CCA18-AC50-4D56-9368-5899C40FBD2F}"/>
    <dgm:cxn modelId="{3CB772E3-D019-45DD-B975-06BD917EE678}" type="presOf" srcId="{0FE4519C-5FF5-4D2F-B698-68B619D9EE12}" destId="{B265FB19-C49F-4BB7-9CEB-9D173B53ED61}" srcOrd="0" destOrd="0" presId="urn:microsoft.com/office/officeart/2005/8/layout/process4"/>
    <dgm:cxn modelId="{BF5F71BE-A166-4A9A-AC5C-2B14CA6C6612}" type="presParOf" srcId="{B618BD85-D350-499B-A735-199E6E9D11D6}" destId="{FF1D07E8-5C8D-40A1-A60A-A50DB31CAF8D}" srcOrd="0" destOrd="0" presId="urn:microsoft.com/office/officeart/2005/8/layout/process4"/>
    <dgm:cxn modelId="{82B92B4D-5624-407F-9845-AE9D9104D0FE}" type="presParOf" srcId="{FF1D07E8-5C8D-40A1-A60A-A50DB31CAF8D}" destId="{431A9EFF-09C4-491B-B30B-109A5F3F5238}" srcOrd="0" destOrd="0" presId="urn:microsoft.com/office/officeart/2005/8/layout/process4"/>
    <dgm:cxn modelId="{115E8C0A-8E82-468F-807F-71E7E772EF18}" type="presParOf" srcId="{B618BD85-D350-499B-A735-199E6E9D11D6}" destId="{465389F7-3A77-4E2B-AA19-A9A47A5183BF}" srcOrd="1" destOrd="0" presId="urn:microsoft.com/office/officeart/2005/8/layout/process4"/>
    <dgm:cxn modelId="{E7B7AE9A-BD7F-41A1-8C17-520374114363}" type="presParOf" srcId="{B618BD85-D350-499B-A735-199E6E9D11D6}" destId="{69330E9B-5683-4273-95B7-1C8E571D10FA}" srcOrd="2" destOrd="0" presId="urn:microsoft.com/office/officeart/2005/8/layout/process4"/>
    <dgm:cxn modelId="{1E59EFFC-70AE-4C0D-B507-6F86AFA58A80}" type="presParOf" srcId="{69330E9B-5683-4273-95B7-1C8E571D10FA}" destId="{B265FB19-C49F-4BB7-9CEB-9D173B53ED61}" srcOrd="0" destOrd="0" presId="urn:microsoft.com/office/officeart/2005/8/layout/process4"/>
    <dgm:cxn modelId="{F18180B3-82B3-49FD-B5C9-8739C4B0CB17}" type="presParOf" srcId="{B618BD85-D350-499B-A735-199E6E9D11D6}" destId="{2FC6E9B7-59DD-47E7-A575-2D4C066A1C40}" srcOrd="3" destOrd="0" presId="urn:microsoft.com/office/officeart/2005/8/layout/process4"/>
    <dgm:cxn modelId="{7849CE48-D0D4-495C-A481-61FFAF8BDDF4}" type="presParOf" srcId="{B618BD85-D350-499B-A735-199E6E9D11D6}" destId="{2876E006-EDC9-4DA3-BBAC-EDA27D51E83C}" srcOrd="4" destOrd="0" presId="urn:microsoft.com/office/officeart/2005/8/layout/process4"/>
    <dgm:cxn modelId="{F8AECC01-C999-4593-8FB8-548DA43FD9DA}" type="presParOf" srcId="{2876E006-EDC9-4DA3-BBAC-EDA27D51E83C}" destId="{BC7DD570-DC2F-48B2-98F2-B9E3BBC07E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EDE51-1A00-4C53-8EE8-95A0462A0BE7}"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79025525-8393-4E58-8033-71FEBBE7E0D8}">
      <dgm:prSet/>
      <dgm:spPr/>
      <dgm:t>
        <a:bodyPr/>
        <a:lstStyle/>
        <a:p>
          <a:r>
            <a:rPr lang="en-US"/>
            <a:t>Comorbidity </a:t>
          </a:r>
          <a:r>
            <a:rPr lang="en-US">
              <a:sym typeface="Wingdings" panose="05000000000000000000" pitchFamily="2" charset="2"/>
            </a:rPr>
            <a:t></a:t>
          </a:r>
          <a:r>
            <a:rPr lang="en-US"/>
            <a:t> when two or more mental disorders are occurring at the same time and in the same person </a:t>
          </a:r>
        </a:p>
      </dgm:t>
    </dgm:pt>
    <dgm:pt modelId="{2709E5EC-27EC-4E8E-A98D-716D0F71AAA2}" type="parTrans" cxnId="{E4B01369-048D-446A-B5EF-B6AFB9AEFF44}">
      <dgm:prSet/>
      <dgm:spPr/>
      <dgm:t>
        <a:bodyPr/>
        <a:lstStyle/>
        <a:p>
          <a:endParaRPr lang="en-US"/>
        </a:p>
      </dgm:t>
    </dgm:pt>
    <dgm:pt modelId="{B5A587B4-E71F-4E97-8E1B-62DB0E6A045C}" type="sibTrans" cxnId="{E4B01369-048D-446A-B5EF-B6AFB9AEFF44}">
      <dgm:prSet/>
      <dgm:spPr/>
      <dgm:t>
        <a:bodyPr/>
        <a:lstStyle/>
        <a:p>
          <a:endParaRPr lang="en-US"/>
        </a:p>
      </dgm:t>
    </dgm:pt>
    <dgm:pt modelId="{AC1AC107-63DD-4A42-9FEA-B0CDD29EADAE}">
      <dgm:prSet/>
      <dgm:spPr/>
      <dgm:t>
        <a:bodyPr/>
        <a:lstStyle/>
        <a:p>
          <a:r>
            <a:rPr lang="en-US"/>
            <a:t>It was found that 45% of those with one mental disorder met the criteria for two or more disorders (i.e., 45% of those with mental disorders experience comorbidity) </a:t>
          </a:r>
        </a:p>
      </dgm:t>
    </dgm:pt>
    <dgm:pt modelId="{E0AD1E89-4E6E-4F80-B8BD-12C617A4EE23}" type="parTrans" cxnId="{4130C7FE-C51A-4183-A69E-AD82A064A6E5}">
      <dgm:prSet/>
      <dgm:spPr/>
      <dgm:t>
        <a:bodyPr/>
        <a:lstStyle/>
        <a:p>
          <a:endParaRPr lang="en-US"/>
        </a:p>
      </dgm:t>
    </dgm:pt>
    <dgm:pt modelId="{C14A5DFB-FCC1-4BBC-9936-DF475321C2AF}" type="sibTrans" cxnId="{4130C7FE-C51A-4183-A69E-AD82A064A6E5}">
      <dgm:prSet/>
      <dgm:spPr/>
      <dgm:t>
        <a:bodyPr/>
        <a:lstStyle/>
        <a:p>
          <a:endParaRPr lang="en-US"/>
        </a:p>
      </dgm:t>
    </dgm:pt>
    <dgm:pt modelId="{B8CE7C89-F4E3-43D7-91CC-201961BDE6AC}">
      <dgm:prSet/>
      <dgm:spPr/>
      <dgm:t>
        <a:bodyPr/>
        <a:lstStyle/>
        <a:p>
          <a:r>
            <a:rPr lang="en-US"/>
            <a:t>Comorbidity is strongly related to how disabling a mental illness is</a:t>
          </a:r>
        </a:p>
      </dgm:t>
    </dgm:pt>
    <dgm:pt modelId="{EB9FBBFC-39DF-496F-93C4-40C42D8CEE74}" type="parTrans" cxnId="{30094F86-A73C-47C8-AA97-71068F807B01}">
      <dgm:prSet/>
      <dgm:spPr/>
      <dgm:t>
        <a:bodyPr/>
        <a:lstStyle/>
        <a:p>
          <a:endParaRPr lang="en-US"/>
        </a:p>
      </dgm:t>
    </dgm:pt>
    <dgm:pt modelId="{510FACA3-E6E0-4990-87D4-C2DFDF174DFF}" type="sibTrans" cxnId="{30094F86-A73C-47C8-AA97-71068F807B01}">
      <dgm:prSet/>
      <dgm:spPr/>
      <dgm:t>
        <a:bodyPr/>
        <a:lstStyle/>
        <a:p>
          <a:endParaRPr lang="en-US"/>
        </a:p>
      </dgm:t>
    </dgm:pt>
    <dgm:pt modelId="{2B4C2AAD-3817-4667-BE70-70CCBDAD42E7}">
      <dgm:prSet/>
      <dgm:spPr/>
      <dgm:t>
        <a:bodyPr/>
        <a:lstStyle/>
        <a:p>
          <a:r>
            <a:rPr lang="en-US"/>
            <a:t>Substance use disorders often result from disorders like anxiety and bipolar mood disorders </a:t>
          </a:r>
        </a:p>
      </dgm:t>
    </dgm:pt>
    <dgm:pt modelId="{3B1CDF0D-CD4C-4A35-88C1-1F5A658AF1AB}" type="parTrans" cxnId="{E3D3436F-97CC-42E4-82D3-F6B9D3030B77}">
      <dgm:prSet/>
      <dgm:spPr/>
      <dgm:t>
        <a:bodyPr/>
        <a:lstStyle/>
        <a:p>
          <a:endParaRPr lang="en-US"/>
        </a:p>
      </dgm:t>
    </dgm:pt>
    <dgm:pt modelId="{6F18B815-94DB-402A-8E7D-FFF4BFBDF783}" type="sibTrans" cxnId="{E3D3436F-97CC-42E4-82D3-F6B9D3030B77}">
      <dgm:prSet/>
      <dgm:spPr/>
      <dgm:t>
        <a:bodyPr/>
        <a:lstStyle/>
        <a:p>
          <a:endParaRPr lang="en-US"/>
        </a:p>
      </dgm:t>
    </dgm:pt>
    <dgm:pt modelId="{D3FF7E67-B008-44C7-A68E-ADAF9BADD1C0}">
      <dgm:prSet/>
      <dgm:spPr/>
      <dgm:t>
        <a:bodyPr/>
        <a:lstStyle/>
        <a:p>
          <a:r>
            <a:rPr lang="en-US"/>
            <a:t>Etiology </a:t>
          </a:r>
          <a:r>
            <a:rPr lang="en-US">
              <a:sym typeface="Wingdings" panose="05000000000000000000" pitchFamily="2" charset="2"/>
            </a:rPr>
            <a:t></a:t>
          </a:r>
          <a:r>
            <a:rPr lang="en-US"/>
            <a:t> the cause of the disorder; this can be social, biological, and/or psychological </a:t>
          </a:r>
        </a:p>
      </dgm:t>
    </dgm:pt>
    <dgm:pt modelId="{E5AEEAB7-86B5-49B5-A148-D273CDAC0D54}" type="parTrans" cxnId="{7D00C15E-63C0-4FDA-877F-27E3C5DF2376}">
      <dgm:prSet/>
      <dgm:spPr/>
      <dgm:t>
        <a:bodyPr/>
        <a:lstStyle/>
        <a:p>
          <a:endParaRPr lang="en-US"/>
        </a:p>
      </dgm:t>
    </dgm:pt>
    <dgm:pt modelId="{3DA36A66-4A59-492F-A2CF-F6B91E47E100}" type="sibTrans" cxnId="{7D00C15E-63C0-4FDA-877F-27E3C5DF2376}">
      <dgm:prSet/>
      <dgm:spPr/>
      <dgm:t>
        <a:bodyPr/>
        <a:lstStyle/>
        <a:p>
          <a:endParaRPr lang="en-US"/>
        </a:p>
      </dgm:t>
    </dgm:pt>
    <dgm:pt modelId="{7785AB59-BDE8-431D-96A0-A57856D2FB8E}">
      <dgm:prSet/>
      <dgm:spPr/>
      <dgm:t>
        <a:bodyPr/>
        <a:lstStyle/>
        <a:p>
          <a:r>
            <a:rPr lang="en-US"/>
            <a:t>Course </a:t>
          </a:r>
          <a:r>
            <a:rPr lang="en-US">
              <a:sym typeface="Wingdings" panose="05000000000000000000" pitchFamily="2" charset="2"/>
            </a:rPr>
            <a:t></a:t>
          </a:r>
          <a:r>
            <a:rPr lang="en-US"/>
            <a:t> the pattern of the disorder</a:t>
          </a:r>
        </a:p>
      </dgm:t>
    </dgm:pt>
    <dgm:pt modelId="{C2CCD589-4071-4D03-84F1-06C87FA1DC09}" type="parTrans" cxnId="{61E179EA-C02D-461B-BDDD-445488799A3D}">
      <dgm:prSet/>
      <dgm:spPr/>
      <dgm:t>
        <a:bodyPr/>
        <a:lstStyle/>
        <a:p>
          <a:endParaRPr lang="en-US"/>
        </a:p>
      </dgm:t>
    </dgm:pt>
    <dgm:pt modelId="{E0E3BD9A-4DCF-448F-94EF-324F5ECBF836}" type="sibTrans" cxnId="{61E179EA-C02D-461B-BDDD-445488799A3D}">
      <dgm:prSet/>
      <dgm:spPr/>
      <dgm:t>
        <a:bodyPr/>
        <a:lstStyle/>
        <a:p>
          <a:endParaRPr lang="en-US"/>
        </a:p>
      </dgm:t>
    </dgm:pt>
    <dgm:pt modelId="{BB1EC915-02A0-470C-8C16-53DEFA2D951E}">
      <dgm:prSet/>
      <dgm:spPr/>
      <dgm:t>
        <a:bodyPr/>
        <a:lstStyle/>
        <a:p>
          <a:r>
            <a:rPr lang="en-US"/>
            <a:t>Acute: the disorder lasts a short period of time </a:t>
          </a:r>
        </a:p>
      </dgm:t>
    </dgm:pt>
    <dgm:pt modelId="{2E5D6535-417A-445E-8A6F-9EE595FD6A5F}" type="parTrans" cxnId="{4609EE1A-74A3-479A-BA1D-244678BA1FA5}">
      <dgm:prSet/>
      <dgm:spPr/>
      <dgm:t>
        <a:bodyPr/>
        <a:lstStyle/>
        <a:p>
          <a:endParaRPr lang="en-US"/>
        </a:p>
      </dgm:t>
    </dgm:pt>
    <dgm:pt modelId="{F045EFA5-5DA0-4D93-BFA3-40DC1EFA39D0}" type="sibTrans" cxnId="{4609EE1A-74A3-479A-BA1D-244678BA1FA5}">
      <dgm:prSet/>
      <dgm:spPr/>
      <dgm:t>
        <a:bodyPr/>
        <a:lstStyle/>
        <a:p>
          <a:endParaRPr lang="en-US"/>
        </a:p>
      </dgm:t>
    </dgm:pt>
    <dgm:pt modelId="{C3B7CC16-4F9D-4B86-BC9B-024940CCE480}">
      <dgm:prSet/>
      <dgm:spPr/>
      <dgm:t>
        <a:bodyPr/>
        <a:lstStyle/>
        <a:p>
          <a:r>
            <a:rPr lang="en-US"/>
            <a:t>Chronic: the disorder lasts a long period of time </a:t>
          </a:r>
        </a:p>
      </dgm:t>
    </dgm:pt>
    <dgm:pt modelId="{B836BD82-70F5-4E7A-AE97-A0A675980D38}" type="parTrans" cxnId="{F0778F58-7F58-4958-B21A-3EE42777519E}">
      <dgm:prSet/>
      <dgm:spPr/>
      <dgm:t>
        <a:bodyPr/>
        <a:lstStyle/>
        <a:p>
          <a:endParaRPr lang="en-US"/>
        </a:p>
      </dgm:t>
    </dgm:pt>
    <dgm:pt modelId="{B17CD3FA-BC75-4BBB-B7B2-D6F26F00284C}" type="sibTrans" cxnId="{F0778F58-7F58-4958-B21A-3EE42777519E}">
      <dgm:prSet/>
      <dgm:spPr/>
      <dgm:t>
        <a:bodyPr/>
        <a:lstStyle/>
        <a:p>
          <a:endParaRPr lang="en-US"/>
        </a:p>
      </dgm:t>
    </dgm:pt>
    <dgm:pt modelId="{57D9269D-4D4E-4AB0-B79A-7C2786455A1A}">
      <dgm:prSet/>
      <dgm:spPr/>
      <dgm:t>
        <a:bodyPr/>
        <a:lstStyle/>
        <a:p>
          <a:r>
            <a:rPr lang="en-US"/>
            <a:t>Time-limited: recovery will occur in a short period of time regardless of whether any treatment occurs </a:t>
          </a:r>
        </a:p>
      </dgm:t>
    </dgm:pt>
    <dgm:pt modelId="{5FE889A0-FDA2-492E-A1F8-58B73A374DA9}" type="parTrans" cxnId="{71301D27-970D-4CC1-BDF1-0D4D0CBCC781}">
      <dgm:prSet/>
      <dgm:spPr/>
      <dgm:t>
        <a:bodyPr/>
        <a:lstStyle/>
        <a:p>
          <a:endParaRPr lang="en-US"/>
        </a:p>
      </dgm:t>
    </dgm:pt>
    <dgm:pt modelId="{3E7029FB-CAC3-4EF9-A209-FD3132940464}" type="sibTrans" cxnId="{71301D27-970D-4CC1-BDF1-0D4D0CBCC781}">
      <dgm:prSet/>
      <dgm:spPr/>
      <dgm:t>
        <a:bodyPr/>
        <a:lstStyle/>
        <a:p>
          <a:endParaRPr lang="en-US"/>
        </a:p>
      </dgm:t>
    </dgm:pt>
    <dgm:pt modelId="{FA03B31A-40BC-4497-8576-B2A9038203D4}">
      <dgm:prSet/>
      <dgm:spPr/>
      <dgm:t>
        <a:bodyPr/>
        <a:lstStyle/>
        <a:p>
          <a:r>
            <a:rPr lang="en-US"/>
            <a:t>Prognosis </a:t>
          </a:r>
          <a:r>
            <a:rPr lang="en-US">
              <a:sym typeface="Wingdings" panose="05000000000000000000" pitchFamily="2" charset="2"/>
            </a:rPr>
            <a:t></a:t>
          </a:r>
          <a:r>
            <a:rPr lang="en-US"/>
            <a:t> the anticipated course the mental disorder will take; depends on the disorder, the patient’s age, etc.</a:t>
          </a:r>
        </a:p>
      </dgm:t>
    </dgm:pt>
    <dgm:pt modelId="{267EEA9C-C50F-4A09-9B3F-DDA293198201}" type="parTrans" cxnId="{C72B1648-AB5A-48CC-A169-7001E9C2442B}">
      <dgm:prSet/>
      <dgm:spPr/>
      <dgm:t>
        <a:bodyPr/>
        <a:lstStyle/>
        <a:p>
          <a:endParaRPr lang="en-US"/>
        </a:p>
      </dgm:t>
    </dgm:pt>
    <dgm:pt modelId="{365B4959-A01C-4992-8522-52940B902DC9}" type="sibTrans" cxnId="{C72B1648-AB5A-48CC-A169-7001E9C2442B}">
      <dgm:prSet/>
      <dgm:spPr/>
      <dgm:t>
        <a:bodyPr/>
        <a:lstStyle/>
        <a:p>
          <a:endParaRPr lang="en-US"/>
        </a:p>
      </dgm:t>
    </dgm:pt>
    <dgm:pt modelId="{87E81562-7842-41B7-BA72-D2602CA7D8B0}">
      <dgm:prSet/>
      <dgm:spPr/>
      <dgm:t>
        <a:bodyPr/>
        <a:lstStyle/>
        <a:p>
          <a:r>
            <a:rPr lang="en-US"/>
            <a:t>Treatment </a:t>
          </a:r>
          <a:r>
            <a:rPr lang="en-US">
              <a:sym typeface="Wingdings" panose="05000000000000000000" pitchFamily="2" charset="2"/>
            </a:rPr>
            <a:t></a:t>
          </a:r>
          <a:r>
            <a:rPr lang="en-US"/>
            <a:t> any procedure intended to modify abnormal behavior into normal behavior</a:t>
          </a:r>
        </a:p>
      </dgm:t>
    </dgm:pt>
    <dgm:pt modelId="{5935A763-7DAE-4806-805A-4F9DA7758CDE}" type="parTrans" cxnId="{0B553D96-DC1F-49AF-A11D-C73FC1D6AADF}">
      <dgm:prSet/>
      <dgm:spPr/>
      <dgm:t>
        <a:bodyPr/>
        <a:lstStyle/>
        <a:p>
          <a:endParaRPr lang="en-US"/>
        </a:p>
      </dgm:t>
    </dgm:pt>
    <dgm:pt modelId="{EA697FF2-6287-44BF-9538-AB98032665AE}" type="sibTrans" cxnId="{0B553D96-DC1F-49AF-A11D-C73FC1D6AADF}">
      <dgm:prSet/>
      <dgm:spPr/>
      <dgm:t>
        <a:bodyPr/>
        <a:lstStyle/>
        <a:p>
          <a:endParaRPr lang="en-US"/>
        </a:p>
      </dgm:t>
    </dgm:pt>
    <dgm:pt modelId="{0353CD6C-2BBB-4EDA-8DD1-380730158BC4}" type="pres">
      <dgm:prSet presAssocID="{95DEDE51-1A00-4C53-8EE8-95A0462A0BE7}" presName="linear" presStyleCnt="0">
        <dgm:presLayoutVars>
          <dgm:dir/>
          <dgm:animLvl val="lvl"/>
          <dgm:resizeHandles val="exact"/>
        </dgm:presLayoutVars>
      </dgm:prSet>
      <dgm:spPr/>
    </dgm:pt>
    <dgm:pt modelId="{D1150697-96E5-4B71-A915-C8C7B64D1158}" type="pres">
      <dgm:prSet presAssocID="{79025525-8393-4E58-8033-71FEBBE7E0D8}" presName="parentLin" presStyleCnt="0"/>
      <dgm:spPr/>
    </dgm:pt>
    <dgm:pt modelId="{61B2745A-3C7A-4CA5-9F5D-ECF527FCBECC}" type="pres">
      <dgm:prSet presAssocID="{79025525-8393-4E58-8033-71FEBBE7E0D8}" presName="parentLeftMargin" presStyleLbl="node1" presStyleIdx="0" presStyleCnt="5"/>
      <dgm:spPr/>
    </dgm:pt>
    <dgm:pt modelId="{723D3F55-3461-409C-8D25-8B4C088B63D7}" type="pres">
      <dgm:prSet presAssocID="{79025525-8393-4E58-8033-71FEBBE7E0D8}" presName="parentText" presStyleLbl="node1" presStyleIdx="0" presStyleCnt="5">
        <dgm:presLayoutVars>
          <dgm:chMax val="0"/>
          <dgm:bulletEnabled val="1"/>
        </dgm:presLayoutVars>
      </dgm:prSet>
      <dgm:spPr/>
    </dgm:pt>
    <dgm:pt modelId="{DC3D95E6-E051-4EEF-9F52-010B8C61BC82}" type="pres">
      <dgm:prSet presAssocID="{79025525-8393-4E58-8033-71FEBBE7E0D8}" presName="negativeSpace" presStyleCnt="0"/>
      <dgm:spPr/>
    </dgm:pt>
    <dgm:pt modelId="{24737B87-016A-4D6D-B949-C09321451C83}" type="pres">
      <dgm:prSet presAssocID="{79025525-8393-4E58-8033-71FEBBE7E0D8}" presName="childText" presStyleLbl="conFgAcc1" presStyleIdx="0" presStyleCnt="5">
        <dgm:presLayoutVars>
          <dgm:bulletEnabled val="1"/>
        </dgm:presLayoutVars>
      </dgm:prSet>
      <dgm:spPr/>
    </dgm:pt>
    <dgm:pt modelId="{BA664322-25B1-4FD1-A365-E23F208E683A}" type="pres">
      <dgm:prSet presAssocID="{B5A587B4-E71F-4E97-8E1B-62DB0E6A045C}" presName="spaceBetweenRectangles" presStyleCnt="0"/>
      <dgm:spPr/>
    </dgm:pt>
    <dgm:pt modelId="{761D00F1-70AA-4600-A3BE-519DA4C59717}" type="pres">
      <dgm:prSet presAssocID="{D3FF7E67-B008-44C7-A68E-ADAF9BADD1C0}" presName="parentLin" presStyleCnt="0"/>
      <dgm:spPr/>
    </dgm:pt>
    <dgm:pt modelId="{A96DF85D-1BE9-44DD-A72C-AE365FFB4619}" type="pres">
      <dgm:prSet presAssocID="{D3FF7E67-B008-44C7-A68E-ADAF9BADD1C0}" presName="parentLeftMargin" presStyleLbl="node1" presStyleIdx="0" presStyleCnt="5"/>
      <dgm:spPr/>
    </dgm:pt>
    <dgm:pt modelId="{591023A4-C453-4219-A6A7-665B6EE31388}" type="pres">
      <dgm:prSet presAssocID="{D3FF7E67-B008-44C7-A68E-ADAF9BADD1C0}" presName="parentText" presStyleLbl="node1" presStyleIdx="1" presStyleCnt="5">
        <dgm:presLayoutVars>
          <dgm:chMax val="0"/>
          <dgm:bulletEnabled val="1"/>
        </dgm:presLayoutVars>
      </dgm:prSet>
      <dgm:spPr/>
    </dgm:pt>
    <dgm:pt modelId="{A193E2A5-8C58-45F5-B68B-05F338B53048}" type="pres">
      <dgm:prSet presAssocID="{D3FF7E67-B008-44C7-A68E-ADAF9BADD1C0}" presName="negativeSpace" presStyleCnt="0"/>
      <dgm:spPr/>
    </dgm:pt>
    <dgm:pt modelId="{4D6B9DAF-5D02-4A69-AC6A-8783A0FCA1B0}" type="pres">
      <dgm:prSet presAssocID="{D3FF7E67-B008-44C7-A68E-ADAF9BADD1C0}" presName="childText" presStyleLbl="conFgAcc1" presStyleIdx="1" presStyleCnt="5">
        <dgm:presLayoutVars>
          <dgm:bulletEnabled val="1"/>
        </dgm:presLayoutVars>
      </dgm:prSet>
      <dgm:spPr/>
    </dgm:pt>
    <dgm:pt modelId="{53AD3E63-FA11-4F96-9D01-DB4A6593A38F}" type="pres">
      <dgm:prSet presAssocID="{3DA36A66-4A59-492F-A2CF-F6B91E47E100}" presName="spaceBetweenRectangles" presStyleCnt="0"/>
      <dgm:spPr/>
    </dgm:pt>
    <dgm:pt modelId="{A4DCD5E2-6DF3-4B83-B2A9-B2BE285B8885}" type="pres">
      <dgm:prSet presAssocID="{7785AB59-BDE8-431D-96A0-A57856D2FB8E}" presName="parentLin" presStyleCnt="0"/>
      <dgm:spPr/>
    </dgm:pt>
    <dgm:pt modelId="{4207FFCD-F16A-49CC-A9A3-6DC7CB7C3504}" type="pres">
      <dgm:prSet presAssocID="{7785AB59-BDE8-431D-96A0-A57856D2FB8E}" presName="parentLeftMargin" presStyleLbl="node1" presStyleIdx="1" presStyleCnt="5"/>
      <dgm:spPr/>
    </dgm:pt>
    <dgm:pt modelId="{D69BC87F-23A8-45AC-B418-9203DEC65B94}" type="pres">
      <dgm:prSet presAssocID="{7785AB59-BDE8-431D-96A0-A57856D2FB8E}" presName="parentText" presStyleLbl="node1" presStyleIdx="2" presStyleCnt="5">
        <dgm:presLayoutVars>
          <dgm:chMax val="0"/>
          <dgm:bulletEnabled val="1"/>
        </dgm:presLayoutVars>
      </dgm:prSet>
      <dgm:spPr/>
    </dgm:pt>
    <dgm:pt modelId="{9803A9F2-23F0-4377-B674-74524629CFE4}" type="pres">
      <dgm:prSet presAssocID="{7785AB59-BDE8-431D-96A0-A57856D2FB8E}" presName="negativeSpace" presStyleCnt="0"/>
      <dgm:spPr/>
    </dgm:pt>
    <dgm:pt modelId="{EED61644-53A7-4CBE-9C13-A7AB7D8D22C9}" type="pres">
      <dgm:prSet presAssocID="{7785AB59-BDE8-431D-96A0-A57856D2FB8E}" presName="childText" presStyleLbl="conFgAcc1" presStyleIdx="2" presStyleCnt="5">
        <dgm:presLayoutVars>
          <dgm:bulletEnabled val="1"/>
        </dgm:presLayoutVars>
      </dgm:prSet>
      <dgm:spPr/>
    </dgm:pt>
    <dgm:pt modelId="{77A4DDD7-A4FB-4AFD-BEED-FD773FE15429}" type="pres">
      <dgm:prSet presAssocID="{E0E3BD9A-4DCF-448F-94EF-324F5ECBF836}" presName="spaceBetweenRectangles" presStyleCnt="0"/>
      <dgm:spPr/>
    </dgm:pt>
    <dgm:pt modelId="{052F8841-2387-463B-A8A0-583B87285945}" type="pres">
      <dgm:prSet presAssocID="{FA03B31A-40BC-4497-8576-B2A9038203D4}" presName="parentLin" presStyleCnt="0"/>
      <dgm:spPr/>
    </dgm:pt>
    <dgm:pt modelId="{FA063E4C-4597-4FC3-ACE2-15114E020E3B}" type="pres">
      <dgm:prSet presAssocID="{FA03B31A-40BC-4497-8576-B2A9038203D4}" presName="parentLeftMargin" presStyleLbl="node1" presStyleIdx="2" presStyleCnt="5"/>
      <dgm:spPr/>
    </dgm:pt>
    <dgm:pt modelId="{5ECC0FD3-B121-4B77-907A-DD8ABB8205FB}" type="pres">
      <dgm:prSet presAssocID="{FA03B31A-40BC-4497-8576-B2A9038203D4}" presName="parentText" presStyleLbl="node1" presStyleIdx="3" presStyleCnt="5">
        <dgm:presLayoutVars>
          <dgm:chMax val="0"/>
          <dgm:bulletEnabled val="1"/>
        </dgm:presLayoutVars>
      </dgm:prSet>
      <dgm:spPr/>
    </dgm:pt>
    <dgm:pt modelId="{739CEE0D-B323-4D9A-BBA1-5B572F14DF48}" type="pres">
      <dgm:prSet presAssocID="{FA03B31A-40BC-4497-8576-B2A9038203D4}" presName="negativeSpace" presStyleCnt="0"/>
      <dgm:spPr/>
    </dgm:pt>
    <dgm:pt modelId="{83035EB0-2DB4-4182-B980-C2AEF759EDEB}" type="pres">
      <dgm:prSet presAssocID="{FA03B31A-40BC-4497-8576-B2A9038203D4}" presName="childText" presStyleLbl="conFgAcc1" presStyleIdx="3" presStyleCnt="5">
        <dgm:presLayoutVars>
          <dgm:bulletEnabled val="1"/>
        </dgm:presLayoutVars>
      </dgm:prSet>
      <dgm:spPr/>
    </dgm:pt>
    <dgm:pt modelId="{7E117759-1DCB-4BA8-9897-DBFE2CDCFF50}" type="pres">
      <dgm:prSet presAssocID="{365B4959-A01C-4992-8522-52940B902DC9}" presName="spaceBetweenRectangles" presStyleCnt="0"/>
      <dgm:spPr/>
    </dgm:pt>
    <dgm:pt modelId="{108F5696-448F-4DB9-9FDD-8F9971F83604}" type="pres">
      <dgm:prSet presAssocID="{87E81562-7842-41B7-BA72-D2602CA7D8B0}" presName="parentLin" presStyleCnt="0"/>
      <dgm:spPr/>
    </dgm:pt>
    <dgm:pt modelId="{943553CE-9955-4335-9100-4855C275C0C5}" type="pres">
      <dgm:prSet presAssocID="{87E81562-7842-41B7-BA72-D2602CA7D8B0}" presName="parentLeftMargin" presStyleLbl="node1" presStyleIdx="3" presStyleCnt="5"/>
      <dgm:spPr/>
    </dgm:pt>
    <dgm:pt modelId="{3128AE1D-DDCB-484E-8F9F-99EE4F5626FE}" type="pres">
      <dgm:prSet presAssocID="{87E81562-7842-41B7-BA72-D2602CA7D8B0}" presName="parentText" presStyleLbl="node1" presStyleIdx="4" presStyleCnt="5">
        <dgm:presLayoutVars>
          <dgm:chMax val="0"/>
          <dgm:bulletEnabled val="1"/>
        </dgm:presLayoutVars>
      </dgm:prSet>
      <dgm:spPr/>
    </dgm:pt>
    <dgm:pt modelId="{1E1104A2-D317-40E6-A389-C35D4335743E}" type="pres">
      <dgm:prSet presAssocID="{87E81562-7842-41B7-BA72-D2602CA7D8B0}" presName="negativeSpace" presStyleCnt="0"/>
      <dgm:spPr/>
    </dgm:pt>
    <dgm:pt modelId="{EC55A335-C07E-455E-A175-85975173F8E6}" type="pres">
      <dgm:prSet presAssocID="{87E81562-7842-41B7-BA72-D2602CA7D8B0}" presName="childText" presStyleLbl="conFgAcc1" presStyleIdx="4" presStyleCnt="5">
        <dgm:presLayoutVars>
          <dgm:bulletEnabled val="1"/>
        </dgm:presLayoutVars>
      </dgm:prSet>
      <dgm:spPr/>
    </dgm:pt>
  </dgm:ptLst>
  <dgm:cxnLst>
    <dgm:cxn modelId="{E5453605-CE59-46B5-8B65-75AAF0FE6927}" type="presOf" srcId="{95DEDE51-1A00-4C53-8EE8-95A0462A0BE7}" destId="{0353CD6C-2BBB-4EDA-8DD1-380730158BC4}" srcOrd="0" destOrd="0" presId="urn:microsoft.com/office/officeart/2005/8/layout/list1"/>
    <dgm:cxn modelId="{CF763815-5FA5-4ED5-8131-927DD7DDEEE8}" type="presOf" srcId="{B8CE7C89-F4E3-43D7-91CC-201961BDE6AC}" destId="{24737B87-016A-4D6D-B949-C09321451C83}" srcOrd="0" destOrd="1" presId="urn:microsoft.com/office/officeart/2005/8/layout/list1"/>
    <dgm:cxn modelId="{A4BBFF19-73EF-4B99-9A02-ECCBAEF2A01F}" type="presOf" srcId="{FA03B31A-40BC-4497-8576-B2A9038203D4}" destId="{5ECC0FD3-B121-4B77-907A-DD8ABB8205FB}" srcOrd="1" destOrd="0" presId="urn:microsoft.com/office/officeart/2005/8/layout/list1"/>
    <dgm:cxn modelId="{4609EE1A-74A3-479A-BA1D-244678BA1FA5}" srcId="{7785AB59-BDE8-431D-96A0-A57856D2FB8E}" destId="{BB1EC915-02A0-470C-8C16-53DEFA2D951E}" srcOrd="0" destOrd="0" parTransId="{2E5D6535-417A-445E-8A6F-9EE595FD6A5F}" sibTransId="{F045EFA5-5DA0-4D93-BFA3-40DC1EFA39D0}"/>
    <dgm:cxn modelId="{71301D27-970D-4CC1-BDF1-0D4D0CBCC781}" srcId="{7785AB59-BDE8-431D-96A0-A57856D2FB8E}" destId="{57D9269D-4D4E-4AB0-B79A-7C2786455A1A}" srcOrd="2" destOrd="0" parTransId="{5FE889A0-FDA2-492E-A1F8-58B73A374DA9}" sibTransId="{3E7029FB-CAC3-4EF9-A209-FD3132940464}"/>
    <dgm:cxn modelId="{CFC72E2B-1005-4C67-8284-BC5E6DB4243B}" type="presOf" srcId="{BB1EC915-02A0-470C-8C16-53DEFA2D951E}" destId="{EED61644-53A7-4CBE-9C13-A7AB7D8D22C9}" srcOrd="0" destOrd="0" presId="urn:microsoft.com/office/officeart/2005/8/layout/list1"/>
    <dgm:cxn modelId="{D5401C32-DBE6-458F-88B9-6759180AE262}" type="presOf" srcId="{7785AB59-BDE8-431D-96A0-A57856D2FB8E}" destId="{4207FFCD-F16A-49CC-A9A3-6DC7CB7C3504}" srcOrd="0" destOrd="0" presId="urn:microsoft.com/office/officeart/2005/8/layout/list1"/>
    <dgm:cxn modelId="{7D00C15E-63C0-4FDA-877F-27E3C5DF2376}" srcId="{95DEDE51-1A00-4C53-8EE8-95A0462A0BE7}" destId="{D3FF7E67-B008-44C7-A68E-ADAF9BADD1C0}" srcOrd="1" destOrd="0" parTransId="{E5AEEAB7-86B5-49B5-A148-D273CDAC0D54}" sibTransId="{3DA36A66-4A59-492F-A2CF-F6B91E47E100}"/>
    <dgm:cxn modelId="{53EED45F-A88F-4891-A3C6-8009ABDE9EDC}" type="presOf" srcId="{FA03B31A-40BC-4497-8576-B2A9038203D4}" destId="{FA063E4C-4597-4FC3-ACE2-15114E020E3B}" srcOrd="0" destOrd="0" presId="urn:microsoft.com/office/officeart/2005/8/layout/list1"/>
    <dgm:cxn modelId="{8DFF7962-F9F6-4D32-9AA1-BD40BBCFA6AF}" type="presOf" srcId="{C3B7CC16-4F9D-4B86-BC9B-024940CCE480}" destId="{EED61644-53A7-4CBE-9C13-A7AB7D8D22C9}" srcOrd="0" destOrd="1" presId="urn:microsoft.com/office/officeart/2005/8/layout/list1"/>
    <dgm:cxn modelId="{C72B1648-AB5A-48CC-A169-7001E9C2442B}" srcId="{95DEDE51-1A00-4C53-8EE8-95A0462A0BE7}" destId="{FA03B31A-40BC-4497-8576-B2A9038203D4}" srcOrd="3" destOrd="0" parTransId="{267EEA9C-C50F-4A09-9B3F-DDA293198201}" sibTransId="{365B4959-A01C-4992-8522-52940B902DC9}"/>
    <dgm:cxn modelId="{E4B01369-048D-446A-B5EF-B6AFB9AEFF44}" srcId="{95DEDE51-1A00-4C53-8EE8-95A0462A0BE7}" destId="{79025525-8393-4E58-8033-71FEBBE7E0D8}" srcOrd="0" destOrd="0" parTransId="{2709E5EC-27EC-4E8E-A98D-716D0F71AAA2}" sibTransId="{B5A587B4-E71F-4E97-8E1B-62DB0E6A045C}"/>
    <dgm:cxn modelId="{B1B24C6D-6E82-4D8D-BBD6-4A156897F448}" type="presOf" srcId="{7785AB59-BDE8-431D-96A0-A57856D2FB8E}" destId="{D69BC87F-23A8-45AC-B418-9203DEC65B94}" srcOrd="1" destOrd="0" presId="urn:microsoft.com/office/officeart/2005/8/layout/list1"/>
    <dgm:cxn modelId="{E3D3436F-97CC-42E4-82D3-F6B9D3030B77}" srcId="{79025525-8393-4E58-8033-71FEBBE7E0D8}" destId="{2B4C2AAD-3817-4667-BE70-70CCBDAD42E7}" srcOrd="2" destOrd="0" parTransId="{3B1CDF0D-CD4C-4A35-88C1-1F5A658AF1AB}" sibTransId="{6F18B815-94DB-402A-8E7D-FFF4BFBDF783}"/>
    <dgm:cxn modelId="{F0778F58-7F58-4958-B21A-3EE42777519E}" srcId="{7785AB59-BDE8-431D-96A0-A57856D2FB8E}" destId="{C3B7CC16-4F9D-4B86-BC9B-024940CCE480}" srcOrd="1" destOrd="0" parTransId="{B836BD82-70F5-4E7A-AE97-A0A675980D38}" sibTransId="{B17CD3FA-BC75-4BBB-B7B2-D6F26F00284C}"/>
    <dgm:cxn modelId="{30094F86-A73C-47C8-AA97-71068F807B01}" srcId="{79025525-8393-4E58-8033-71FEBBE7E0D8}" destId="{B8CE7C89-F4E3-43D7-91CC-201961BDE6AC}" srcOrd="1" destOrd="0" parTransId="{EB9FBBFC-39DF-496F-93C4-40C42D8CEE74}" sibTransId="{510FACA3-E6E0-4990-87D4-C2DFDF174DFF}"/>
    <dgm:cxn modelId="{0B553D96-DC1F-49AF-A11D-C73FC1D6AADF}" srcId="{95DEDE51-1A00-4C53-8EE8-95A0462A0BE7}" destId="{87E81562-7842-41B7-BA72-D2602CA7D8B0}" srcOrd="4" destOrd="0" parTransId="{5935A763-7DAE-4806-805A-4F9DA7758CDE}" sibTransId="{EA697FF2-6287-44BF-9538-AB98032665AE}"/>
    <dgm:cxn modelId="{9E459B9D-F14B-43E9-9C95-93DE5B48B61C}" type="presOf" srcId="{D3FF7E67-B008-44C7-A68E-ADAF9BADD1C0}" destId="{591023A4-C453-4219-A6A7-665B6EE31388}" srcOrd="1" destOrd="0" presId="urn:microsoft.com/office/officeart/2005/8/layout/list1"/>
    <dgm:cxn modelId="{0961C1B1-FF2D-4E13-93E9-A1192ED32CDD}" type="presOf" srcId="{AC1AC107-63DD-4A42-9FEA-B0CDD29EADAE}" destId="{24737B87-016A-4D6D-B949-C09321451C83}" srcOrd="0" destOrd="0" presId="urn:microsoft.com/office/officeart/2005/8/layout/list1"/>
    <dgm:cxn modelId="{E0591BC2-ACC8-4E4B-8236-1B7BADB5A0D3}" type="presOf" srcId="{79025525-8393-4E58-8033-71FEBBE7E0D8}" destId="{61B2745A-3C7A-4CA5-9F5D-ECF527FCBECC}" srcOrd="0" destOrd="0" presId="urn:microsoft.com/office/officeart/2005/8/layout/list1"/>
    <dgm:cxn modelId="{E431DFCC-0C92-4614-A133-F82E8E93F492}" type="presOf" srcId="{D3FF7E67-B008-44C7-A68E-ADAF9BADD1C0}" destId="{A96DF85D-1BE9-44DD-A72C-AE365FFB4619}" srcOrd="0" destOrd="0" presId="urn:microsoft.com/office/officeart/2005/8/layout/list1"/>
    <dgm:cxn modelId="{2C6489D2-03EC-4561-AE02-31F58691AC6B}" type="presOf" srcId="{2B4C2AAD-3817-4667-BE70-70CCBDAD42E7}" destId="{24737B87-016A-4D6D-B949-C09321451C83}" srcOrd="0" destOrd="2" presId="urn:microsoft.com/office/officeart/2005/8/layout/list1"/>
    <dgm:cxn modelId="{98DDC7DA-86C0-43FD-A104-A33571AFA0F5}" type="presOf" srcId="{57D9269D-4D4E-4AB0-B79A-7C2786455A1A}" destId="{EED61644-53A7-4CBE-9C13-A7AB7D8D22C9}" srcOrd="0" destOrd="2" presId="urn:microsoft.com/office/officeart/2005/8/layout/list1"/>
    <dgm:cxn modelId="{233088DF-499D-4999-BC4D-AA1162D23BCB}" type="presOf" srcId="{79025525-8393-4E58-8033-71FEBBE7E0D8}" destId="{723D3F55-3461-409C-8D25-8B4C088B63D7}" srcOrd="1" destOrd="0" presId="urn:microsoft.com/office/officeart/2005/8/layout/list1"/>
    <dgm:cxn modelId="{4CB79FE4-7666-462C-B36C-74026B92E494}" type="presOf" srcId="{87E81562-7842-41B7-BA72-D2602CA7D8B0}" destId="{3128AE1D-DDCB-484E-8F9F-99EE4F5626FE}" srcOrd="1" destOrd="0" presId="urn:microsoft.com/office/officeart/2005/8/layout/list1"/>
    <dgm:cxn modelId="{61E179EA-C02D-461B-BDDD-445488799A3D}" srcId="{95DEDE51-1A00-4C53-8EE8-95A0462A0BE7}" destId="{7785AB59-BDE8-431D-96A0-A57856D2FB8E}" srcOrd="2" destOrd="0" parTransId="{C2CCD589-4071-4D03-84F1-06C87FA1DC09}" sibTransId="{E0E3BD9A-4DCF-448F-94EF-324F5ECBF836}"/>
    <dgm:cxn modelId="{318F16FC-FB85-4B41-97E4-331F7B367826}" type="presOf" srcId="{87E81562-7842-41B7-BA72-D2602CA7D8B0}" destId="{943553CE-9955-4335-9100-4855C275C0C5}" srcOrd="0" destOrd="0" presId="urn:microsoft.com/office/officeart/2005/8/layout/list1"/>
    <dgm:cxn modelId="{4130C7FE-C51A-4183-A69E-AD82A064A6E5}" srcId="{79025525-8393-4E58-8033-71FEBBE7E0D8}" destId="{AC1AC107-63DD-4A42-9FEA-B0CDD29EADAE}" srcOrd="0" destOrd="0" parTransId="{E0AD1E89-4E6E-4F80-B8BD-12C617A4EE23}" sibTransId="{C14A5DFB-FCC1-4BBC-9936-DF475321C2AF}"/>
    <dgm:cxn modelId="{86C53EB2-9296-4BB6-B735-CA5B84E902C0}" type="presParOf" srcId="{0353CD6C-2BBB-4EDA-8DD1-380730158BC4}" destId="{D1150697-96E5-4B71-A915-C8C7B64D1158}" srcOrd="0" destOrd="0" presId="urn:microsoft.com/office/officeart/2005/8/layout/list1"/>
    <dgm:cxn modelId="{F83D9EB1-64B5-4C53-A04B-97B081B4B7CA}" type="presParOf" srcId="{D1150697-96E5-4B71-A915-C8C7B64D1158}" destId="{61B2745A-3C7A-4CA5-9F5D-ECF527FCBECC}" srcOrd="0" destOrd="0" presId="urn:microsoft.com/office/officeart/2005/8/layout/list1"/>
    <dgm:cxn modelId="{73542633-C4CD-4BE8-9F5F-61596BD1B305}" type="presParOf" srcId="{D1150697-96E5-4B71-A915-C8C7B64D1158}" destId="{723D3F55-3461-409C-8D25-8B4C088B63D7}" srcOrd="1" destOrd="0" presId="urn:microsoft.com/office/officeart/2005/8/layout/list1"/>
    <dgm:cxn modelId="{70AC752A-C963-48ED-A1B8-D4CF8BC1E479}" type="presParOf" srcId="{0353CD6C-2BBB-4EDA-8DD1-380730158BC4}" destId="{DC3D95E6-E051-4EEF-9F52-010B8C61BC82}" srcOrd="1" destOrd="0" presId="urn:microsoft.com/office/officeart/2005/8/layout/list1"/>
    <dgm:cxn modelId="{6AD2F30C-4EFA-4DF3-9421-BF9CB20D4576}" type="presParOf" srcId="{0353CD6C-2BBB-4EDA-8DD1-380730158BC4}" destId="{24737B87-016A-4D6D-B949-C09321451C83}" srcOrd="2" destOrd="0" presId="urn:microsoft.com/office/officeart/2005/8/layout/list1"/>
    <dgm:cxn modelId="{946B15CE-11B2-47C6-8637-C2190FBFD57B}" type="presParOf" srcId="{0353CD6C-2BBB-4EDA-8DD1-380730158BC4}" destId="{BA664322-25B1-4FD1-A365-E23F208E683A}" srcOrd="3" destOrd="0" presId="urn:microsoft.com/office/officeart/2005/8/layout/list1"/>
    <dgm:cxn modelId="{028430F9-1A8F-4DAD-8831-A47F73E7ADAB}" type="presParOf" srcId="{0353CD6C-2BBB-4EDA-8DD1-380730158BC4}" destId="{761D00F1-70AA-4600-A3BE-519DA4C59717}" srcOrd="4" destOrd="0" presId="urn:microsoft.com/office/officeart/2005/8/layout/list1"/>
    <dgm:cxn modelId="{E176D1A6-4E7B-4CE7-988B-342345F6A30E}" type="presParOf" srcId="{761D00F1-70AA-4600-A3BE-519DA4C59717}" destId="{A96DF85D-1BE9-44DD-A72C-AE365FFB4619}" srcOrd="0" destOrd="0" presId="urn:microsoft.com/office/officeart/2005/8/layout/list1"/>
    <dgm:cxn modelId="{AF2CA925-C584-47E8-83EB-332D919F5911}" type="presParOf" srcId="{761D00F1-70AA-4600-A3BE-519DA4C59717}" destId="{591023A4-C453-4219-A6A7-665B6EE31388}" srcOrd="1" destOrd="0" presId="urn:microsoft.com/office/officeart/2005/8/layout/list1"/>
    <dgm:cxn modelId="{A32AAAC4-60E1-434B-9C14-8E2A62145436}" type="presParOf" srcId="{0353CD6C-2BBB-4EDA-8DD1-380730158BC4}" destId="{A193E2A5-8C58-45F5-B68B-05F338B53048}" srcOrd="5" destOrd="0" presId="urn:microsoft.com/office/officeart/2005/8/layout/list1"/>
    <dgm:cxn modelId="{B9F2F942-B597-49F4-AC6C-452150E7D27D}" type="presParOf" srcId="{0353CD6C-2BBB-4EDA-8DD1-380730158BC4}" destId="{4D6B9DAF-5D02-4A69-AC6A-8783A0FCA1B0}" srcOrd="6" destOrd="0" presId="urn:microsoft.com/office/officeart/2005/8/layout/list1"/>
    <dgm:cxn modelId="{793CD8A0-E091-400F-B94B-249651BC1B3F}" type="presParOf" srcId="{0353CD6C-2BBB-4EDA-8DD1-380730158BC4}" destId="{53AD3E63-FA11-4F96-9D01-DB4A6593A38F}" srcOrd="7" destOrd="0" presId="urn:microsoft.com/office/officeart/2005/8/layout/list1"/>
    <dgm:cxn modelId="{26F73FEC-12C0-4ED4-BF52-F452831A02D0}" type="presParOf" srcId="{0353CD6C-2BBB-4EDA-8DD1-380730158BC4}" destId="{A4DCD5E2-6DF3-4B83-B2A9-B2BE285B8885}" srcOrd="8" destOrd="0" presId="urn:microsoft.com/office/officeart/2005/8/layout/list1"/>
    <dgm:cxn modelId="{7613A6C8-6AEB-415C-B49E-01568119CED7}" type="presParOf" srcId="{A4DCD5E2-6DF3-4B83-B2A9-B2BE285B8885}" destId="{4207FFCD-F16A-49CC-A9A3-6DC7CB7C3504}" srcOrd="0" destOrd="0" presId="urn:microsoft.com/office/officeart/2005/8/layout/list1"/>
    <dgm:cxn modelId="{98B456F6-55E6-48EC-B3E5-EBE28205D094}" type="presParOf" srcId="{A4DCD5E2-6DF3-4B83-B2A9-B2BE285B8885}" destId="{D69BC87F-23A8-45AC-B418-9203DEC65B94}" srcOrd="1" destOrd="0" presId="urn:microsoft.com/office/officeart/2005/8/layout/list1"/>
    <dgm:cxn modelId="{E751121E-B86E-4412-BFE7-C5B555E57599}" type="presParOf" srcId="{0353CD6C-2BBB-4EDA-8DD1-380730158BC4}" destId="{9803A9F2-23F0-4377-B674-74524629CFE4}" srcOrd="9" destOrd="0" presId="urn:microsoft.com/office/officeart/2005/8/layout/list1"/>
    <dgm:cxn modelId="{02BC8CBA-E6C5-4EE4-8994-81CFEB708D00}" type="presParOf" srcId="{0353CD6C-2BBB-4EDA-8DD1-380730158BC4}" destId="{EED61644-53A7-4CBE-9C13-A7AB7D8D22C9}" srcOrd="10" destOrd="0" presId="urn:microsoft.com/office/officeart/2005/8/layout/list1"/>
    <dgm:cxn modelId="{122CABCD-AB6C-49FF-940C-73441FD38D64}" type="presParOf" srcId="{0353CD6C-2BBB-4EDA-8DD1-380730158BC4}" destId="{77A4DDD7-A4FB-4AFD-BEED-FD773FE15429}" srcOrd="11" destOrd="0" presId="urn:microsoft.com/office/officeart/2005/8/layout/list1"/>
    <dgm:cxn modelId="{A3136137-12BA-4E4F-AC8B-31E88CFAE381}" type="presParOf" srcId="{0353CD6C-2BBB-4EDA-8DD1-380730158BC4}" destId="{052F8841-2387-463B-A8A0-583B87285945}" srcOrd="12" destOrd="0" presId="urn:microsoft.com/office/officeart/2005/8/layout/list1"/>
    <dgm:cxn modelId="{8F31A6AD-9B94-4635-9A73-46CFDC5043D6}" type="presParOf" srcId="{052F8841-2387-463B-A8A0-583B87285945}" destId="{FA063E4C-4597-4FC3-ACE2-15114E020E3B}" srcOrd="0" destOrd="0" presId="urn:microsoft.com/office/officeart/2005/8/layout/list1"/>
    <dgm:cxn modelId="{11DCA9E4-D96D-42B5-A95B-8C9800642189}" type="presParOf" srcId="{052F8841-2387-463B-A8A0-583B87285945}" destId="{5ECC0FD3-B121-4B77-907A-DD8ABB8205FB}" srcOrd="1" destOrd="0" presId="urn:microsoft.com/office/officeart/2005/8/layout/list1"/>
    <dgm:cxn modelId="{86F14C91-4AEE-4FAC-9A28-78FF0EBCD403}" type="presParOf" srcId="{0353CD6C-2BBB-4EDA-8DD1-380730158BC4}" destId="{739CEE0D-B323-4D9A-BBA1-5B572F14DF48}" srcOrd="13" destOrd="0" presId="urn:microsoft.com/office/officeart/2005/8/layout/list1"/>
    <dgm:cxn modelId="{0C942F5C-16C9-4712-A98A-524657089EE0}" type="presParOf" srcId="{0353CD6C-2BBB-4EDA-8DD1-380730158BC4}" destId="{83035EB0-2DB4-4182-B980-C2AEF759EDEB}" srcOrd="14" destOrd="0" presId="urn:microsoft.com/office/officeart/2005/8/layout/list1"/>
    <dgm:cxn modelId="{2A7CCC40-4734-46C7-9DF0-45E6D6929B07}" type="presParOf" srcId="{0353CD6C-2BBB-4EDA-8DD1-380730158BC4}" destId="{7E117759-1DCB-4BA8-9897-DBFE2CDCFF50}" srcOrd="15" destOrd="0" presId="urn:microsoft.com/office/officeart/2005/8/layout/list1"/>
    <dgm:cxn modelId="{3DA4853E-8AFC-4C43-B55F-78E5376842E9}" type="presParOf" srcId="{0353CD6C-2BBB-4EDA-8DD1-380730158BC4}" destId="{108F5696-448F-4DB9-9FDD-8F9971F83604}" srcOrd="16" destOrd="0" presId="urn:microsoft.com/office/officeart/2005/8/layout/list1"/>
    <dgm:cxn modelId="{695EB6AB-A036-4006-A9AB-2F3CE648F2BC}" type="presParOf" srcId="{108F5696-448F-4DB9-9FDD-8F9971F83604}" destId="{943553CE-9955-4335-9100-4855C275C0C5}" srcOrd="0" destOrd="0" presId="urn:microsoft.com/office/officeart/2005/8/layout/list1"/>
    <dgm:cxn modelId="{044D2C35-8491-412D-A2F7-21CDA9A86E7F}" type="presParOf" srcId="{108F5696-448F-4DB9-9FDD-8F9971F83604}" destId="{3128AE1D-DDCB-484E-8F9F-99EE4F5626FE}" srcOrd="1" destOrd="0" presId="urn:microsoft.com/office/officeart/2005/8/layout/list1"/>
    <dgm:cxn modelId="{D5155523-091F-4FCC-9105-4FDB8B22AE55}" type="presParOf" srcId="{0353CD6C-2BBB-4EDA-8DD1-380730158BC4}" destId="{1E1104A2-D317-40E6-A389-C35D4335743E}" srcOrd="17" destOrd="0" presId="urn:microsoft.com/office/officeart/2005/8/layout/list1"/>
    <dgm:cxn modelId="{1E789200-DB64-4CCD-8CF1-779909D43046}" type="presParOf" srcId="{0353CD6C-2BBB-4EDA-8DD1-380730158BC4}" destId="{EC55A335-C07E-455E-A175-85975173F8E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D5ED27-FFB1-41B6-A899-02D03146A92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11B9022-E4B3-4BEF-8D9E-D15BA2D37619}">
      <dgm:prSet/>
      <dgm:spPr/>
      <dgm:t>
        <a:bodyPr/>
        <a:lstStyle/>
        <a:p>
          <a:r>
            <a:rPr lang="en-US"/>
            <a:t>States that people categorize their social world into meaningfully simplistic representations of groups of people </a:t>
          </a:r>
        </a:p>
      </dgm:t>
    </dgm:pt>
    <dgm:pt modelId="{FDEEF37A-0A8F-46EF-8045-3FDDC33DFB54}" type="parTrans" cxnId="{3D76B4BD-8438-436A-81BC-032C9C209699}">
      <dgm:prSet/>
      <dgm:spPr/>
      <dgm:t>
        <a:bodyPr/>
        <a:lstStyle/>
        <a:p>
          <a:endParaRPr lang="en-US"/>
        </a:p>
      </dgm:t>
    </dgm:pt>
    <dgm:pt modelId="{71A96629-7F03-4232-AF77-28070619A945}" type="sibTrans" cxnId="{3D76B4BD-8438-436A-81BC-032C9C209699}">
      <dgm:prSet/>
      <dgm:spPr/>
      <dgm:t>
        <a:bodyPr/>
        <a:lstStyle/>
        <a:p>
          <a:endParaRPr lang="en-US"/>
        </a:p>
      </dgm:t>
    </dgm:pt>
    <dgm:pt modelId="{6F9362AE-5EDE-4A1B-AD51-A23AE7064A3B}">
      <dgm:prSet/>
      <dgm:spPr/>
      <dgm:t>
        <a:bodyPr/>
        <a:lstStyle/>
        <a:p>
          <a:r>
            <a:rPr lang="en-US" dirty="0"/>
            <a:t>Basically, we create in-groups and out-groups which can be problematic…</a:t>
          </a:r>
        </a:p>
      </dgm:t>
    </dgm:pt>
    <dgm:pt modelId="{3CAFCEDE-9192-4027-9709-69F9320647AA}" type="parTrans" cxnId="{F501AD63-F640-4DAE-A2A5-94171389B7C1}">
      <dgm:prSet/>
      <dgm:spPr/>
      <dgm:t>
        <a:bodyPr/>
        <a:lstStyle/>
        <a:p>
          <a:endParaRPr lang="en-US"/>
        </a:p>
      </dgm:t>
    </dgm:pt>
    <dgm:pt modelId="{50EAFA0A-CF5D-4C66-83F6-D5E1341DDF8B}" type="sibTrans" cxnId="{F501AD63-F640-4DAE-A2A5-94171389B7C1}">
      <dgm:prSet/>
      <dgm:spPr/>
      <dgm:t>
        <a:bodyPr/>
        <a:lstStyle/>
        <a:p>
          <a:endParaRPr lang="en-US"/>
        </a:p>
      </dgm:t>
    </dgm:pt>
    <dgm:pt modelId="{82BA35EC-CA7F-4CE8-AA2E-0E58DBA7D2CE}">
      <dgm:prSet/>
      <dgm:spPr/>
      <dgm:t>
        <a:bodyPr/>
        <a:lstStyle/>
        <a:p>
          <a:r>
            <a:rPr lang="en-US" dirty="0"/>
            <a:t>Out-group homogeneity </a:t>
          </a:r>
          <a:r>
            <a:rPr lang="en-US" dirty="0">
              <a:sym typeface="Wingdings" panose="05000000000000000000" pitchFamily="2" charset="2"/>
            </a:rPr>
            <a:t></a:t>
          </a:r>
          <a:r>
            <a:rPr lang="en-US" dirty="0"/>
            <a:t> when one views all members of a group outside the immediate group as the same</a:t>
          </a:r>
        </a:p>
      </dgm:t>
    </dgm:pt>
    <dgm:pt modelId="{5EEE1176-12BF-4735-B8AC-154043DE3330}" type="parTrans" cxnId="{560001AD-3734-4712-96AF-AB61797D96BA}">
      <dgm:prSet/>
      <dgm:spPr/>
      <dgm:t>
        <a:bodyPr/>
        <a:lstStyle/>
        <a:p>
          <a:endParaRPr lang="en-US"/>
        </a:p>
      </dgm:t>
    </dgm:pt>
    <dgm:pt modelId="{77D4F60E-A48D-484B-96F5-5AAA41048038}" type="sibTrans" cxnId="{560001AD-3734-4712-96AF-AB61797D96BA}">
      <dgm:prSet/>
      <dgm:spPr/>
      <dgm:t>
        <a:bodyPr/>
        <a:lstStyle/>
        <a:p>
          <a:endParaRPr lang="en-US"/>
        </a:p>
      </dgm:t>
    </dgm:pt>
    <dgm:pt modelId="{1C833BB0-A1BD-4C4F-AC6A-2CB757A9FF47}">
      <dgm:prSet/>
      <dgm:spPr/>
      <dgm:t>
        <a:bodyPr/>
        <a:lstStyle/>
        <a:p>
          <a:r>
            <a:rPr lang="en-US"/>
            <a:t>In-group/out-group bias </a:t>
          </a:r>
          <a:r>
            <a:rPr lang="en-US">
              <a:sym typeface="Wingdings" panose="05000000000000000000" pitchFamily="2" charset="2"/>
            </a:rPr>
            <a:t></a:t>
          </a:r>
          <a:r>
            <a:rPr lang="en-US"/>
            <a:t> from out-group homogeneity comes favoritism towards those in-group and exclusion of those out-group </a:t>
          </a:r>
        </a:p>
      </dgm:t>
    </dgm:pt>
    <dgm:pt modelId="{ADF99481-EBAD-45C9-9A60-6B6DDF3484E2}" type="parTrans" cxnId="{168EE64E-E994-428D-A755-8D4D563BDEC6}">
      <dgm:prSet/>
      <dgm:spPr/>
      <dgm:t>
        <a:bodyPr/>
        <a:lstStyle/>
        <a:p>
          <a:endParaRPr lang="en-US"/>
        </a:p>
      </dgm:t>
    </dgm:pt>
    <dgm:pt modelId="{A284AF6E-7219-486A-8EBA-01B7807B7FE6}" type="sibTrans" cxnId="{168EE64E-E994-428D-A755-8D4D563BDEC6}">
      <dgm:prSet/>
      <dgm:spPr/>
      <dgm:t>
        <a:bodyPr/>
        <a:lstStyle/>
        <a:p>
          <a:endParaRPr lang="en-US"/>
        </a:p>
      </dgm:t>
    </dgm:pt>
    <dgm:pt modelId="{FBC51F3D-B9AB-41A7-AB02-5F44A5109BBB}">
      <dgm:prSet/>
      <dgm:spPr/>
      <dgm:t>
        <a:bodyPr/>
        <a:lstStyle/>
        <a:p>
          <a:r>
            <a:rPr lang="en-US"/>
            <a:t>Prejudice </a:t>
          </a:r>
          <a:r>
            <a:rPr lang="en-US">
              <a:sym typeface="Wingdings" panose="05000000000000000000" pitchFamily="2" charset="2"/>
            </a:rPr>
            <a:t></a:t>
          </a:r>
          <a:r>
            <a:rPr lang="en-US"/>
            <a:t> a negative view or set of beliefs about a group of people </a:t>
          </a:r>
        </a:p>
      </dgm:t>
    </dgm:pt>
    <dgm:pt modelId="{735DC483-5D0B-4953-9078-BBE988C11D80}" type="parTrans" cxnId="{339F5228-EE8C-4FED-BE33-AA6AE7B49E5A}">
      <dgm:prSet/>
      <dgm:spPr/>
      <dgm:t>
        <a:bodyPr/>
        <a:lstStyle/>
        <a:p>
          <a:endParaRPr lang="en-US"/>
        </a:p>
      </dgm:t>
    </dgm:pt>
    <dgm:pt modelId="{AB76F78B-9E55-4A7A-93F4-DF36F85E6FA1}" type="sibTrans" cxnId="{339F5228-EE8C-4FED-BE33-AA6AE7B49E5A}">
      <dgm:prSet/>
      <dgm:spPr/>
      <dgm:t>
        <a:bodyPr/>
        <a:lstStyle/>
        <a:p>
          <a:endParaRPr lang="en-US"/>
        </a:p>
      </dgm:t>
    </dgm:pt>
    <dgm:pt modelId="{6FB61ABE-FEE4-43EC-8366-23052D0F6679}">
      <dgm:prSet/>
      <dgm:spPr/>
      <dgm:t>
        <a:bodyPr/>
        <a:lstStyle/>
        <a:p>
          <a:r>
            <a:rPr lang="en-US"/>
            <a:t>Discrimination </a:t>
          </a:r>
          <a:r>
            <a:rPr lang="en-US">
              <a:sym typeface="Wingdings" panose="05000000000000000000" pitchFamily="2" charset="2"/>
            </a:rPr>
            <a:t></a:t>
          </a:r>
          <a:r>
            <a:rPr lang="en-US"/>
            <a:t> the negative behavior against out-group members that often stems from prejudice </a:t>
          </a:r>
        </a:p>
      </dgm:t>
    </dgm:pt>
    <dgm:pt modelId="{5F59191B-7637-475C-A3D2-21C8F25C01B4}" type="parTrans" cxnId="{629DE349-4FAD-41E8-B040-0D58436B5B28}">
      <dgm:prSet/>
      <dgm:spPr/>
      <dgm:t>
        <a:bodyPr/>
        <a:lstStyle/>
        <a:p>
          <a:endParaRPr lang="en-US"/>
        </a:p>
      </dgm:t>
    </dgm:pt>
    <dgm:pt modelId="{8D29C29B-116F-4415-8B39-754203F70021}" type="sibTrans" cxnId="{629DE349-4FAD-41E8-B040-0D58436B5B28}">
      <dgm:prSet/>
      <dgm:spPr/>
      <dgm:t>
        <a:bodyPr/>
        <a:lstStyle/>
        <a:p>
          <a:endParaRPr lang="en-US"/>
        </a:p>
      </dgm:t>
    </dgm:pt>
    <dgm:pt modelId="{759FA55C-7E15-4FE1-82B4-D47D1181CABB}">
      <dgm:prSet/>
      <dgm:spPr/>
      <dgm:t>
        <a:bodyPr/>
        <a:lstStyle/>
        <a:p>
          <a:r>
            <a:rPr lang="en-US"/>
            <a:t>Implicit attitude </a:t>
          </a:r>
          <a:r>
            <a:rPr lang="en-US">
              <a:sym typeface="Wingdings" panose="05000000000000000000" pitchFamily="2" charset="2"/>
            </a:rPr>
            <a:t></a:t>
          </a:r>
          <a:r>
            <a:rPr lang="en-US"/>
            <a:t> an attitude that we may have but are unaware of </a:t>
          </a:r>
        </a:p>
      </dgm:t>
    </dgm:pt>
    <dgm:pt modelId="{B932BD51-D11B-4663-ABF1-EBED6C96E084}" type="parTrans" cxnId="{18B73F67-1126-4245-96BB-861263305560}">
      <dgm:prSet/>
      <dgm:spPr/>
      <dgm:t>
        <a:bodyPr/>
        <a:lstStyle/>
        <a:p>
          <a:endParaRPr lang="en-US"/>
        </a:p>
      </dgm:t>
    </dgm:pt>
    <dgm:pt modelId="{859C4FC6-FD26-4476-9D15-BA16F0C9DE35}" type="sibTrans" cxnId="{18B73F67-1126-4245-96BB-861263305560}">
      <dgm:prSet/>
      <dgm:spPr/>
      <dgm:t>
        <a:bodyPr/>
        <a:lstStyle/>
        <a:p>
          <a:endParaRPr lang="en-US"/>
        </a:p>
      </dgm:t>
    </dgm:pt>
    <dgm:pt modelId="{22E5848D-28E2-404F-8BE5-5355E336220D}">
      <dgm:prSet/>
      <dgm:spPr/>
      <dgm:t>
        <a:bodyPr/>
        <a:lstStyle/>
        <a:p>
          <a:r>
            <a:rPr lang="en-US"/>
            <a:t>Explicit attitude </a:t>
          </a:r>
          <a:r>
            <a:rPr lang="en-US">
              <a:sym typeface="Wingdings" panose="05000000000000000000" pitchFamily="2" charset="2"/>
            </a:rPr>
            <a:t></a:t>
          </a:r>
          <a:r>
            <a:rPr lang="en-US"/>
            <a:t> an attitude which we publicly state we have </a:t>
          </a:r>
        </a:p>
      </dgm:t>
    </dgm:pt>
    <dgm:pt modelId="{E225036B-5DCA-47A2-8FCA-42938B88C2AB}" type="parTrans" cxnId="{5253A93C-160F-4AC3-A788-BEB48E87BFBE}">
      <dgm:prSet/>
      <dgm:spPr/>
      <dgm:t>
        <a:bodyPr/>
        <a:lstStyle/>
        <a:p>
          <a:endParaRPr lang="en-US"/>
        </a:p>
      </dgm:t>
    </dgm:pt>
    <dgm:pt modelId="{2E9110B1-9762-4E37-B6B2-02275B085F55}" type="sibTrans" cxnId="{5253A93C-160F-4AC3-A788-BEB48E87BFBE}">
      <dgm:prSet/>
      <dgm:spPr/>
      <dgm:t>
        <a:bodyPr/>
        <a:lstStyle/>
        <a:p>
          <a:endParaRPr lang="en-US"/>
        </a:p>
      </dgm:t>
    </dgm:pt>
    <dgm:pt modelId="{CDC78BF6-BBA3-4610-8743-BA319A8F6987}">
      <dgm:prSet/>
      <dgm:spPr/>
      <dgm:t>
        <a:bodyPr/>
        <a:lstStyle/>
        <a:p>
          <a:endParaRPr lang="en-US"/>
        </a:p>
      </dgm:t>
    </dgm:pt>
    <dgm:pt modelId="{0F6A0A53-751D-4FEE-A639-1EC1E381F22D}" type="parTrans" cxnId="{D4373801-EFAE-4771-90D9-0E1C58B67672}">
      <dgm:prSet/>
      <dgm:spPr/>
      <dgm:t>
        <a:bodyPr/>
        <a:lstStyle/>
        <a:p>
          <a:endParaRPr lang="en-US"/>
        </a:p>
      </dgm:t>
    </dgm:pt>
    <dgm:pt modelId="{4E5CC702-C2EA-44AF-96B8-8E52B993960E}" type="sibTrans" cxnId="{D4373801-EFAE-4771-90D9-0E1C58B67672}">
      <dgm:prSet/>
      <dgm:spPr/>
      <dgm:t>
        <a:bodyPr/>
        <a:lstStyle/>
        <a:p>
          <a:endParaRPr lang="en-US"/>
        </a:p>
      </dgm:t>
    </dgm:pt>
    <dgm:pt modelId="{0F579E59-D675-41F7-8D19-96C475115BAE}" type="pres">
      <dgm:prSet presAssocID="{0CD5ED27-FFB1-41B6-A899-02D03146A924}" presName="linear" presStyleCnt="0">
        <dgm:presLayoutVars>
          <dgm:animLvl val="lvl"/>
          <dgm:resizeHandles val="exact"/>
        </dgm:presLayoutVars>
      </dgm:prSet>
      <dgm:spPr/>
    </dgm:pt>
    <dgm:pt modelId="{06234090-A351-43E4-A6B4-BFF013A86262}" type="pres">
      <dgm:prSet presAssocID="{311B9022-E4B3-4BEF-8D9E-D15BA2D37619}" presName="parentText" presStyleLbl="node1" presStyleIdx="0" presStyleCnt="2">
        <dgm:presLayoutVars>
          <dgm:chMax val="0"/>
          <dgm:bulletEnabled val="1"/>
        </dgm:presLayoutVars>
      </dgm:prSet>
      <dgm:spPr/>
    </dgm:pt>
    <dgm:pt modelId="{BD427F7B-999B-44F2-BA84-63C44286DA7D}" type="pres">
      <dgm:prSet presAssocID="{71A96629-7F03-4232-AF77-28070619A945}" presName="spacer" presStyleCnt="0"/>
      <dgm:spPr/>
    </dgm:pt>
    <dgm:pt modelId="{72C2F102-6EAB-4B6B-8E26-51AAE8BEECB6}" type="pres">
      <dgm:prSet presAssocID="{6F9362AE-5EDE-4A1B-AD51-A23AE7064A3B}" presName="parentText" presStyleLbl="node1" presStyleIdx="1" presStyleCnt="2" custLinFactNeighborX="-6" custLinFactNeighborY="6283">
        <dgm:presLayoutVars>
          <dgm:chMax val="0"/>
          <dgm:bulletEnabled val="1"/>
        </dgm:presLayoutVars>
      </dgm:prSet>
      <dgm:spPr/>
    </dgm:pt>
    <dgm:pt modelId="{BEC5A709-4173-4B5D-8EDA-ED124636CDA4}" type="pres">
      <dgm:prSet presAssocID="{6F9362AE-5EDE-4A1B-AD51-A23AE7064A3B}" presName="childText" presStyleLbl="revTx" presStyleIdx="0" presStyleCnt="1">
        <dgm:presLayoutVars>
          <dgm:bulletEnabled val="1"/>
        </dgm:presLayoutVars>
      </dgm:prSet>
      <dgm:spPr/>
    </dgm:pt>
  </dgm:ptLst>
  <dgm:cxnLst>
    <dgm:cxn modelId="{D4373801-EFAE-4771-90D9-0E1C58B67672}" srcId="{6F9362AE-5EDE-4A1B-AD51-A23AE7064A3B}" destId="{CDC78BF6-BBA3-4610-8743-BA319A8F6987}" srcOrd="0" destOrd="0" parTransId="{0F6A0A53-751D-4FEE-A639-1EC1E381F22D}" sibTransId="{4E5CC702-C2EA-44AF-96B8-8E52B993960E}"/>
    <dgm:cxn modelId="{639DEA0D-7D21-4764-9463-6E614AFE7057}" type="presOf" srcId="{311B9022-E4B3-4BEF-8D9E-D15BA2D37619}" destId="{06234090-A351-43E4-A6B4-BFF013A86262}" srcOrd="0" destOrd="0" presId="urn:microsoft.com/office/officeart/2005/8/layout/vList2"/>
    <dgm:cxn modelId="{92E51326-5290-4A70-89FB-3354F830593B}" type="presOf" srcId="{0CD5ED27-FFB1-41B6-A899-02D03146A924}" destId="{0F579E59-D675-41F7-8D19-96C475115BAE}" srcOrd="0" destOrd="0" presId="urn:microsoft.com/office/officeart/2005/8/layout/vList2"/>
    <dgm:cxn modelId="{339F5228-EE8C-4FED-BE33-AA6AE7B49E5A}" srcId="{6F9362AE-5EDE-4A1B-AD51-A23AE7064A3B}" destId="{FBC51F3D-B9AB-41A7-AB02-5F44A5109BBB}" srcOrd="3" destOrd="0" parTransId="{735DC483-5D0B-4953-9078-BBE988C11D80}" sibTransId="{AB76F78B-9E55-4A7A-93F4-DF36F85E6FA1}"/>
    <dgm:cxn modelId="{5253A93C-160F-4AC3-A788-BEB48E87BFBE}" srcId="{6F9362AE-5EDE-4A1B-AD51-A23AE7064A3B}" destId="{22E5848D-28E2-404F-8BE5-5355E336220D}" srcOrd="6" destOrd="0" parTransId="{E225036B-5DCA-47A2-8FCA-42938B88C2AB}" sibTransId="{2E9110B1-9762-4E37-B6B2-02275B085F55}"/>
    <dgm:cxn modelId="{6F143242-4856-4554-89B5-EBCD4264DF97}" type="presOf" srcId="{1C833BB0-A1BD-4C4F-AC6A-2CB757A9FF47}" destId="{BEC5A709-4173-4B5D-8EDA-ED124636CDA4}" srcOrd="0" destOrd="2" presId="urn:microsoft.com/office/officeart/2005/8/layout/vList2"/>
    <dgm:cxn modelId="{F501AD63-F640-4DAE-A2A5-94171389B7C1}" srcId="{0CD5ED27-FFB1-41B6-A899-02D03146A924}" destId="{6F9362AE-5EDE-4A1B-AD51-A23AE7064A3B}" srcOrd="1" destOrd="0" parTransId="{3CAFCEDE-9192-4027-9709-69F9320647AA}" sibTransId="{50EAFA0A-CF5D-4C66-83F6-D5E1341DDF8B}"/>
    <dgm:cxn modelId="{18B73F67-1126-4245-96BB-861263305560}" srcId="{6F9362AE-5EDE-4A1B-AD51-A23AE7064A3B}" destId="{759FA55C-7E15-4FE1-82B4-D47D1181CABB}" srcOrd="5" destOrd="0" parTransId="{B932BD51-D11B-4663-ABF1-EBED6C96E084}" sibTransId="{859C4FC6-FD26-4476-9D15-BA16F0C9DE35}"/>
    <dgm:cxn modelId="{629DE349-4FAD-41E8-B040-0D58436B5B28}" srcId="{6F9362AE-5EDE-4A1B-AD51-A23AE7064A3B}" destId="{6FB61ABE-FEE4-43EC-8366-23052D0F6679}" srcOrd="4" destOrd="0" parTransId="{5F59191B-7637-475C-A3D2-21C8F25C01B4}" sibTransId="{8D29C29B-116F-4415-8B39-754203F70021}"/>
    <dgm:cxn modelId="{168EE64E-E994-428D-A755-8D4D563BDEC6}" srcId="{6F9362AE-5EDE-4A1B-AD51-A23AE7064A3B}" destId="{1C833BB0-A1BD-4C4F-AC6A-2CB757A9FF47}" srcOrd="2" destOrd="0" parTransId="{ADF99481-EBAD-45C9-9A60-6B6DDF3484E2}" sibTransId="{A284AF6E-7219-486A-8EBA-01B7807B7FE6}"/>
    <dgm:cxn modelId="{5F79037A-5F1C-46FE-89D6-F91DB7CD8C1C}" type="presOf" srcId="{22E5848D-28E2-404F-8BE5-5355E336220D}" destId="{BEC5A709-4173-4B5D-8EDA-ED124636CDA4}" srcOrd="0" destOrd="6" presId="urn:microsoft.com/office/officeart/2005/8/layout/vList2"/>
    <dgm:cxn modelId="{E2EF265A-E521-4E5A-AFCA-7E3425074757}" type="presOf" srcId="{CDC78BF6-BBA3-4610-8743-BA319A8F6987}" destId="{BEC5A709-4173-4B5D-8EDA-ED124636CDA4}" srcOrd="0" destOrd="0" presId="urn:microsoft.com/office/officeart/2005/8/layout/vList2"/>
    <dgm:cxn modelId="{6EE9927E-B153-4B58-9729-7376673B88BA}" type="presOf" srcId="{82BA35EC-CA7F-4CE8-AA2E-0E58DBA7D2CE}" destId="{BEC5A709-4173-4B5D-8EDA-ED124636CDA4}" srcOrd="0" destOrd="1" presId="urn:microsoft.com/office/officeart/2005/8/layout/vList2"/>
    <dgm:cxn modelId="{560001AD-3734-4712-96AF-AB61797D96BA}" srcId="{6F9362AE-5EDE-4A1B-AD51-A23AE7064A3B}" destId="{82BA35EC-CA7F-4CE8-AA2E-0E58DBA7D2CE}" srcOrd="1" destOrd="0" parTransId="{5EEE1176-12BF-4735-B8AC-154043DE3330}" sibTransId="{77D4F60E-A48D-484B-96F5-5AAA41048038}"/>
    <dgm:cxn modelId="{3D76B4BD-8438-436A-81BC-032C9C209699}" srcId="{0CD5ED27-FFB1-41B6-A899-02D03146A924}" destId="{311B9022-E4B3-4BEF-8D9E-D15BA2D37619}" srcOrd="0" destOrd="0" parTransId="{FDEEF37A-0A8F-46EF-8045-3FDDC33DFB54}" sibTransId="{71A96629-7F03-4232-AF77-28070619A945}"/>
    <dgm:cxn modelId="{B41B75CE-24E4-4127-803E-54A68CBE54E6}" type="presOf" srcId="{759FA55C-7E15-4FE1-82B4-D47D1181CABB}" destId="{BEC5A709-4173-4B5D-8EDA-ED124636CDA4}" srcOrd="0" destOrd="5" presId="urn:microsoft.com/office/officeart/2005/8/layout/vList2"/>
    <dgm:cxn modelId="{348B5CD2-1045-4C43-9D02-11A757D12C5B}" type="presOf" srcId="{FBC51F3D-B9AB-41A7-AB02-5F44A5109BBB}" destId="{BEC5A709-4173-4B5D-8EDA-ED124636CDA4}" srcOrd="0" destOrd="3" presId="urn:microsoft.com/office/officeart/2005/8/layout/vList2"/>
    <dgm:cxn modelId="{6CF204EA-F1AF-4379-95F1-9837CA947738}" type="presOf" srcId="{6F9362AE-5EDE-4A1B-AD51-A23AE7064A3B}" destId="{72C2F102-6EAB-4B6B-8E26-51AAE8BEECB6}" srcOrd="0" destOrd="0" presId="urn:microsoft.com/office/officeart/2005/8/layout/vList2"/>
    <dgm:cxn modelId="{C8A7D3F8-B18B-468B-BBF7-C1C77A942EEA}" type="presOf" srcId="{6FB61ABE-FEE4-43EC-8366-23052D0F6679}" destId="{BEC5A709-4173-4B5D-8EDA-ED124636CDA4}" srcOrd="0" destOrd="4" presId="urn:microsoft.com/office/officeart/2005/8/layout/vList2"/>
    <dgm:cxn modelId="{0EE4EE32-202E-4683-8738-F5A3B3AA8A35}" type="presParOf" srcId="{0F579E59-D675-41F7-8D19-96C475115BAE}" destId="{06234090-A351-43E4-A6B4-BFF013A86262}" srcOrd="0" destOrd="0" presId="urn:microsoft.com/office/officeart/2005/8/layout/vList2"/>
    <dgm:cxn modelId="{826D3C06-2967-4076-A3CC-25E5FAE95A3E}" type="presParOf" srcId="{0F579E59-D675-41F7-8D19-96C475115BAE}" destId="{BD427F7B-999B-44F2-BA84-63C44286DA7D}" srcOrd="1" destOrd="0" presId="urn:microsoft.com/office/officeart/2005/8/layout/vList2"/>
    <dgm:cxn modelId="{D8C4E025-A2A4-4929-B808-127314CF976E}" type="presParOf" srcId="{0F579E59-D675-41F7-8D19-96C475115BAE}" destId="{72C2F102-6EAB-4B6B-8E26-51AAE8BEECB6}" srcOrd="2" destOrd="0" presId="urn:microsoft.com/office/officeart/2005/8/layout/vList2"/>
    <dgm:cxn modelId="{8893033C-0E1D-4F89-9FA1-E528D06769A0}" type="presParOf" srcId="{0F579E59-D675-41F7-8D19-96C475115BAE}" destId="{BEC5A709-4173-4B5D-8EDA-ED124636CDA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447CDB-C178-4498-B25F-EAA6C99A47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0911CB-74F2-4745-95A7-3097E5E25EA1}">
      <dgm:prSet/>
      <dgm:spPr/>
      <dgm:t>
        <a:bodyPr/>
        <a:lstStyle/>
        <a:p>
          <a:r>
            <a:rPr lang="en-US"/>
            <a:t>Public stigma </a:t>
          </a:r>
          <a:r>
            <a:rPr lang="en-US">
              <a:sym typeface="Wingdings" panose="05000000000000000000" pitchFamily="2" charset="2"/>
            </a:rPr>
            <a:t></a:t>
          </a:r>
          <a:r>
            <a:rPr lang="en-US"/>
            <a:t> when members of a society endorse negative stereotypes of people with a mental disorder and discriminate against them (e.g., when an employer chooses not to hire someone because they have a mental illness) </a:t>
          </a:r>
        </a:p>
      </dgm:t>
    </dgm:pt>
    <dgm:pt modelId="{18AF5070-22A0-48AE-9D95-AE372F107DA9}" type="parTrans" cxnId="{3EEA2760-86D4-437A-937B-01768B3894E3}">
      <dgm:prSet/>
      <dgm:spPr/>
      <dgm:t>
        <a:bodyPr/>
        <a:lstStyle/>
        <a:p>
          <a:endParaRPr lang="en-US"/>
        </a:p>
      </dgm:t>
    </dgm:pt>
    <dgm:pt modelId="{D219E973-2582-454D-8024-B6AC5C396986}" type="sibTrans" cxnId="{3EEA2760-86D4-437A-937B-01768B3894E3}">
      <dgm:prSet/>
      <dgm:spPr/>
      <dgm:t>
        <a:bodyPr/>
        <a:lstStyle/>
        <a:p>
          <a:endParaRPr lang="en-US"/>
        </a:p>
      </dgm:t>
    </dgm:pt>
    <dgm:pt modelId="{9402131D-F536-4B36-A806-C35B53866CB1}">
      <dgm:prSet/>
      <dgm:spPr/>
      <dgm:t>
        <a:bodyPr/>
        <a:lstStyle/>
        <a:p>
          <a:r>
            <a:rPr lang="en-US"/>
            <a:t>Label avoidance </a:t>
          </a:r>
          <a:r>
            <a:rPr lang="en-US">
              <a:sym typeface="Wingdings" panose="05000000000000000000" pitchFamily="2" charset="2"/>
            </a:rPr>
            <a:t></a:t>
          </a:r>
          <a:r>
            <a:rPr lang="en-US"/>
            <a:t> to avoid being called “crazy”, a person who needs help may avoid seeking that care </a:t>
          </a:r>
        </a:p>
      </dgm:t>
    </dgm:pt>
    <dgm:pt modelId="{5F6AFBCB-922E-4D88-A7A1-B8B2337B6E6D}" type="parTrans" cxnId="{E9327FB9-5232-424D-9B6B-449E0B74F8BB}">
      <dgm:prSet/>
      <dgm:spPr/>
      <dgm:t>
        <a:bodyPr/>
        <a:lstStyle/>
        <a:p>
          <a:endParaRPr lang="en-US"/>
        </a:p>
      </dgm:t>
    </dgm:pt>
    <dgm:pt modelId="{DC536035-6388-4050-9AF3-8E1D34EA94EE}" type="sibTrans" cxnId="{E9327FB9-5232-424D-9B6B-449E0B74F8BB}">
      <dgm:prSet/>
      <dgm:spPr/>
      <dgm:t>
        <a:bodyPr/>
        <a:lstStyle/>
        <a:p>
          <a:endParaRPr lang="en-US"/>
        </a:p>
      </dgm:t>
    </dgm:pt>
    <dgm:pt modelId="{8F7799DA-907F-4822-B74F-6247CE96F901}">
      <dgm:prSet/>
      <dgm:spPr/>
      <dgm:t>
        <a:bodyPr/>
        <a:lstStyle/>
        <a:p>
          <a:r>
            <a:rPr lang="en-US"/>
            <a:t>Self-stigma </a:t>
          </a:r>
          <a:r>
            <a:rPr lang="en-US">
              <a:sym typeface="Wingdings" panose="05000000000000000000" pitchFamily="2" charset="2"/>
            </a:rPr>
            <a:t></a:t>
          </a:r>
          <a:r>
            <a:rPr lang="en-US"/>
            <a:t> when people with mental illnesses internalize the negative stereotypes and prejudice and then discriminate against themselves (e.g., feelings of shame, reduced self-esteem, etc.) </a:t>
          </a:r>
        </a:p>
      </dgm:t>
    </dgm:pt>
    <dgm:pt modelId="{A060C19B-2307-42CB-865A-2C135C453CD8}" type="parTrans" cxnId="{BB11AB02-9B93-4080-9D36-D3F40695963F}">
      <dgm:prSet/>
      <dgm:spPr/>
      <dgm:t>
        <a:bodyPr/>
        <a:lstStyle/>
        <a:p>
          <a:endParaRPr lang="en-US"/>
        </a:p>
      </dgm:t>
    </dgm:pt>
    <dgm:pt modelId="{42D7EC05-F07F-40A3-9881-1E01308759E3}" type="sibTrans" cxnId="{BB11AB02-9B93-4080-9D36-D3F40695963F}">
      <dgm:prSet/>
      <dgm:spPr/>
      <dgm:t>
        <a:bodyPr/>
        <a:lstStyle/>
        <a:p>
          <a:endParaRPr lang="en-US"/>
        </a:p>
      </dgm:t>
    </dgm:pt>
    <dgm:pt modelId="{28ACBA1B-3642-467E-94B4-0708FEDD2A42}">
      <dgm:prSet/>
      <dgm:spPr/>
      <dgm:t>
        <a:bodyPr/>
        <a:lstStyle/>
        <a:p>
          <a:r>
            <a:rPr lang="en-US"/>
            <a:t>Courtesy stigma </a:t>
          </a:r>
          <a:r>
            <a:rPr lang="en-US">
              <a:sym typeface="Wingdings" panose="05000000000000000000" pitchFamily="2" charset="2"/>
            </a:rPr>
            <a:t></a:t>
          </a:r>
          <a:r>
            <a:rPr lang="en-US"/>
            <a:t> when stigma affects people associated with the person with a mental disorder (e.g., family members)</a:t>
          </a:r>
        </a:p>
      </dgm:t>
    </dgm:pt>
    <dgm:pt modelId="{6AC24E63-6782-4F37-9372-08F6CFFB2E38}" type="parTrans" cxnId="{D7FE642A-9D8C-4E2C-AE21-337556CD3B88}">
      <dgm:prSet/>
      <dgm:spPr/>
      <dgm:t>
        <a:bodyPr/>
        <a:lstStyle/>
        <a:p>
          <a:endParaRPr lang="en-US"/>
        </a:p>
      </dgm:t>
    </dgm:pt>
    <dgm:pt modelId="{3F5D57F7-053D-4AE2-8AE2-5EC905D910E9}" type="sibTrans" cxnId="{D7FE642A-9D8C-4E2C-AE21-337556CD3B88}">
      <dgm:prSet/>
      <dgm:spPr/>
      <dgm:t>
        <a:bodyPr/>
        <a:lstStyle/>
        <a:p>
          <a:endParaRPr lang="en-US"/>
        </a:p>
      </dgm:t>
    </dgm:pt>
    <dgm:pt modelId="{F082FBB4-4AA4-4D83-8586-67E6CD7D7F21}" type="pres">
      <dgm:prSet presAssocID="{06447CDB-C178-4498-B25F-EAA6C99A4782}" presName="root" presStyleCnt="0">
        <dgm:presLayoutVars>
          <dgm:dir/>
          <dgm:resizeHandles val="exact"/>
        </dgm:presLayoutVars>
      </dgm:prSet>
      <dgm:spPr/>
    </dgm:pt>
    <dgm:pt modelId="{AC56C322-B0D7-4ADF-A38C-CF36FF3E4E1F}" type="pres">
      <dgm:prSet presAssocID="{06447CDB-C178-4498-B25F-EAA6C99A4782}" presName="container" presStyleCnt="0">
        <dgm:presLayoutVars>
          <dgm:dir/>
          <dgm:resizeHandles val="exact"/>
        </dgm:presLayoutVars>
      </dgm:prSet>
      <dgm:spPr/>
    </dgm:pt>
    <dgm:pt modelId="{174944EE-8D0F-425D-AD10-7D5B5D6FBB2F}" type="pres">
      <dgm:prSet presAssocID="{3D0911CB-74F2-4745-95A7-3097E5E25EA1}" presName="compNode" presStyleCnt="0"/>
      <dgm:spPr/>
    </dgm:pt>
    <dgm:pt modelId="{EE165633-4AE7-4E07-AC13-D583DD048DAD}" type="pres">
      <dgm:prSet presAssocID="{3D0911CB-74F2-4745-95A7-3097E5E25EA1}" presName="iconBgRect" presStyleLbl="bgShp" presStyleIdx="0" presStyleCnt="4"/>
      <dgm:spPr/>
    </dgm:pt>
    <dgm:pt modelId="{00624089-7C1D-4C74-83D2-36A31E6867E0}" type="pres">
      <dgm:prSet presAssocID="{3D0911CB-74F2-4745-95A7-3097E5E25E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iversal Access"/>
        </a:ext>
      </dgm:extLst>
    </dgm:pt>
    <dgm:pt modelId="{C8D9AC88-E525-4A9D-98A4-38D3335505AD}" type="pres">
      <dgm:prSet presAssocID="{3D0911CB-74F2-4745-95A7-3097E5E25EA1}" presName="spaceRect" presStyleCnt="0"/>
      <dgm:spPr/>
    </dgm:pt>
    <dgm:pt modelId="{FC7F99E5-2C39-4060-8D37-C08DE363E44E}" type="pres">
      <dgm:prSet presAssocID="{3D0911CB-74F2-4745-95A7-3097E5E25EA1}" presName="textRect" presStyleLbl="revTx" presStyleIdx="0" presStyleCnt="4">
        <dgm:presLayoutVars>
          <dgm:chMax val="1"/>
          <dgm:chPref val="1"/>
        </dgm:presLayoutVars>
      </dgm:prSet>
      <dgm:spPr/>
    </dgm:pt>
    <dgm:pt modelId="{7A7ED95D-453E-473F-8D91-D890E489A0BB}" type="pres">
      <dgm:prSet presAssocID="{D219E973-2582-454D-8024-B6AC5C396986}" presName="sibTrans" presStyleLbl="sibTrans2D1" presStyleIdx="0" presStyleCnt="0"/>
      <dgm:spPr/>
    </dgm:pt>
    <dgm:pt modelId="{EAE6636D-6228-4BB4-886F-40CCD22A733F}" type="pres">
      <dgm:prSet presAssocID="{9402131D-F536-4B36-A806-C35B53866CB1}" presName="compNode" presStyleCnt="0"/>
      <dgm:spPr/>
    </dgm:pt>
    <dgm:pt modelId="{BF2E0F74-1BCE-4689-9217-AB3092992F1B}" type="pres">
      <dgm:prSet presAssocID="{9402131D-F536-4B36-A806-C35B53866CB1}" presName="iconBgRect" presStyleLbl="bgShp" presStyleIdx="1" presStyleCnt="4"/>
      <dgm:spPr/>
    </dgm:pt>
    <dgm:pt modelId="{129E728F-9FA2-40AB-BE56-9C4C37518F7B}" type="pres">
      <dgm:prSet presAssocID="{9402131D-F536-4B36-A806-C35B53866C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9687839-F4AF-47E2-AD03-72A2F8A5A8A4}" type="pres">
      <dgm:prSet presAssocID="{9402131D-F536-4B36-A806-C35B53866CB1}" presName="spaceRect" presStyleCnt="0"/>
      <dgm:spPr/>
    </dgm:pt>
    <dgm:pt modelId="{1F8B35E3-F120-42F9-9323-3385773E1C41}" type="pres">
      <dgm:prSet presAssocID="{9402131D-F536-4B36-A806-C35B53866CB1}" presName="textRect" presStyleLbl="revTx" presStyleIdx="1" presStyleCnt="4">
        <dgm:presLayoutVars>
          <dgm:chMax val="1"/>
          <dgm:chPref val="1"/>
        </dgm:presLayoutVars>
      </dgm:prSet>
      <dgm:spPr/>
    </dgm:pt>
    <dgm:pt modelId="{75174F9B-877E-43CC-BD78-9839815ED40D}" type="pres">
      <dgm:prSet presAssocID="{DC536035-6388-4050-9AF3-8E1D34EA94EE}" presName="sibTrans" presStyleLbl="sibTrans2D1" presStyleIdx="0" presStyleCnt="0"/>
      <dgm:spPr/>
    </dgm:pt>
    <dgm:pt modelId="{B19FD52C-C291-48A1-893A-71894B28DBC0}" type="pres">
      <dgm:prSet presAssocID="{8F7799DA-907F-4822-B74F-6247CE96F901}" presName="compNode" presStyleCnt="0"/>
      <dgm:spPr/>
    </dgm:pt>
    <dgm:pt modelId="{0C5A268B-985A-4D8E-8406-418F00CBC63A}" type="pres">
      <dgm:prSet presAssocID="{8F7799DA-907F-4822-B74F-6247CE96F901}" presName="iconBgRect" presStyleLbl="bgShp" presStyleIdx="2" presStyleCnt="4"/>
      <dgm:spPr/>
    </dgm:pt>
    <dgm:pt modelId="{C4785C7D-D260-43FA-A203-BA22E2FC8AAA}" type="pres">
      <dgm:prSet presAssocID="{8F7799DA-907F-4822-B74F-6247CE96F9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45FF187-DD45-4592-8455-C479DADAF06D}" type="pres">
      <dgm:prSet presAssocID="{8F7799DA-907F-4822-B74F-6247CE96F901}" presName="spaceRect" presStyleCnt="0"/>
      <dgm:spPr/>
    </dgm:pt>
    <dgm:pt modelId="{FF13D17F-2448-45F7-9BCE-F069BE25354F}" type="pres">
      <dgm:prSet presAssocID="{8F7799DA-907F-4822-B74F-6247CE96F901}" presName="textRect" presStyleLbl="revTx" presStyleIdx="2" presStyleCnt="4">
        <dgm:presLayoutVars>
          <dgm:chMax val="1"/>
          <dgm:chPref val="1"/>
        </dgm:presLayoutVars>
      </dgm:prSet>
      <dgm:spPr/>
    </dgm:pt>
    <dgm:pt modelId="{35B520CC-D10D-49A2-9646-4D4EE600FC8E}" type="pres">
      <dgm:prSet presAssocID="{42D7EC05-F07F-40A3-9881-1E01308759E3}" presName="sibTrans" presStyleLbl="sibTrans2D1" presStyleIdx="0" presStyleCnt="0"/>
      <dgm:spPr/>
    </dgm:pt>
    <dgm:pt modelId="{15B2B92D-B30C-4220-81F4-F83A4A624C3A}" type="pres">
      <dgm:prSet presAssocID="{28ACBA1B-3642-467E-94B4-0708FEDD2A42}" presName="compNode" presStyleCnt="0"/>
      <dgm:spPr/>
    </dgm:pt>
    <dgm:pt modelId="{DCB2C232-41AA-41BD-B831-7E5993D2DB60}" type="pres">
      <dgm:prSet presAssocID="{28ACBA1B-3642-467E-94B4-0708FEDD2A42}" presName="iconBgRect" presStyleLbl="bgShp" presStyleIdx="3" presStyleCnt="4"/>
      <dgm:spPr/>
    </dgm:pt>
    <dgm:pt modelId="{6A8F9F40-CC95-4D4A-A7D8-791D35F5AC9E}" type="pres">
      <dgm:prSet presAssocID="{28ACBA1B-3642-467E-94B4-0708FEDD2A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FBF14884-17AE-4E8A-A80A-3590AD06DC8B}" type="pres">
      <dgm:prSet presAssocID="{28ACBA1B-3642-467E-94B4-0708FEDD2A42}" presName="spaceRect" presStyleCnt="0"/>
      <dgm:spPr/>
    </dgm:pt>
    <dgm:pt modelId="{B4A4F6E2-9E7C-4FEF-8FD6-E055E3A1E65B}" type="pres">
      <dgm:prSet presAssocID="{28ACBA1B-3642-467E-94B4-0708FEDD2A42}" presName="textRect" presStyleLbl="revTx" presStyleIdx="3" presStyleCnt="4">
        <dgm:presLayoutVars>
          <dgm:chMax val="1"/>
          <dgm:chPref val="1"/>
        </dgm:presLayoutVars>
      </dgm:prSet>
      <dgm:spPr/>
    </dgm:pt>
  </dgm:ptLst>
  <dgm:cxnLst>
    <dgm:cxn modelId="{BB11AB02-9B93-4080-9D36-D3F40695963F}" srcId="{06447CDB-C178-4498-B25F-EAA6C99A4782}" destId="{8F7799DA-907F-4822-B74F-6247CE96F901}" srcOrd="2" destOrd="0" parTransId="{A060C19B-2307-42CB-865A-2C135C453CD8}" sibTransId="{42D7EC05-F07F-40A3-9881-1E01308759E3}"/>
    <dgm:cxn modelId="{37F8830B-9ACE-491E-886F-17F5D602E5AC}" type="presOf" srcId="{42D7EC05-F07F-40A3-9881-1E01308759E3}" destId="{35B520CC-D10D-49A2-9646-4D4EE600FC8E}" srcOrd="0" destOrd="0" presId="urn:microsoft.com/office/officeart/2018/2/layout/IconCircleList"/>
    <dgm:cxn modelId="{D7FE642A-9D8C-4E2C-AE21-337556CD3B88}" srcId="{06447CDB-C178-4498-B25F-EAA6C99A4782}" destId="{28ACBA1B-3642-467E-94B4-0708FEDD2A42}" srcOrd="3" destOrd="0" parTransId="{6AC24E63-6782-4F37-9372-08F6CFFB2E38}" sibTransId="{3F5D57F7-053D-4AE2-8AE2-5EC905D910E9}"/>
    <dgm:cxn modelId="{AA956637-5D5B-4F06-874C-962DF7C6EC4F}" type="presOf" srcId="{8F7799DA-907F-4822-B74F-6247CE96F901}" destId="{FF13D17F-2448-45F7-9BCE-F069BE25354F}" srcOrd="0" destOrd="0" presId="urn:microsoft.com/office/officeart/2018/2/layout/IconCircleList"/>
    <dgm:cxn modelId="{0E4D4839-7F3C-4A60-8AB8-0DEC4934D21B}" type="presOf" srcId="{28ACBA1B-3642-467E-94B4-0708FEDD2A42}" destId="{B4A4F6E2-9E7C-4FEF-8FD6-E055E3A1E65B}" srcOrd="0" destOrd="0" presId="urn:microsoft.com/office/officeart/2018/2/layout/IconCircleList"/>
    <dgm:cxn modelId="{3EEA2760-86D4-437A-937B-01768B3894E3}" srcId="{06447CDB-C178-4498-B25F-EAA6C99A4782}" destId="{3D0911CB-74F2-4745-95A7-3097E5E25EA1}" srcOrd="0" destOrd="0" parTransId="{18AF5070-22A0-48AE-9D95-AE372F107DA9}" sibTransId="{D219E973-2582-454D-8024-B6AC5C396986}"/>
    <dgm:cxn modelId="{84896B87-E013-479B-B285-7F9DEE8F0ADD}" type="presOf" srcId="{06447CDB-C178-4498-B25F-EAA6C99A4782}" destId="{F082FBB4-4AA4-4D83-8586-67E6CD7D7F21}" srcOrd="0" destOrd="0" presId="urn:microsoft.com/office/officeart/2018/2/layout/IconCircleList"/>
    <dgm:cxn modelId="{0F81FC91-FCAC-46BB-AB31-7D2A1D57EA21}" type="presOf" srcId="{9402131D-F536-4B36-A806-C35B53866CB1}" destId="{1F8B35E3-F120-42F9-9323-3385773E1C41}" srcOrd="0" destOrd="0" presId="urn:microsoft.com/office/officeart/2018/2/layout/IconCircleList"/>
    <dgm:cxn modelId="{5F8CECB0-896A-41BB-A26E-B3BD3759C8F4}" type="presOf" srcId="{D219E973-2582-454D-8024-B6AC5C396986}" destId="{7A7ED95D-453E-473F-8D91-D890E489A0BB}" srcOrd="0" destOrd="0" presId="urn:microsoft.com/office/officeart/2018/2/layout/IconCircleList"/>
    <dgm:cxn modelId="{E9327FB9-5232-424D-9B6B-449E0B74F8BB}" srcId="{06447CDB-C178-4498-B25F-EAA6C99A4782}" destId="{9402131D-F536-4B36-A806-C35B53866CB1}" srcOrd="1" destOrd="0" parTransId="{5F6AFBCB-922E-4D88-A7A1-B8B2337B6E6D}" sibTransId="{DC536035-6388-4050-9AF3-8E1D34EA94EE}"/>
    <dgm:cxn modelId="{4CEDADC8-FA15-4B9B-AC5B-EA90560AFF14}" type="presOf" srcId="{DC536035-6388-4050-9AF3-8E1D34EA94EE}" destId="{75174F9B-877E-43CC-BD78-9839815ED40D}" srcOrd="0" destOrd="0" presId="urn:microsoft.com/office/officeart/2018/2/layout/IconCircleList"/>
    <dgm:cxn modelId="{EC1E0CF2-C8C9-4361-9B56-79B5EDD8B6AE}" type="presOf" srcId="{3D0911CB-74F2-4745-95A7-3097E5E25EA1}" destId="{FC7F99E5-2C39-4060-8D37-C08DE363E44E}" srcOrd="0" destOrd="0" presId="urn:microsoft.com/office/officeart/2018/2/layout/IconCircleList"/>
    <dgm:cxn modelId="{975A3FB9-552B-45CC-B912-3866D9DD75FC}" type="presParOf" srcId="{F082FBB4-4AA4-4D83-8586-67E6CD7D7F21}" destId="{AC56C322-B0D7-4ADF-A38C-CF36FF3E4E1F}" srcOrd="0" destOrd="0" presId="urn:microsoft.com/office/officeart/2018/2/layout/IconCircleList"/>
    <dgm:cxn modelId="{E7BD0817-A265-4AAF-B57B-E2CF477E234F}" type="presParOf" srcId="{AC56C322-B0D7-4ADF-A38C-CF36FF3E4E1F}" destId="{174944EE-8D0F-425D-AD10-7D5B5D6FBB2F}" srcOrd="0" destOrd="0" presId="urn:microsoft.com/office/officeart/2018/2/layout/IconCircleList"/>
    <dgm:cxn modelId="{263B094E-B0A4-4192-8AA3-8A3CAA6A109D}" type="presParOf" srcId="{174944EE-8D0F-425D-AD10-7D5B5D6FBB2F}" destId="{EE165633-4AE7-4E07-AC13-D583DD048DAD}" srcOrd="0" destOrd="0" presId="urn:microsoft.com/office/officeart/2018/2/layout/IconCircleList"/>
    <dgm:cxn modelId="{BBEE57DA-4E6A-4073-B9CD-EBF927698B3E}" type="presParOf" srcId="{174944EE-8D0F-425D-AD10-7D5B5D6FBB2F}" destId="{00624089-7C1D-4C74-83D2-36A31E6867E0}" srcOrd="1" destOrd="0" presId="urn:microsoft.com/office/officeart/2018/2/layout/IconCircleList"/>
    <dgm:cxn modelId="{C4357791-C08D-4D31-8B1A-828936DB177E}" type="presParOf" srcId="{174944EE-8D0F-425D-AD10-7D5B5D6FBB2F}" destId="{C8D9AC88-E525-4A9D-98A4-38D3335505AD}" srcOrd="2" destOrd="0" presId="urn:microsoft.com/office/officeart/2018/2/layout/IconCircleList"/>
    <dgm:cxn modelId="{1EDB0CAD-0763-4428-B892-9D9F8355E051}" type="presParOf" srcId="{174944EE-8D0F-425D-AD10-7D5B5D6FBB2F}" destId="{FC7F99E5-2C39-4060-8D37-C08DE363E44E}" srcOrd="3" destOrd="0" presId="urn:microsoft.com/office/officeart/2018/2/layout/IconCircleList"/>
    <dgm:cxn modelId="{5FB65D77-0521-41B1-A3B3-03F985FE4A63}" type="presParOf" srcId="{AC56C322-B0D7-4ADF-A38C-CF36FF3E4E1F}" destId="{7A7ED95D-453E-473F-8D91-D890E489A0BB}" srcOrd="1" destOrd="0" presId="urn:microsoft.com/office/officeart/2018/2/layout/IconCircleList"/>
    <dgm:cxn modelId="{7E84E87B-ABF0-46E2-994B-4014122E74D9}" type="presParOf" srcId="{AC56C322-B0D7-4ADF-A38C-CF36FF3E4E1F}" destId="{EAE6636D-6228-4BB4-886F-40CCD22A733F}" srcOrd="2" destOrd="0" presId="urn:microsoft.com/office/officeart/2018/2/layout/IconCircleList"/>
    <dgm:cxn modelId="{970CF1B8-EA27-4FBB-ABE8-C2C171B1C08F}" type="presParOf" srcId="{EAE6636D-6228-4BB4-886F-40CCD22A733F}" destId="{BF2E0F74-1BCE-4689-9217-AB3092992F1B}" srcOrd="0" destOrd="0" presId="urn:microsoft.com/office/officeart/2018/2/layout/IconCircleList"/>
    <dgm:cxn modelId="{5EC530E8-DB53-442B-BC91-9F104EBAF807}" type="presParOf" srcId="{EAE6636D-6228-4BB4-886F-40CCD22A733F}" destId="{129E728F-9FA2-40AB-BE56-9C4C37518F7B}" srcOrd="1" destOrd="0" presId="urn:microsoft.com/office/officeart/2018/2/layout/IconCircleList"/>
    <dgm:cxn modelId="{573661C6-304F-4E14-A974-03EEE299E96F}" type="presParOf" srcId="{EAE6636D-6228-4BB4-886F-40CCD22A733F}" destId="{F9687839-F4AF-47E2-AD03-72A2F8A5A8A4}" srcOrd="2" destOrd="0" presId="urn:microsoft.com/office/officeart/2018/2/layout/IconCircleList"/>
    <dgm:cxn modelId="{5AB9E4CC-CD2B-4F30-9B75-6AB2910C7913}" type="presParOf" srcId="{EAE6636D-6228-4BB4-886F-40CCD22A733F}" destId="{1F8B35E3-F120-42F9-9323-3385773E1C41}" srcOrd="3" destOrd="0" presId="urn:microsoft.com/office/officeart/2018/2/layout/IconCircleList"/>
    <dgm:cxn modelId="{CFD74879-1F9E-4FB6-81E2-302534761C65}" type="presParOf" srcId="{AC56C322-B0D7-4ADF-A38C-CF36FF3E4E1F}" destId="{75174F9B-877E-43CC-BD78-9839815ED40D}" srcOrd="3" destOrd="0" presId="urn:microsoft.com/office/officeart/2018/2/layout/IconCircleList"/>
    <dgm:cxn modelId="{D5ECA520-F5C1-4C20-9DEE-E8D752D6E05E}" type="presParOf" srcId="{AC56C322-B0D7-4ADF-A38C-CF36FF3E4E1F}" destId="{B19FD52C-C291-48A1-893A-71894B28DBC0}" srcOrd="4" destOrd="0" presId="urn:microsoft.com/office/officeart/2018/2/layout/IconCircleList"/>
    <dgm:cxn modelId="{FCA8B233-7E86-43DE-99CB-920613FD9235}" type="presParOf" srcId="{B19FD52C-C291-48A1-893A-71894B28DBC0}" destId="{0C5A268B-985A-4D8E-8406-418F00CBC63A}" srcOrd="0" destOrd="0" presId="urn:microsoft.com/office/officeart/2018/2/layout/IconCircleList"/>
    <dgm:cxn modelId="{0FE102E3-39CE-49E6-BBDF-667759EB0B60}" type="presParOf" srcId="{B19FD52C-C291-48A1-893A-71894B28DBC0}" destId="{C4785C7D-D260-43FA-A203-BA22E2FC8AAA}" srcOrd="1" destOrd="0" presId="urn:microsoft.com/office/officeart/2018/2/layout/IconCircleList"/>
    <dgm:cxn modelId="{518B525F-B659-4204-9CB3-38ED1F0D7AD8}" type="presParOf" srcId="{B19FD52C-C291-48A1-893A-71894B28DBC0}" destId="{B45FF187-DD45-4592-8455-C479DADAF06D}" srcOrd="2" destOrd="0" presId="urn:microsoft.com/office/officeart/2018/2/layout/IconCircleList"/>
    <dgm:cxn modelId="{761F8A46-AD98-4D86-891A-9BE6C75382ED}" type="presParOf" srcId="{B19FD52C-C291-48A1-893A-71894B28DBC0}" destId="{FF13D17F-2448-45F7-9BCE-F069BE25354F}" srcOrd="3" destOrd="0" presId="urn:microsoft.com/office/officeart/2018/2/layout/IconCircleList"/>
    <dgm:cxn modelId="{469383D8-339B-43CA-97E6-3C2A879C4E02}" type="presParOf" srcId="{AC56C322-B0D7-4ADF-A38C-CF36FF3E4E1F}" destId="{35B520CC-D10D-49A2-9646-4D4EE600FC8E}" srcOrd="5" destOrd="0" presId="urn:microsoft.com/office/officeart/2018/2/layout/IconCircleList"/>
    <dgm:cxn modelId="{4DC930F4-B9A9-48A5-9C7B-CC27386B6067}" type="presParOf" srcId="{AC56C322-B0D7-4ADF-A38C-CF36FF3E4E1F}" destId="{15B2B92D-B30C-4220-81F4-F83A4A624C3A}" srcOrd="6" destOrd="0" presId="urn:microsoft.com/office/officeart/2018/2/layout/IconCircleList"/>
    <dgm:cxn modelId="{E5F3AB31-A15F-4A78-9561-67813737FE4B}" type="presParOf" srcId="{15B2B92D-B30C-4220-81F4-F83A4A624C3A}" destId="{DCB2C232-41AA-41BD-B831-7E5993D2DB60}" srcOrd="0" destOrd="0" presId="urn:microsoft.com/office/officeart/2018/2/layout/IconCircleList"/>
    <dgm:cxn modelId="{D46CA4AD-24AA-4966-9DCB-DFA760D41BB2}" type="presParOf" srcId="{15B2B92D-B30C-4220-81F4-F83A4A624C3A}" destId="{6A8F9F40-CC95-4D4A-A7D8-791D35F5AC9E}" srcOrd="1" destOrd="0" presId="urn:microsoft.com/office/officeart/2018/2/layout/IconCircleList"/>
    <dgm:cxn modelId="{8215EF27-6FBA-4AB4-AE44-A282241720D8}" type="presParOf" srcId="{15B2B92D-B30C-4220-81F4-F83A4A624C3A}" destId="{FBF14884-17AE-4E8A-A80A-3590AD06DC8B}" srcOrd="2" destOrd="0" presId="urn:microsoft.com/office/officeart/2018/2/layout/IconCircleList"/>
    <dgm:cxn modelId="{676B6E55-1F19-4A85-9DFA-9C9C287B2F6A}" type="presParOf" srcId="{15B2B92D-B30C-4220-81F4-F83A4A624C3A}" destId="{B4A4F6E2-9E7C-4FEF-8FD6-E055E3A1E65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FFC6C-F999-4033-BDC9-BFC1EDB0C28F}">
      <dsp:nvSpPr>
        <dsp:cNvPr id="0" name=""/>
        <dsp:cNvSpPr/>
      </dsp:nvSpPr>
      <dsp:spPr>
        <a:xfrm rot="5400000">
          <a:off x="-205417" y="206095"/>
          <a:ext cx="1369451" cy="95861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Late 1800s</a:t>
          </a:r>
        </a:p>
      </dsp:txBody>
      <dsp:txXfrm rot="-5400000">
        <a:off x="2" y="479985"/>
        <a:ext cx="958615" cy="410836"/>
      </dsp:txXfrm>
    </dsp:sp>
    <dsp:sp modelId="{77DE285D-9A85-4B12-B4F6-DF739977D8AF}">
      <dsp:nvSpPr>
        <dsp:cNvPr id="0" name=""/>
        <dsp:cNvSpPr/>
      </dsp:nvSpPr>
      <dsp:spPr>
        <a:xfrm rot="5400000">
          <a:off x="5211073" y="-4251780"/>
          <a:ext cx="890143" cy="939505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Psychoanalytic theory/school of thought</a:t>
          </a:r>
        </a:p>
        <a:p>
          <a:pPr marL="114300" lvl="1" indent="-114300" algn="l" defTabSz="533400">
            <a:lnSpc>
              <a:spcPct val="90000"/>
            </a:lnSpc>
            <a:spcBef>
              <a:spcPct val="0"/>
            </a:spcBef>
            <a:spcAft>
              <a:spcPct val="15000"/>
            </a:spcAft>
            <a:buChar char="•"/>
          </a:pPr>
          <a:r>
            <a:rPr lang="en-US" sz="1200" kern="1200" dirty="0"/>
            <a:t>Focused on curing mental disorders</a:t>
          </a:r>
        </a:p>
        <a:p>
          <a:pPr marL="114300" lvl="1" indent="-114300" algn="l" defTabSz="533400">
            <a:lnSpc>
              <a:spcPct val="90000"/>
            </a:lnSpc>
            <a:spcBef>
              <a:spcPct val="0"/>
            </a:spcBef>
            <a:spcAft>
              <a:spcPct val="15000"/>
            </a:spcAft>
            <a:buChar char="•"/>
          </a:pPr>
          <a:r>
            <a:rPr lang="en-US" sz="1200" kern="1200" dirty="0"/>
            <a:t>Involved psychologists: Freud, Adler, Klein, Jung, Erickson</a:t>
          </a:r>
        </a:p>
      </dsp:txBody>
      <dsp:txXfrm rot="-5400000">
        <a:off x="958616" y="44130"/>
        <a:ext cx="9351606" cy="803237"/>
      </dsp:txXfrm>
    </dsp:sp>
    <dsp:sp modelId="{A871425E-1D57-4F04-9638-842A894DBD7E}">
      <dsp:nvSpPr>
        <dsp:cNvPr id="0" name=""/>
        <dsp:cNvSpPr/>
      </dsp:nvSpPr>
      <dsp:spPr>
        <a:xfrm rot="5400000">
          <a:off x="-205417" y="1378067"/>
          <a:ext cx="1369451" cy="95861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1930s</a:t>
          </a:r>
        </a:p>
      </dsp:txBody>
      <dsp:txXfrm rot="-5400000">
        <a:off x="2" y="1651957"/>
        <a:ext cx="958615" cy="410836"/>
      </dsp:txXfrm>
    </dsp:sp>
    <dsp:sp modelId="{A35E38C8-D56F-4193-87C0-00F94D1A43A6}">
      <dsp:nvSpPr>
        <dsp:cNvPr id="0" name=""/>
        <dsp:cNvSpPr/>
      </dsp:nvSpPr>
      <dsp:spPr>
        <a:xfrm rot="5400000">
          <a:off x="5211073" y="-3079808"/>
          <a:ext cx="890143" cy="939505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Behaviorism – human behavior was thought to be modifiable if the correct combination of reinforcements and punishments were used</a:t>
          </a:r>
        </a:p>
        <a:p>
          <a:pPr marL="114300" lvl="1" indent="-114300" algn="l" defTabSz="533400">
            <a:lnSpc>
              <a:spcPct val="90000"/>
            </a:lnSpc>
            <a:spcBef>
              <a:spcPct val="0"/>
            </a:spcBef>
            <a:spcAft>
              <a:spcPct val="15000"/>
            </a:spcAft>
            <a:buChar char="•"/>
          </a:pPr>
          <a:r>
            <a:rPr lang="en-US" sz="1200" kern="1200" dirty="0"/>
            <a:t>Mechanism – the world was thought to be a large machine that obeyed the laws of physics and chemistry; humans were simply smaller machines</a:t>
          </a:r>
        </a:p>
        <a:p>
          <a:pPr marL="114300" lvl="1" indent="-114300" algn="l" defTabSz="533400">
            <a:lnSpc>
              <a:spcPct val="90000"/>
            </a:lnSpc>
            <a:spcBef>
              <a:spcPct val="0"/>
            </a:spcBef>
            <a:spcAft>
              <a:spcPct val="15000"/>
            </a:spcAft>
            <a:buChar char="•"/>
          </a:pPr>
          <a:r>
            <a:rPr lang="en-US" sz="1200" kern="1200" dirty="0"/>
            <a:t>Involved psychologists: B.F. Skinner</a:t>
          </a:r>
        </a:p>
      </dsp:txBody>
      <dsp:txXfrm rot="-5400000">
        <a:off x="958616" y="1216102"/>
        <a:ext cx="9351606" cy="803237"/>
      </dsp:txXfrm>
    </dsp:sp>
    <dsp:sp modelId="{9D4D27BD-D0C1-4950-BAA9-B6FA82674DBF}">
      <dsp:nvSpPr>
        <dsp:cNvPr id="0" name=""/>
        <dsp:cNvSpPr/>
      </dsp:nvSpPr>
      <dsp:spPr>
        <a:xfrm rot="5400000">
          <a:off x="-205417" y="2550038"/>
          <a:ext cx="1369451" cy="95861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Mid 1900s</a:t>
          </a:r>
        </a:p>
      </dsp:txBody>
      <dsp:txXfrm rot="-5400000">
        <a:off x="2" y="2823928"/>
        <a:ext cx="958615" cy="410836"/>
      </dsp:txXfrm>
    </dsp:sp>
    <dsp:sp modelId="{82C06B46-0C34-4C22-9A0D-E8325A9A8746}">
      <dsp:nvSpPr>
        <dsp:cNvPr id="0" name=""/>
        <dsp:cNvSpPr/>
      </dsp:nvSpPr>
      <dsp:spPr>
        <a:xfrm rot="5400000">
          <a:off x="5211073" y="-1907836"/>
          <a:ext cx="890143" cy="939505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Increased examination of nature and nurture </a:t>
          </a:r>
        </a:p>
        <a:p>
          <a:pPr marL="114300" lvl="1" indent="-114300" algn="l" defTabSz="533400">
            <a:lnSpc>
              <a:spcPct val="90000"/>
            </a:lnSpc>
            <a:spcBef>
              <a:spcPct val="0"/>
            </a:spcBef>
            <a:spcAft>
              <a:spcPct val="15000"/>
            </a:spcAft>
            <a:buChar char="•"/>
          </a:pPr>
          <a:r>
            <a:rPr lang="en-US" sz="1200" kern="1200" dirty="0"/>
            <a:t>Focused on making “miserable people less miserable” but failed to account for patients’ responsibility, to improve “normal” lives, and to create early interventions</a:t>
          </a:r>
        </a:p>
        <a:p>
          <a:pPr marL="114300" lvl="1" indent="-114300" algn="l" defTabSz="533400">
            <a:lnSpc>
              <a:spcPct val="90000"/>
            </a:lnSpc>
            <a:spcBef>
              <a:spcPct val="0"/>
            </a:spcBef>
            <a:spcAft>
              <a:spcPct val="15000"/>
            </a:spcAft>
            <a:buChar char="•"/>
          </a:pPr>
          <a:endParaRPr lang="en-US" sz="1200" kern="1200" dirty="0"/>
        </a:p>
      </dsp:txBody>
      <dsp:txXfrm rot="-5400000">
        <a:off x="958616" y="2388074"/>
        <a:ext cx="9351606" cy="8032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DEB4-6CD4-48D3-9EBF-5B1E07F8D83C}">
      <dsp:nvSpPr>
        <dsp:cNvPr id="0" name=""/>
        <dsp:cNvSpPr/>
      </dsp:nvSpPr>
      <dsp:spPr>
        <a:xfrm>
          <a:off x="310152" y="0"/>
          <a:ext cx="4839260" cy="483926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13FBA-00C0-4AF9-A270-A01DE50FFD31}">
      <dsp:nvSpPr>
        <dsp:cNvPr id="0" name=""/>
        <dsp:cNvSpPr/>
      </dsp:nvSpPr>
      <dsp:spPr>
        <a:xfrm>
          <a:off x="769882" y="459729"/>
          <a:ext cx="1887311" cy="188731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Education</a:t>
          </a:r>
        </a:p>
      </dsp:txBody>
      <dsp:txXfrm>
        <a:off x="862013" y="551860"/>
        <a:ext cx="1703049" cy="1703049"/>
      </dsp:txXfrm>
    </dsp:sp>
    <dsp:sp modelId="{1425E3E5-3D6B-4E3A-808B-D4854A200CBC}">
      <dsp:nvSpPr>
        <dsp:cNvPr id="0" name=""/>
        <dsp:cNvSpPr/>
      </dsp:nvSpPr>
      <dsp:spPr>
        <a:xfrm>
          <a:off x="2802371" y="459729"/>
          <a:ext cx="1887311" cy="1887311"/>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Presenting mental illness as something that’s treatable </a:t>
          </a:r>
        </a:p>
      </dsp:txBody>
      <dsp:txXfrm>
        <a:off x="2894502" y="551860"/>
        <a:ext cx="1703049" cy="1703049"/>
      </dsp:txXfrm>
    </dsp:sp>
    <dsp:sp modelId="{6EBE0578-FF8E-4DD6-9DC7-A10C0C46116B}">
      <dsp:nvSpPr>
        <dsp:cNvPr id="0" name=""/>
        <dsp:cNvSpPr/>
      </dsp:nvSpPr>
      <dsp:spPr>
        <a:xfrm>
          <a:off x="769882" y="2492218"/>
          <a:ext cx="1887311" cy="1887311"/>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Increasing patients’ hope for recovery</a:t>
          </a:r>
        </a:p>
      </dsp:txBody>
      <dsp:txXfrm>
        <a:off x="862013" y="2584349"/>
        <a:ext cx="1703049" cy="1703049"/>
      </dsp:txXfrm>
    </dsp:sp>
    <dsp:sp modelId="{D5B1CDC2-433F-49A8-8B82-770D73AE0AA6}">
      <dsp:nvSpPr>
        <dsp:cNvPr id="0" name=""/>
        <dsp:cNvSpPr/>
      </dsp:nvSpPr>
      <dsp:spPr>
        <a:xfrm>
          <a:off x="2802371" y="2492218"/>
          <a:ext cx="1887311" cy="1887311"/>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Legislation (e.g., Patient Protection and Affordable Care Act of 2010, Mental Health Parity and Addiction Equity Act of 2008, Americans with Disabilities Act of 1990)</a:t>
          </a:r>
        </a:p>
      </dsp:txBody>
      <dsp:txXfrm>
        <a:off x="2894502" y="2584349"/>
        <a:ext cx="1703049" cy="17030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44F9F-576F-49C8-8E05-9DC10ABCCD6C}">
      <dsp:nvSpPr>
        <dsp:cNvPr id="0" name=""/>
        <dsp:cNvSpPr/>
      </dsp:nvSpPr>
      <dsp:spPr>
        <a:xfrm>
          <a:off x="0" y="2957136"/>
          <a:ext cx="6266011" cy="194020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Treatments</a:t>
          </a:r>
        </a:p>
      </dsp:txBody>
      <dsp:txXfrm>
        <a:off x="0" y="2957136"/>
        <a:ext cx="6266011" cy="1047708"/>
      </dsp:txXfrm>
    </dsp:sp>
    <dsp:sp modelId="{7FFFA7CD-E114-4A70-B457-7D97CD5ABCF2}">
      <dsp:nvSpPr>
        <dsp:cNvPr id="0" name=""/>
        <dsp:cNvSpPr/>
      </dsp:nvSpPr>
      <dsp:spPr>
        <a:xfrm>
          <a:off x="0" y="3966040"/>
          <a:ext cx="3133005" cy="89249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Trephination </a:t>
          </a:r>
          <a:r>
            <a:rPr lang="en-US" sz="1600" kern="1200">
              <a:sym typeface="Wingdings" panose="05000000000000000000" pitchFamily="2" charset="2"/>
            </a:rPr>
            <a:t></a:t>
          </a:r>
          <a:r>
            <a:rPr lang="en-US" sz="1600" kern="1200"/>
            <a:t> a process in which a stone implement is used to remove a part of the skull so as to allow evil spirits to escape </a:t>
          </a:r>
        </a:p>
      </dsp:txBody>
      <dsp:txXfrm>
        <a:off x="0" y="3966040"/>
        <a:ext cx="3133005" cy="892492"/>
      </dsp:txXfrm>
    </dsp:sp>
    <dsp:sp modelId="{5FC7AE03-A221-4132-BE34-77F2E91A8B74}">
      <dsp:nvSpPr>
        <dsp:cNvPr id="0" name=""/>
        <dsp:cNvSpPr/>
      </dsp:nvSpPr>
      <dsp:spPr>
        <a:xfrm>
          <a:off x="3133005" y="3966040"/>
          <a:ext cx="3133005" cy="892492"/>
        </a:xfrm>
        <a:prstGeom prst="rect">
          <a:avLst/>
        </a:prstGeom>
        <a:solidFill>
          <a:schemeClr val="accent2">
            <a:tint val="40000"/>
            <a:alpha val="90000"/>
            <a:hueOff val="-1967021"/>
            <a:satOff val="8325"/>
            <a:lumOff val="1417"/>
            <a:alphaOff val="0"/>
          </a:schemeClr>
        </a:solidFill>
        <a:ln w="9525" cap="rnd" cmpd="sng" algn="ctr">
          <a:solidFill>
            <a:schemeClr val="accent2">
              <a:tint val="40000"/>
              <a:alpha val="90000"/>
              <a:hueOff val="-1967021"/>
              <a:satOff val="8325"/>
              <a:lumOff val="14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Exorcism </a:t>
          </a:r>
          <a:r>
            <a:rPr lang="en-US" sz="1600" kern="1200">
              <a:sym typeface="Wingdings" panose="05000000000000000000" pitchFamily="2" charset="2"/>
            </a:rPr>
            <a:t></a:t>
          </a:r>
          <a:r>
            <a:rPr lang="en-US" sz="1600" kern="1200"/>
            <a:t> the casting out of evil spirits through prayer, magic, flogging, etc. </a:t>
          </a:r>
        </a:p>
      </dsp:txBody>
      <dsp:txXfrm>
        <a:off x="3133005" y="3966040"/>
        <a:ext cx="3133005" cy="892492"/>
      </dsp:txXfrm>
    </dsp:sp>
    <dsp:sp modelId="{2539FF27-9E54-4BBB-B682-986F600071BF}">
      <dsp:nvSpPr>
        <dsp:cNvPr id="0" name=""/>
        <dsp:cNvSpPr/>
      </dsp:nvSpPr>
      <dsp:spPr>
        <a:xfrm rot="10800000">
          <a:off x="0" y="2209"/>
          <a:ext cx="6266011" cy="2984029"/>
        </a:xfrm>
        <a:prstGeom prst="upArrowCallout">
          <a:avLst/>
        </a:prstGeom>
        <a:gradFill rotWithShape="0">
          <a:gsLst>
            <a:gs pos="0">
              <a:schemeClr val="accent2">
                <a:hueOff val="-1494908"/>
                <a:satOff val="-418"/>
                <a:lumOff val="7058"/>
                <a:alphaOff val="0"/>
                <a:tint val="96000"/>
                <a:lumMod val="104000"/>
              </a:schemeClr>
            </a:gs>
            <a:gs pos="100000">
              <a:schemeClr val="accent2">
                <a:hueOff val="-1494908"/>
                <a:satOff val="-418"/>
                <a:lumOff val="70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Prehistoric cultures often held a supernatural view of abnormal behavior; they thought mental illness was the work of evil spirits, demons, gods, witches, etc. </a:t>
          </a:r>
        </a:p>
      </dsp:txBody>
      <dsp:txXfrm rot="10800000">
        <a:off x="0" y="2209"/>
        <a:ext cx="6266011" cy="19389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D6E01-0FB2-4F94-A796-86EE3FC2DCE3}">
      <dsp:nvSpPr>
        <dsp:cNvPr id="0" name=""/>
        <dsp:cNvSpPr/>
      </dsp:nvSpPr>
      <dsp:spPr>
        <a:xfrm>
          <a:off x="0" y="2920749"/>
          <a:ext cx="5459565" cy="191632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Mass madness </a:t>
          </a:r>
          <a:r>
            <a:rPr lang="en-US" sz="1900" kern="1200">
              <a:sym typeface="Wingdings" panose="05000000000000000000" pitchFamily="2" charset="2"/>
            </a:rPr>
            <a:t></a:t>
          </a:r>
          <a:r>
            <a:rPr lang="en-US" sz="1900" kern="1200"/>
            <a:t> aka group hysteria, occurred when large numbers of people displayed similar symptoms and false beliefs (e.g., that they were possessed by wolves or that they had to dance)</a:t>
          </a:r>
        </a:p>
      </dsp:txBody>
      <dsp:txXfrm>
        <a:off x="0" y="2920749"/>
        <a:ext cx="5459565" cy="1916328"/>
      </dsp:txXfrm>
    </dsp:sp>
    <dsp:sp modelId="{5EB80EA6-ECA8-44D3-A994-1C75C4D49FE3}">
      <dsp:nvSpPr>
        <dsp:cNvPr id="0" name=""/>
        <dsp:cNvSpPr/>
      </dsp:nvSpPr>
      <dsp:spPr>
        <a:xfrm rot="10800000">
          <a:off x="0" y="2182"/>
          <a:ext cx="5459565" cy="2947312"/>
        </a:xfrm>
        <a:prstGeom prst="upArrowCallout">
          <a:avLst/>
        </a:prstGeom>
        <a:solidFill>
          <a:schemeClr val="accent2">
            <a:hueOff val="-1494908"/>
            <a:satOff val="-418"/>
            <a:lumOff val="7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Mental illness was once again thought to be caused by demonic possession and was treated through religious ceremonies (e.g., exorcism). </a:t>
          </a:r>
        </a:p>
      </dsp:txBody>
      <dsp:txXfrm rot="-10800000">
        <a:off x="0" y="2182"/>
        <a:ext cx="5459565" cy="1034506"/>
      </dsp:txXfrm>
    </dsp:sp>
    <dsp:sp modelId="{1A1B3300-6E01-4C79-86FA-2577679530D9}">
      <dsp:nvSpPr>
        <dsp:cNvPr id="0" name=""/>
        <dsp:cNvSpPr/>
      </dsp:nvSpPr>
      <dsp:spPr>
        <a:xfrm>
          <a:off x="0" y="1036688"/>
          <a:ext cx="5459565" cy="88124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In some extreme cases, the mentally ill would be confined, beaten, or even executed. </a:t>
          </a:r>
        </a:p>
      </dsp:txBody>
      <dsp:txXfrm>
        <a:off x="0" y="1036688"/>
        <a:ext cx="5459565" cy="8812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569D-3C41-4816-B246-163E01246B65}">
      <dsp:nvSpPr>
        <dsp:cNvPr id="0" name=""/>
        <dsp:cNvSpPr/>
      </dsp:nvSpPr>
      <dsp:spPr>
        <a:xfrm>
          <a:off x="2027" y="544298"/>
          <a:ext cx="2273128" cy="113656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Humanism </a:t>
          </a:r>
          <a:r>
            <a:rPr lang="en-US" sz="1500" kern="1200">
              <a:sym typeface="Wingdings" panose="05000000000000000000" pitchFamily="2" charset="2"/>
            </a:rPr>
            <a:t></a:t>
          </a:r>
          <a:r>
            <a:rPr lang="en-US" sz="1500" kern="1200"/>
            <a:t> the worldview that emphasizes human welfare and the uniqueness of the individual </a:t>
          </a:r>
        </a:p>
      </dsp:txBody>
      <dsp:txXfrm>
        <a:off x="35316" y="577587"/>
        <a:ext cx="2206550" cy="1069986"/>
      </dsp:txXfrm>
    </dsp:sp>
    <dsp:sp modelId="{B39BE7F3-C999-4143-A0EC-92D8F6A04B7D}">
      <dsp:nvSpPr>
        <dsp:cNvPr id="0" name=""/>
        <dsp:cNvSpPr/>
      </dsp:nvSpPr>
      <dsp:spPr>
        <a:xfrm>
          <a:off x="2027" y="1851347"/>
          <a:ext cx="2273128" cy="113656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Asylums </a:t>
          </a:r>
          <a:r>
            <a:rPr lang="en-US" sz="1500" kern="1200">
              <a:sym typeface="Wingdings" panose="05000000000000000000" pitchFamily="2" charset="2"/>
            </a:rPr>
            <a:t></a:t>
          </a:r>
          <a:r>
            <a:rPr lang="en-US" sz="1500" kern="1200"/>
            <a:t> places of refuge for the mentally ill</a:t>
          </a:r>
        </a:p>
      </dsp:txBody>
      <dsp:txXfrm>
        <a:off x="35316" y="1884636"/>
        <a:ext cx="2206550" cy="1069986"/>
      </dsp:txXfrm>
    </dsp:sp>
    <dsp:sp modelId="{327C5830-5079-4296-8337-308B2DB0AB63}">
      <dsp:nvSpPr>
        <dsp:cNvPr id="0" name=""/>
        <dsp:cNvSpPr/>
      </dsp:nvSpPr>
      <dsp:spPr>
        <a:xfrm rot="18289469">
          <a:off x="1933680" y="1744967"/>
          <a:ext cx="1592204" cy="42275"/>
        </a:xfrm>
        <a:custGeom>
          <a:avLst/>
          <a:gdLst/>
          <a:ahLst/>
          <a:cxnLst/>
          <a:rect l="0" t="0" r="0" b="0"/>
          <a:pathLst>
            <a:path>
              <a:moveTo>
                <a:pt x="0" y="21137"/>
              </a:moveTo>
              <a:lnTo>
                <a:pt x="1592204"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89977" y="1726300"/>
        <a:ext cx="79610" cy="79610"/>
      </dsp:txXfrm>
    </dsp:sp>
    <dsp:sp modelId="{9F419C77-346F-4EBC-B07B-68983E4D322A}">
      <dsp:nvSpPr>
        <dsp:cNvPr id="0" name=""/>
        <dsp:cNvSpPr/>
      </dsp:nvSpPr>
      <dsp:spPr>
        <a:xfrm>
          <a:off x="3184408" y="544298"/>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Became popular in the 16</a:t>
          </a:r>
          <a:r>
            <a:rPr lang="en-US" sz="1500" kern="1200" baseline="30000"/>
            <a:t>th</a:t>
          </a:r>
          <a:r>
            <a:rPr lang="en-US" sz="1500" kern="1200"/>
            <a:t> century </a:t>
          </a:r>
        </a:p>
      </dsp:txBody>
      <dsp:txXfrm>
        <a:off x="3217697" y="577587"/>
        <a:ext cx="2206550" cy="1069986"/>
      </dsp:txXfrm>
    </dsp:sp>
    <dsp:sp modelId="{35D72552-FFCE-406F-9BF1-31702D58467B}">
      <dsp:nvSpPr>
        <dsp:cNvPr id="0" name=""/>
        <dsp:cNvSpPr/>
      </dsp:nvSpPr>
      <dsp:spPr>
        <a:xfrm>
          <a:off x="2275156" y="2398492"/>
          <a:ext cx="909251" cy="42275"/>
        </a:xfrm>
        <a:custGeom>
          <a:avLst/>
          <a:gdLst/>
          <a:ahLst/>
          <a:cxnLst/>
          <a:rect l="0" t="0" r="0" b="0"/>
          <a:pathLst>
            <a:path>
              <a:moveTo>
                <a:pt x="0" y="21137"/>
              </a:moveTo>
              <a:lnTo>
                <a:pt x="909251"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7051" y="2396898"/>
        <a:ext cx="45462" cy="45462"/>
      </dsp:txXfrm>
    </dsp:sp>
    <dsp:sp modelId="{4686B1F6-B629-41C9-B4EA-17A73AE942F2}">
      <dsp:nvSpPr>
        <dsp:cNvPr id="0" name=""/>
        <dsp:cNvSpPr/>
      </dsp:nvSpPr>
      <dsp:spPr>
        <a:xfrm>
          <a:off x="3184408" y="1851347"/>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Benign at the beginning </a:t>
          </a:r>
        </a:p>
      </dsp:txBody>
      <dsp:txXfrm>
        <a:off x="3217697" y="1884636"/>
        <a:ext cx="2206550" cy="1069986"/>
      </dsp:txXfrm>
    </dsp:sp>
    <dsp:sp modelId="{B05B704B-06CC-4F22-90AB-7E0DA28B42F5}">
      <dsp:nvSpPr>
        <dsp:cNvPr id="0" name=""/>
        <dsp:cNvSpPr/>
      </dsp:nvSpPr>
      <dsp:spPr>
        <a:xfrm rot="3310531">
          <a:off x="1933680" y="3052016"/>
          <a:ext cx="1592204" cy="42275"/>
        </a:xfrm>
        <a:custGeom>
          <a:avLst/>
          <a:gdLst/>
          <a:ahLst/>
          <a:cxnLst/>
          <a:rect l="0" t="0" r="0" b="0"/>
          <a:pathLst>
            <a:path>
              <a:moveTo>
                <a:pt x="0" y="21137"/>
              </a:moveTo>
              <a:lnTo>
                <a:pt x="1592204"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89977" y="3033349"/>
        <a:ext cx="79610" cy="79610"/>
      </dsp:txXfrm>
    </dsp:sp>
    <dsp:sp modelId="{E65615C3-AE33-4641-BCF0-034013F5AD60}">
      <dsp:nvSpPr>
        <dsp:cNvPr id="0" name=""/>
        <dsp:cNvSpPr/>
      </dsp:nvSpPr>
      <dsp:spPr>
        <a:xfrm>
          <a:off x="3184408" y="3158396"/>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But soon, with population overflow in these asylums, a standard of treatment was forgotten (e.g., Bethlem Hospital, London)</a:t>
          </a:r>
        </a:p>
      </dsp:txBody>
      <dsp:txXfrm>
        <a:off x="3217697" y="3191685"/>
        <a:ext cx="2206550" cy="1069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71CAC-B311-4AA4-87A0-9030BCC1243E}">
      <dsp:nvSpPr>
        <dsp:cNvPr id="0" name=""/>
        <dsp:cNvSpPr/>
      </dsp:nvSpPr>
      <dsp:spPr>
        <a:xfrm>
          <a:off x="6525905" y="1224152"/>
          <a:ext cx="2353268" cy="559971"/>
        </a:xfrm>
        <a:custGeom>
          <a:avLst/>
          <a:gdLst/>
          <a:ahLst/>
          <a:cxnLst/>
          <a:rect l="0" t="0" r="0" b="0"/>
          <a:pathLst>
            <a:path>
              <a:moveTo>
                <a:pt x="0" y="0"/>
              </a:moveTo>
              <a:lnTo>
                <a:pt x="0" y="381603"/>
              </a:lnTo>
              <a:lnTo>
                <a:pt x="2353268" y="381603"/>
              </a:lnTo>
              <a:lnTo>
                <a:pt x="2353268"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49C740-9334-411F-AC5E-3CDBC5778043}">
      <dsp:nvSpPr>
        <dsp:cNvPr id="0" name=""/>
        <dsp:cNvSpPr/>
      </dsp:nvSpPr>
      <dsp:spPr>
        <a:xfrm>
          <a:off x="6480185" y="1224152"/>
          <a:ext cx="91440" cy="559971"/>
        </a:xfrm>
        <a:custGeom>
          <a:avLst/>
          <a:gdLst/>
          <a:ahLst/>
          <a:cxnLst/>
          <a:rect l="0" t="0" r="0" b="0"/>
          <a:pathLst>
            <a:path>
              <a:moveTo>
                <a:pt x="45720" y="0"/>
              </a:moveTo>
              <a:lnTo>
                <a:pt x="45720"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CF8EA9-2AEE-4A9D-9FD2-6E3FA7D07118}">
      <dsp:nvSpPr>
        <dsp:cNvPr id="0" name=""/>
        <dsp:cNvSpPr/>
      </dsp:nvSpPr>
      <dsp:spPr>
        <a:xfrm>
          <a:off x="4172636" y="1224152"/>
          <a:ext cx="2353268" cy="559971"/>
        </a:xfrm>
        <a:custGeom>
          <a:avLst/>
          <a:gdLst/>
          <a:ahLst/>
          <a:cxnLst/>
          <a:rect l="0" t="0" r="0" b="0"/>
          <a:pathLst>
            <a:path>
              <a:moveTo>
                <a:pt x="2353268" y="0"/>
              </a:moveTo>
              <a:lnTo>
                <a:pt x="2353268" y="381603"/>
              </a:lnTo>
              <a:lnTo>
                <a:pt x="0" y="381603"/>
              </a:lnTo>
              <a:lnTo>
                <a:pt x="0"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A59ED3-A1AC-4968-A037-2E7B5CB9E4D9}">
      <dsp:nvSpPr>
        <dsp:cNvPr id="0" name=""/>
        <dsp:cNvSpPr/>
      </dsp:nvSpPr>
      <dsp:spPr>
        <a:xfrm>
          <a:off x="856666" y="1521"/>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A9B2BAA-E4CA-4B0A-8EB9-0A73CF763B61}">
      <dsp:nvSpPr>
        <dsp:cNvPr id="0" name=""/>
        <dsp:cNvSpPr/>
      </dsp:nvSpPr>
      <dsp:spPr>
        <a:xfrm>
          <a:off x="1070600"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Managed health care refers to a type of health insurance in which the insurance company determines the cost of services, providers a person may see, and the number of visits a subscriber can have within a year. </a:t>
          </a:r>
        </a:p>
      </dsp:txBody>
      <dsp:txXfrm>
        <a:off x="1106410" y="240568"/>
        <a:ext cx="1853781" cy="1151010"/>
      </dsp:txXfrm>
    </dsp:sp>
    <dsp:sp modelId="{DED81140-C06F-48F6-8132-E92C005D56B4}">
      <dsp:nvSpPr>
        <dsp:cNvPr id="0" name=""/>
        <dsp:cNvSpPr/>
      </dsp:nvSpPr>
      <dsp:spPr>
        <a:xfrm>
          <a:off x="3209935" y="1521"/>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B77FBEE-57FA-4970-B2E0-E76C27061BBB}">
      <dsp:nvSpPr>
        <dsp:cNvPr id="0" name=""/>
        <dsp:cNvSpPr/>
      </dsp:nvSpPr>
      <dsp:spPr>
        <a:xfrm>
          <a:off x="3423868"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Subscribers of managed health care do not pay out-of-pocket although they may have co-pays due. </a:t>
          </a:r>
        </a:p>
      </dsp:txBody>
      <dsp:txXfrm>
        <a:off x="3459678" y="240568"/>
        <a:ext cx="1853781" cy="1151010"/>
      </dsp:txXfrm>
    </dsp:sp>
    <dsp:sp modelId="{73667F89-47D0-42F4-8A92-5A2EB108A884}">
      <dsp:nvSpPr>
        <dsp:cNvPr id="0" name=""/>
        <dsp:cNvSpPr/>
      </dsp:nvSpPr>
      <dsp:spPr>
        <a:xfrm>
          <a:off x="5563204" y="1521"/>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02DBA48-5966-4C64-B675-040C92C64630}">
      <dsp:nvSpPr>
        <dsp:cNvPr id="0" name=""/>
        <dsp:cNvSpPr/>
      </dsp:nvSpPr>
      <dsp:spPr>
        <a:xfrm>
          <a:off x="5777137"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Three types of managed health care: </a:t>
          </a:r>
        </a:p>
      </dsp:txBody>
      <dsp:txXfrm>
        <a:off x="5812947" y="240568"/>
        <a:ext cx="1853781" cy="1151010"/>
      </dsp:txXfrm>
    </dsp:sp>
    <dsp:sp modelId="{88E6ADB1-875C-4CFE-B1E2-77186C0641A0}">
      <dsp:nvSpPr>
        <dsp:cNvPr id="0" name=""/>
        <dsp:cNvSpPr/>
      </dsp:nvSpPr>
      <dsp:spPr>
        <a:xfrm>
          <a:off x="3209935" y="1784123"/>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6B9B3F7-6532-4C45-ABD5-38BEE00FCE39}">
      <dsp:nvSpPr>
        <dsp:cNvPr id="0" name=""/>
        <dsp:cNvSpPr/>
      </dsp:nvSpPr>
      <dsp:spPr>
        <a:xfrm>
          <a:off x="3423868"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Health Maintenance Organizations (HMO) </a:t>
          </a:r>
          <a:r>
            <a:rPr lang="en-US" sz="1000" kern="1200">
              <a:sym typeface="Wingdings" panose="05000000000000000000" pitchFamily="2" charset="2"/>
            </a:rPr>
            <a:t></a:t>
          </a:r>
          <a:r>
            <a:rPr lang="en-US" sz="1000" kern="1200"/>
            <a:t> a subscriber chooses a primary care physician who then sends the subscriber to other providers </a:t>
          </a:r>
        </a:p>
      </dsp:txBody>
      <dsp:txXfrm>
        <a:off x="3459678" y="2023169"/>
        <a:ext cx="1853781" cy="1151010"/>
      </dsp:txXfrm>
    </dsp:sp>
    <dsp:sp modelId="{E55AB4C3-BA44-4304-A397-213D7358E366}">
      <dsp:nvSpPr>
        <dsp:cNvPr id="0" name=""/>
        <dsp:cNvSpPr/>
      </dsp:nvSpPr>
      <dsp:spPr>
        <a:xfrm>
          <a:off x="5563204" y="1784123"/>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89827CE-C359-4756-A65F-5D94EBFFD22A}">
      <dsp:nvSpPr>
        <dsp:cNvPr id="0" name=""/>
        <dsp:cNvSpPr/>
      </dsp:nvSpPr>
      <dsp:spPr>
        <a:xfrm>
          <a:off x="5777137"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Preferred Provider Organizations (PPO) </a:t>
          </a:r>
          <a:r>
            <a:rPr lang="en-US" sz="1000" kern="1200">
              <a:sym typeface="Wingdings" panose="05000000000000000000" pitchFamily="2" charset="2"/>
            </a:rPr>
            <a:t></a:t>
          </a:r>
          <a:r>
            <a:rPr lang="en-US" sz="1000" kern="1200"/>
            <a:t> if a subscriber seeks care from within network, the insurance will cover more of the costs </a:t>
          </a:r>
        </a:p>
      </dsp:txBody>
      <dsp:txXfrm>
        <a:off x="5812947" y="2023169"/>
        <a:ext cx="1853781" cy="1151010"/>
      </dsp:txXfrm>
    </dsp:sp>
    <dsp:sp modelId="{6849C454-22EF-491D-A312-1CFFF091C12C}">
      <dsp:nvSpPr>
        <dsp:cNvPr id="0" name=""/>
        <dsp:cNvSpPr/>
      </dsp:nvSpPr>
      <dsp:spPr>
        <a:xfrm>
          <a:off x="7916473" y="1784123"/>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7DD7EC3-FB32-4AE8-A284-CB3DA8BFE2DE}">
      <dsp:nvSpPr>
        <dsp:cNvPr id="0" name=""/>
        <dsp:cNvSpPr/>
      </dsp:nvSpPr>
      <dsp:spPr>
        <a:xfrm>
          <a:off x="8130406"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Point of Service (POS) </a:t>
          </a:r>
          <a:r>
            <a:rPr lang="en-US" sz="1000" kern="1200">
              <a:sym typeface="Wingdings" panose="05000000000000000000" pitchFamily="2" charset="2"/>
            </a:rPr>
            <a:t></a:t>
          </a:r>
          <a:r>
            <a:rPr lang="en-US" sz="1000" kern="1200"/>
            <a:t> a subscriber gets to choose between an HMO and PPO each time care is needed</a:t>
          </a:r>
        </a:p>
      </dsp:txBody>
      <dsp:txXfrm>
        <a:off x="8166216" y="2023169"/>
        <a:ext cx="1853781" cy="1151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CDC8-1B9D-4336-9037-EBCD6BE445FA}">
      <dsp:nvSpPr>
        <dsp:cNvPr id="0" name=""/>
        <dsp:cNvSpPr/>
      </dsp:nvSpPr>
      <dsp:spPr>
        <a:xfrm>
          <a:off x="780272" y="540095"/>
          <a:ext cx="619155" cy="7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9FD9B0-5409-4935-90F3-1EAC02915D71}">
      <dsp:nvSpPr>
        <dsp:cNvPr id="0" name=""/>
        <dsp:cNvSpPr/>
      </dsp:nvSpPr>
      <dsp:spPr>
        <a:xfrm>
          <a:off x="1436576" y="488122"/>
          <a:ext cx="71202" cy="133726"/>
        </a:xfrm>
        <a:prstGeom prst="chevron">
          <a:avLst>
            <a:gd name="adj" fmla="val 9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E3594E-221F-4FFF-BBA9-8F850D7C0D29}">
      <dsp:nvSpPr>
        <dsp:cNvPr id="0" name=""/>
        <dsp:cNvSpPr/>
      </dsp:nvSpPr>
      <dsp:spPr>
        <a:xfrm>
          <a:off x="414177" y="251431"/>
          <a:ext cx="577400" cy="57740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498735" y="335989"/>
        <a:ext cx="408284" cy="408284"/>
      </dsp:txXfrm>
    </dsp:sp>
    <dsp:sp modelId="{E263DADD-FAB6-4F21-B2ED-CFA9E91A2120}">
      <dsp:nvSpPr>
        <dsp:cNvPr id="0" name=""/>
        <dsp:cNvSpPr/>
      </dsp:nvSpPr>
      <dsp:spPr>
        <a:xfrm>
          <a:off x="6328" y="994417"/>
          <a:ext cx="1393098"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Ask questions and think critically </a:t>
          </a:r>
        </a:p>
      </dsp:txBody>
      <dsp:txXfrm>
        <a:off x="6328" y="1273037"/>
        <a:ext cx="1393098" cy="1686980"/>
      </dsp:txXfrm>
    </dsp:sp>
    <dsp:sp modelId="{0AA3DA66-758E-484B-A2FC-2C965FD67118}">
      <dsp:nvSpPr>
        <dsp:cNvPr id="0" name=""/>
        <dsp:cNvSpPr/>
      </dsp:nvSpPr>
      <dsp:spPr>
        <a:xfrm>
          <a:off x="1554216" y="540120"/>
          <a:ext cx="1393098" cy="72"/>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C42C21-D188-4939-93EE-D5DFFE9A6EB2}">
      <dsp:nvSpPr>
        <dsp:cNvPr id="0" name=""/>
        <dsp:cNvSpPr/>
      </dsp:nvSpPr>
      <dsp:spPr>
        <a:xfrm>
          <a:off x="2984464" y="488142"/>
          <a:ext cx="71202" cy="133748"/>
        </a:xfrm>
        <a:prstGeom prst="chevron">
          <a:avLst>
            <a:gd name="adj" fmla="val 90000"/>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1C04DC-7EEA-41E4-AA5B-0EC3C7FEB69D}">
      <dsp:nvSpPr>
        <dsp:cNvPr id="0" name=""/>
        <dsp:cNvSpPr/>
      </dsp:nvSpPr>
      <dsp:spPr>
        <a:xfrm>
          <a:off x="1962065" y="251455"/>
          <a:ext cx="577400" cy="577400"/>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046623" y="336013"/>
        <a:ext cx="408284" cy="408284"/>
      </dsp:txXfrm>
    </dsp:sp>
    <dsp:sp modelId="{8566646B-AB17-40C8-BA55-84D3E82D3D2E}">
      <dsp:nvSpPr>
        <dsp:cNvPr id="0" name=""/>
        <dsp:cNvSpPr/>
      </dsp:nvSpPr>
      <dsp:spPr>
        <a:xfrm>
          <a:off x="1554216" y="994480"/>
          <a:ext cx="1393098"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Identify a research question or problem to investigate (tip: start with a literature review to see where you can fill in the gaps of current knowledge!) </a:t>
          </a:r>
        </a:p>
      </dsp:txBody>
      <dsp:txXfrm>
        <a:off x="1554216" y="1273100"/>
        <a:ext cx="1393098" cy="1686980"/>
      </dsp:txXfrm>
    </dsp:sp>
    <dsp:sp modelId="{C568C71E-B974-4D88-A44D-29E696BD1A7B}">
      <dsp:nvSpPr>
        <dsp:cNvPr id="0" name=""/>
        <dsp:cNvSpPr/>
      </dsp:nvSpPr>
      <dsp:spPr>
        <a:xfrm>
          <a:off x="3102103" y="540120"/>
          <a:ext cx="1393098" cy="72"/>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0AD693-336D-4479-B6C3-217B94C9FDAD}">
      <dsp:nvSpPr>
        <dsp:cNvPr id="0" name=""/>
        <dsp:cNvSpPr/>
      </dsp:nvSpPr>
      <dsp:spPr>
        <a:xfrm>
          <a:off x="4532351" y="488142"/>
          <a:ext cx="71202" cy="133748"/>
        </a:xfrm>
        <a:prstGeom prst="chevron">
          <a:avLst>
            <a:gd name="adj" fmla="val 9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EE4FE1-7665-4691-AB78-93C561B6AA6E}">
      <dsp:nvSpPr>
        <dsp:cNvPr id="0" name=""/>
        <dsp:cNvSpPr/>
      </dsp:nvSpPr>
      <dsp:spPr>
        <a:xfrm>
          <a:off x="3509953" y="251455"/>
          <a:ext cx="577400" cy="577400"/>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594511" y="336013"/>
        <a:ext cx="408284" cy="408284"/>
      </dsp:txXfrm>
    </dsp:sp>
    <dsp:sp modelId="{10D036A9-B125-48BB-B346-5E45A54AB8E1}">
      <dsp:nvSpPr>
        <dsp:cNvPr id="0" name=""/>
        <dsp:cNvSpPr/>
      </dsp:nvSpPr>
      <dsp:spPr>
        <a:xfrm>
          <a:off x="3102103" y="994480"/>
          <a:ext cx="1393098"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Attempt to explain the phenomena by creating a theory and/or a testable hypothesis</a:t>
          </a:r>
        </a:p>
      </dsp:txBody>
      <dsp:txXfrm>
        <a:off x="3102103" y="1273100"/>
        <a:ext cx="1393098" cy="1686980"/>
      </dsp:txXfrm>
    </dsp:sp>
    <dsp:sp modelId="{B4F19C23-CF7A-44D2-9551-C586948116D9}">
      <dsp:nvSpPr>
        <dsp:cNvPr id="0" name=""/>
        <dsp:cNvSpPr/>
      </dsp:nvSpPr>
      <dsp:spPr>
        <a:xfrm>
          <a:off x="4649991" y="540120"/>
          <a:ext cx="1393098" cy="72"/>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2A49FA-3561-4493-B112-56E024F3AF45}">
      <dsp:nvSpPr>
        <dsp:cNvPr id="0" name=""/>
        <dsp:cNvSpPr/>
      </dsp:nvSpPr>
      <dsp:spPr>
        <a:xfrm>
          <a:off x="6080239" y="488142"/>
          <a:ext cx="71202" cy="133748"/>
        </a:xfrm>
        <a:prstGeom prst="chevron">
          <a:avLst>
            <a:gd name="adj" fmla="val 9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6B40A2-6184-45F6-B6B3-A1C0C3D3571C}">
      <dsp:nvSpPr>
        <dsp:cNvPr id="0" name=""/>
        <dsp:cNvSpPr/>
      </dsp:nvSpPr>
      <dsp:spPr>
        <a:xfrm>
          <a:off x="5057840" y="251455"/>
          <a:ext cx="577400" cy="577400"/>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142398" y="336013"/>
        <a:ext cx="408284" cy="408284"/>
      </dsp:txXfrm>
    </dsp:sp>
    <dsp:sp modelId="{2C6CC65A-7A86-4825-AC67-6693B289D991}">
      <dsp:nvSpPr>
        <dsp:cNvPr id="0" name=""/>
        <dsp:cNvSpPr/>
      </dsp:nvSpPr>
      <dsp:spPr>
        <a:xfrm>
          <a:off x="4649991" y="994480"/>
          <a:ext cx="1393098"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Test the hypothesis by performing a research design</a:t>
          </a:r>
        </a:p>
      </dsp:txBody>
      <dsp:txXfrm>
        <a:off x="4649991" y="1273100"/>
        <a:ext cx="1393098" cy="1686980"/>
      </dsp:txXfrm>
    </dsp:sp>
    <dsp:sp modelId="{6A950C29-A577-45B0-8EE4-9B88CA02A674}">
      <dsp:nvSpPr>
        <dsp:cNvPr id="0" name=""/>
        <dsp:cNvSpPr/>
      </dsp:nvSpPr>
      <dsp:spPr>
        <a:xfrm>
          <a:off x="6197879" y="540120"/>
          <a:ext cx="1393098" cy="72"/>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FD967A-EAFC-446D-B7E1-ED559F8A1D65}">
      <dsp:nvSpPr>
        <dsp:cNvPr id="0" name=""/>
        <dsp:cNvSpPr/>
      </dsp:nvSpPr>
      <dsp:spPr>
        <a:xfrm>
          <a:off x="7628127" y="488142"/>
          <a:ext cx="71202" cy="133748"/>
        </a:xfrm>
        <a:prstGeom prst="chevron">
          <a:avLst>
            <a:gd name="adj" fmla="val 9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E6C56A-A184-4FB4-A811-EA58C8C203E6}">
      <dsp:nvSpPr>
        <dsp:cNvPr id="0" name=""/>
        <dsp:cNvSpPr/>
      </dsp:nvSpPr>
      <dsp:spPr>
        <a:xfrm>
          <a:off x="6605728" y="251455"/>
          <a:ext cx="577400" cy="577400"/>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6690286" y="336013"/>
        <a:ext cx="408284" cy="408284"/>
      </dsp:txXfrm>
    </dsp:sp>
    <dsp:sp modelId="{1B77601B-0952-4850-8085-540CEE5E5F1E}">
      <dsp:nvSpPr>
        <dsp:cNvPr id="0" name=""/>
        <dsp:cNvSpPr/>
      </dsp:nvSpPr>
      <dsp:spPr>
        <a:xfrm>
          <a:off x="6197879" y="994480"/>
          <a:ext cx="1393098"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Interpret the results using meaningful statistics)</a:t>
          </a:r>
        </a:p>
      </dsp:txBody>
      <dsp:txXfrm>
        <a:off x="6197879" y="1273100"/>
        <a:ext cx="1393098" cy="1686980"/>
      </dsp:txXfrm>
    </dsp:sp>
    <dsp:sp modelId="{DF64696E-38C4-4773-A9BC-9A622130D8B3}">
      <dsp:nvSpPr>
        <dsp:cNvPr id="0" name=""/>
        <dsp:cNvSpPr/>
      </dsp:nvSpPr>
      <dsp:spPr>
        <a:xfrm>
          <a:off x="7745766" y="540120"/>
          <a:ext cx="1393098" cy="7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47286C-156E-45A1-8831-F9AC4C3636B9}">
      <dsp:nvSpPr>
        <dsp:cNvPr id="0" name=""/>
        <dsp:cNvSpPr/>
      </dsp:nvSpPr>
      <dsp:spPr>
        <a:xfrm>
          <a:off x="9176015" y="488142"/>
          <a:ext cx="71202" cy="133748"/>
        </a:xfrm>
        <a:prstGeom prst="chevron">
          <a:avLst>
            <a:gd name="adj" fmla="val 9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FE6853-03B6-4404-9C1A-7F9A2CDC4F5C}">
      <dsp:nvSpPr>
        <dsp:cNvPr id="0" name=""/>
        <dsp:cNvSpPr/>
      </dsp:nvSpPr>
      <dsp:spPr>
        <a:xfrm>
          <a:off x="8153616" y="251455"/>
          <a:ext cx="577400" cy="57740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6</a:t>
          </a:r>
        </a:p>
      </dsp:txBody>
      <dsp:txXfrm>
        <a:off x="8238174" y="336013"/>
        <a:ext cx="408284" cy="408284"/>
      </dsp:txXfrm>
    </dsp:sp>
    <dsp:sp modelId="{A731EB4B-C21A-4E4E-B0BF-7EF827F6A186}">
      <dsp:nvSpPr>
        <dsp:cNvPr id="0" name=""/>
        <dsp:cNvSpPr/>
      </dsp:nvSpPr>
      <dsp:spPr>
        <a:xfrm>
          <a:off x="7745766" y="994480"/>
          <a:ext cx="1393098"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Draw conclusions </a:t>
          </a:r>
        </a:p>
      </dsp:txBody>
      <dsp:txXfrm>
        <a:off x="7745766" y="1273100"/>
        <a:ext cx="1393098" cy="1686980"/>
      </dsp:txXfrm>
    </dsp:sp>
    <dsp:sp modelId="{C851ECA7-CA84-4DB4-BEDD-59FC529D94D3}">
      <dsp:nvSpPr>
        <dsp:cNvPr id="0" name=""/>
        <dsp:cNvSpPr/>
      </dsp:nvSpPr>
      <dsp:spPr>
        <a:xfrm>
          <a:off x="9293654" y="540120"/>
          <a:ext cx="696549" cy="72"/>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D829BA-68D0-4E91-8E0D-73D71F051BB3}">
      <dsp:nvSpPr>
        <dsp:cNvPr id="0" name=""/>
        <dsp:cNvSpPr/>
      </dsp:nvSpPr>
      <dsp:spPr>
        <a:xfrm>
          <a:off x="9701503" y="251455"/>
          <a:ext cx="577400" cy="577400"/>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7</a:t>
          </a:r>
        </a:p>
      </dsp:txBody>
      <dsp:txXfrm>
        <a:off x="9786061" y="336013"/>
        <a:ext cx="408284" cy="408284"/>
      </dsp:txXfrm>
    </dsp:sp>
    <dsp:sp modelId="{BC46D626-5FFC-4C7C-86FE-EDEC70A1DD48}">
      <dsp:nvSpPr>
        <dsp:cNvPr id="0" name=""/>
        <dsp:cNvSpPr/>
      </dsp:nvSpPr>
      <dsp:spPr>
        <a:xfrm>
          <a:off x="9293654" y="994480"/>
          <a:ext cx="1451242"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476" tIns="165100" rIns="114476" bIns="165100" numCol="1" spcCol="1270" anchor="t" anchorCtr="0">
          <a:noAutofit/>
        </a:bodyPr>
        <a:lstStyle/>
        <a:p>
          <a:pPr marL="0" lvl="0" indent="0" algn="l" defTabSz="488950">
            <a:lnSpc>
              <a:spcPct val="90000"/>
            </a:lnSpc>
            <a:spcBef>
              <a:spcPct val="0"/>
            </a:spcBef>
            <a:spcAft>
              <a:spcPct val="35000"/>
            </a:spcAft>
            <a:buNone/>
          </a:pPr>
          <a:r>
            <a:rPr lang="en-US" sz="1100" kern="1200"/>
            <a:t>Communicate the findings with a larger scientific community so that your experiment can be replicated</a:t>
          </a:r>
        </a:p>
      </dsp:txBody>
      <dsp:txXfrm>
        <a:off x="9293654" y="1284728"/>
        <a:ext cx="1451242" cy="16753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2F135-2D94-4FB5-AF0B-EC6E7BAB5117}">
      <dsp:nvSpPr>
        <dsp:cNvPr id="0" name=""/>
        <dsp:cNvSpPr/>
      </dsp:nvSpPr>
      <dsp:spPr>
        <a:xfrm>
          <a:off x="0" y="295424"/>
          <a:ext cx="10353675" cy="10395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12420" rIns="80356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Advantage: your results aren’t tainted by the experimenter</a:t>
          </a:r>
        </a:p>
        <a:p>
          <a:pPr marL="114300" lvl="1" indent="-114300" algn="l" defTabSz="666750">
            <a:lnSpc>
              <a:spcPct val="90000"/>
            </a:lnSpc>
            <a:spcBef>
              <a:spcPct val="0"/>
            </a:spcBef>
            <a:spcAft>
              <a:spcPct val="15000"/>
            </a:spcAft>
            <a:buChar char="•"/>
          </a:pPr>
          <a:r>
            <a:rPr lang="en-US" sz="1500" kern="1200"/>
            <a:t>Disadvantage: the observation may take a long time and/or your presence may influence those being observed</a:t>
          </a:r>
        </a:p>
      </dsp:txBody>
      <dsp:txXfrm>
        <a:off x="0" y="295424"/>
        <a:ext cx="10353675" cy="1039500"/>
      </dsp:txXfrm>
    </dsp:sp>
    <dsp:sp modelId="{22E230A8-0CAC-4755-8291-DE8A5073DF01}">
      <dsp:nvSpPr>
        <dsp:cNvPr id="0" name=""/>
        <dsp:cNvSpPr/>
      </dsp:nvSpPr>
      <dsp:spPr>
        <a:xfrm>
          <a:off x="517683" y="74024"/>
          <a:ext cx="7247572" cy="4428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666750">
            <a:lnSpc>
              <a:spcPct val="90000"/>
            </a:lnSpc>
            <a:spcBef>
              <a:spcPct val="0"/>
            </a:spcBef>
            <a:spcAft>
              <a:spcPct val="35000"/>
            </a:spcAft>
            <a:buNone/>
            <a:defRPr b="1"/>
          </a:pPr>
          <a:r>
            <a:rPr lang="en-US" sz="1500" kern="1200"/>
            <a:t>Naturalistic observation </a:t>
          </a:r>
          <a:r>
            <a:rPr lang="en-US" sz="1500" kern="1200">
              <a:sym typeface="Wingdings" panose="05000000000000000000" pitchFamily="2" charset="2"/>
            </a:rPr>
            <a:t></a:t>
          </a:r>
          <a:r>
            <a:rPr lang="en-US" sz="1500" kern="1200"/>
            <a:t> where a scientist systematically studies human or animal behavior in its natural environment </a:t>
          </a:r>
        </a:p>
      </dsp:txBody>
      <dsp:txXfrm>
        <a:off x="539299" y="95640"/>
        <a:ext cx="7204340" cy="399568"/>
      </dsp:txXfrm>
    </dsp:sp>
    <dsp:sp modelId="{9B672BD6-7F5D-4965-8C1D-44B4F9AE96B2}">
      <dsp:nvSpPr>
        <dsp:cNvPr id="0" name=""/>
        <dsp:cNvSpPr/>
      </dsp:nvSpPr>
      <dsp:spPr>
        <a:xfrm>
          <a:off x="0" y="1637324"/>
          <a:ext cx="10353675" cy="850500"/>
        </a:xfrm>
        <a:prstGeom prst="rect">
          <a:avLst/>
        </a:prstGeom>
        <a:solidFill>
          <a:schemeClr val="lt1">
            <a:alpha val="90000"/>
            <a:hueOff val="0"/>
            <a:satOff val="0"/>
            <a:lumOff val="0"/>
            <a:alphaOff val="0"/>
          </a:schemeClr>
        </a:solidFill>
        <a:ln w="9525" cap="rnd" cmpd="sng" algn="ctr">
          <a:solidFill>
            <a:schemeClr val="accent5">
              <a:hueOff val="-747388"/>
              <a:satOff val="209"/>
              <a:lumOff val="-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12420" rIns="80356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Advantage: you can use sophisticated equipment</a:t>
          </a:r>
        </a:p>
        <a:p>
          <a:pPr marL="114300" lvl="1" indent="-114300" algn="l" defTabSz="666750">
            <a:lnSpc>
              <a:spcPct val="90000"/>
            </a:lnSpc>
            <a:spcBef>
              <a:spcPct val="0"/>
            </a:spcBef>
            <a:spcAft>
              <a:spcPct val="15000"/>
            </a:spcAft>
            <a:buChar char="•"/>
          </a:pPr>
          <a:r>
            <a:rPr lang="en-US" sz="1500" kern="1200"/>
            <a:t>Disadvantage: your presence could influence those being observed </a:t>
          </a:r>
        </a:p>
      </dsp:txBody>
      <dsp:txXfrm>
        <a:off x="0" y="1637324"/>
        <a:ext cx="10353675" cy="850500"/>
      </dsp:txXfrm>
    </dsp:sp>
    <dsp:sp modelId="{77670EF6-10E4-476E-BA2F-1BBABC6118DA}">
      <dsp:nvSpPr>
        <dsp:cNvPr id="0" name=""/>
        <dsp:cNvSpPr/>
      </dsp:nvSpPr>
      <dsp:spPr>
        <a:xfrm>
          <a:off x="517683" y="1415924"/>
          <a:ext cx="7247572" cy="442800"/>
        </a:xfrm>
        <a:prstGeom prst="roundRect">
          <a:avLst/>
        </a:prstGeom>
        <a:gradFill rotWithShape="0">
          <a:gsLst>
            <a:gs pos="0">
              <a:schemeClr val="accent5">
                <a:hueOff val="-747388"/>
                <a:satOff val="209"/>
                <a:lumOff val="-3529"/>
                <a:alphaOff val="0"/>
                <a:tint val="96000"/>
                <a:lumMod val="104000"/>
              </a:schemeClr>
            </a:gs>
            <a:gs pos="100000">
              <a:schemeClr val="accent5">
                <a:hueOff val="-747388"/>
                <a:satOff val="209"/>
                <a:lumOff val="-352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666750">
            <a:lnSpc>
              <a:spcPct val="90000"/>
            </a:lnSpc>
            <a:spcBef>
              <a:spcPct val="0"/>
            </a:spcBef>
            <a:spcAft>
              <a:spcPct val="35000"/>
            </a:spcAft>
            <a:buNone/>
            <a:defRPr b="1"/>
          </a:pPr>
          <a:r>
            <a:rPr lang="en-US" sz="1500" kern="1200"/>
            <a:t>Laboratory observation </a:t>
          </a:r>
          <a:r>
            <a:rPr lang="en-US" sz="1500" kern="1200">
              <a:sym typeface="Wingdings" panose="05000000000000000000" pitchFamily="2" charset="2"/>
            </a:rPr>
            <a:t></a:t>
          </a:r>
          <a:r>
            <a:rPr lang="en-US" sz="1500" kern="1200"/>
            <a:t> where people or animals are observed in a lab setting </a:t>
          </a:r>
        </a:p>
      </dsp:txBody>
      <dsp:txXfrm>
        <a:off x="539299" y="1437540"/>
        <a:ext cx="7204340" cy="399568"/>
      </dsp:txXfrm>
    </dsp:sp>
    <dsp:sp modelId="{6037E447-9538-41B3-9606-0410F6BD50BE}">
      <dsp:nvSpPr>
        <dsp:cNvPr id="0" name=""/>
        <dsp:cNvSpPr/>
      </dsp:nvSpPr>
      <dsp:spPr>
        <a:xfrm>
          <a:off x="0" y="2790224"/>
          <a:ext cx="10353675" cy="850500"/>
        </a:xfrm>
        <a:prstGeom prst="rect">
          <a:avLst/>
        </a:prstGeom>
        <a:solidFill>
          <a:schemeClr val="lt1">
            <a:alpha val="90000"/>
            <a:hueOff val="0"/>
            <a:satOff val="0"/>
            <a:lumOff val="0"/>
            <a:alphaOff val="0"/>
          </a:schemeClr>
        </a:solidFill>
        <a:ln w="9525" cap="rnd" cmpd="sng" algn="ctr">
          <a:solidFill>
            <a:schemeClr val="accent5">
              <a:hueOff val="-1494776"/>
              <a:satOff val="418"/>
              <a:lumOff val="-7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12420" rIns="80356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Advantage: you create a detailed description of the behavior </a:t>
          </a:r>
        </a:p>
        <a:p>
          <a:pPr marL="114300" lvl="1" indent="-114300" algn="l" defTabSz="666750">
            <a:lnSpc>
              <a:spcPct val="90000"/>
            </a:lnSpc>
            <a:spcBef>
              <a:spcPct val="0"/>
            </a:spcBef>
            <a:spcAft>
              <a:spcPct val="15000"/>
            </a:spcAft>
            <a:buChar char="•"/>
          </a:pPr>
          <a:r>
            <a:rPr lang="en-US" sz="1500" kern="1200"/>
            <a:t>Disadvantage: you may not be able to generalize your results to a larger population</a:t>
          </a:r>
        </a:p>
      </dsp:txBody>
      <dsp:txXfrm>
        <a:off x="0" y="2790224"/>
        <a:ext cx="10353675" cy="850500"/>
      </dsp:txXfrm>
    </dsp:sp>
    <dsp:sp modelId="{58E1833A-65A6-42AD-8DC8-CBA5526AADE0}">
      <dsp:nvSpPr>
        <dsp:cNvPr id="0" name=""/>
        <dsp:cNvSpPr/>
      </dsp:nvSpPr>
      <dsp:spPr>
        <a:xfrm>
          <a:off x="517683" y="2568825"/>
          <a:ext cx="7247572" cy="442800"/>
        </a:xfrm>
        <a:prstGeom prst="roundRect">
          <a:avLst/>
        </a:prstGeom>
        <a:gradFill rotWithShape="0">
          <a:gsLst>
            <a:gs pos="0">
              <a:schemeClr val="accent5">
                <a:hueOff val="-1494776"/>
                <a:satOff val="418"/>
                <a:lumOff val="-7058"/>
                <a:alphaOff val="0"/>
                <a:tint val="96000"/>
                <a:lumMod val="104000"/>
              </a:schemeClr>
            </a:gs>
            <a:gs pos="100000">
              <a:schemeClr val="accent5">
                <a:hueOff val="-1494776"/>
                <a:satOff val="418"/>
                <a:lumOff val="-70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666750">
            <a:lnSpc>
              <a:spcPct val="90000"/>
            </a:lnSpc>
            <a:spcBef>
              <a:spcPct val="0"/>
            </a:spcBef>
            <a:spcAft>
              <a:spcPct val="35000"/>
            </a:spcAft>
            <a:buNone/>
            <a:defRPr b="1"/>
          </a:pPr>
          <a:r>
            <a:rPr lang="en-US" sz="1500" kern="1200"/>
            <a:t>Case studies </a:t>
          </a:r>
          <a:r>
            <a:rPr lang="en-US" sz="1500" kern="1200">
              <a:sym typeface="Wingdings" panose="05000000000000000000" pitchFamily="2" charset="2"/>
            </a:rPr>
            <a:t></a:t>
          </a:r>
          <a:r>
            <a:rPr lang="en-US" sz="1500" kern="1200"/>
            <a:t> a detailed description of one person or of a small group based on careful observation </a:t>
          </a:r>
        </a:p>
      </dsp:txBody>
      <dsp:txXfrm>
        <a:off x="539299" y="2590441"/>
        <a:ext cx="7204340" cy="3995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876FC-DD8C-4783-B335-9F95E17C8FA0}">
      <dsp:nvSpPr>
        <dsp:cNvPr id="0" name=""/>
        <dsp:cNvSpPr/>
      </dsp:nvSpPr>
      <dsp:spPr>
        <a:xfrm>
          <a:off x="0" y="453"/>
          <a:ext cx="10353675" cy="10610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D0210-7257-425A-9577-66B49104A414}">
      <dsp:nvSpPr>
        <dsp:cNvPr id="0" name=""/>
        <dsp:cNvSpPr/>
      </dsp:nvSpPr>
      <dsp:spPr>
        <a:xfrm>
          <a:off x="320982" y="239200"/>
          <a:ext cx="583603" cy="583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0B853E-022A-4C5C-AC08-B1C16D91C826}">
      <dsp:nvSpPr>
        <dsp:cNvPr id="0" name=""/>
        <dsp:cNvSpPr/>
      </dsp:nvSpPr>
      <dsp:spPr>
        <a:xfrm>
          <a:off x="1225568" y="453"/>
          <a:ext cx="46591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Surveys/self-reports </a:t>
          </a:r>
          <a:r>
            <a:rPr lang="en-US" sz="1700" kern="1200" dirty="0">
              <a:solidFill>
                <a:schemeClr val="tx1"/>
              </a:solidFill>
              <a:sym typeface="Wingdings" panose="05000000000000000000" pitchFamily="2" charset="2"/>
            </a:rPr>
            <a:t></a:t>
          </a:r>
          <a:r>
            <a:rPr lang="en-US" sz="1700" kern="1200" dirty="0">
              <a:solidFill>
                <a:schemeClr val="tx1"/>
              </a:solidFill>
            </a:rPr>
            <a:t> involves a questionnaire which assesses a psychological construct of interest</a:t>
          </a:r>
        </a:p>
      </dsp:txBody>
      <dsp:txXfrm>
        <a:off x="1225568" y="453"/>
        <a:ext cx="4659153" cy="1061098"/>
      </dsp:txXfrm>
    </dsp:sp>
    <dsp:sp modelId="{13DFFFEA-273E-4C17-B44E-EC767FF3FC7A}">
      <dsp:nvSpPr>
        <dsp:cNvPr id="0" name=""/>
        <dsp:cNvSpPr/>
      </dsp:nvSpPr>
      <dsp:spPr>
        <a:xfrm>
          <a:off x="5884721" y="453"/>
          <a:ext cx="44689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Advantage: you can get many responses quickly</a:t>
          </a:r>
        </a:p>
        <a:p>
          <a:pPr marL="0" lvl="0" indent="0" algn="l" defTabSz="533400">
            <a:lnSpc>
              <a:spcPct val="90000"/>
            </a:lnSpc>
            <a:spcBef>
              <a:spcPct val="0"/>
            </a:spcBef>
            <a:spcAft>
              <a:spcPct val="35000"/>
            </a:spcAft>
            <a:buNone/>
          </a:pPr>
          <a:r>
            <a:rPr lang="en-US" sz="1200" kern="1200" dirty="0">
              <a:solidFill>
                <a:schemeClr val="tx1"/>
              </a:solidFill>
            </a:rPr>
            <a:t>Disadvantage: the participants may find the survey tedious or fall victim to social desirability, which means that they respond dishonestly so that their answers are seen favorably </a:t>
          </a:r>
        </a:p>
      </dsp:txBody>
      <dsp:txXfrm>
        <a:off x="5884721" y="453"/>
        <a:ext cx="4468953" cy="1061098"/>
      </dsp:txXfrm>
    </dsp:sp>
    <dsp:sp modelId="{CFA79717-5102-43FC-8A03-C1E56A22399C}">
      <dsp:nvSpPr>
        <dsp:cNvPr id="0" name=""/>
        <dsp:cNvSpPr/>
      </dsp:nvSpPr>
      <dsp:spPr>
        <a:xfrm>
          <a:off x="0" y="1326825"/>
          <a:ext cx="10353675" cy="10610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ECA9C-B17E-4A56-905E-1679A5D678F1}">
      <dsp:nvSpPr>
        <dsp:cNvPr id="0" name=""/>
        <dsp:cNvSpPr/>
      </dsp:nvSpPr>
      <dsp:spPr>
        <a:xfrm>
          <a:off x="320982" y="1565573"/>
          <a:ext cx="583603" cy="583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840C51-D864-48FD-9C66-320F7902721B}">
      <dsp:nvSpPr>
        <dsp:cNvPr id="0" name=""/>
        <dsp:cNvSpPr/>
      </dsp:nvSpPr>
      <dsp:spPr>
        <a:xfrm>
          <a:off x="1225568" y="1326825"/>
          <a:ext cx="46591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Correlational research </a:t>
          </a:r>
          <a:r>
            <a:rPr lang="en-US" sz="1700" kern="1200" dirty="0">
              <a:solidFill>
                <a:schemeClr val="tx1"/>
              </a:solidFill>
              <a:sym typeface="Wingdings" panose="05000000000000000000" pitchFamily="2" charset="2"/>
            </a:rPr>
            <a:t></a:t>
          </a:r>
          <a:r>
            <a:rPr lang="en-US" sz="1700" kern="1200" dirty="0">
              <a:solidFill>
                <a:schemeClr val="tx1"/>
              </a:solidFill>
            </a:rPr>
            <a:t> investigates the strength of a relationship between two variables using a correlation coefficient (-1.00 to +1.00) </a:t>
          </a:r>
        </a:p>
      </dsp:txBody>
      <dsp:txXfrm>
        <a:off x="1225568" y="1326825"/>
        <a:ext cx="4659153" cy="1061098"/>
      </dsp:txXfrm>
    </dsp:sp>
    <dsp:sp modelId="{9DCF4474-506B-4AA4-B096-338B503C0420}">
      <dsp:nvSpPr>
        <dsp:cNvPr id="0" name=""/>
        <dsp:cNvSpPr/>
      </dsp:nvSpPr>
      <dsp:spPr>
        <a:xfrm>
          <a:off x="5884721" y="1326825"/>
          <a:ext cx="44689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Advantage: you can correlate anything </a:t>
          </a:r>
        </a:p>
        <a:p>
          <a:pPr marL="0" lvl="0" indent="0" algn="l" defTabSz="533400">
            <a:lnSpc>
              <a:spcPct val="90000"/>
            </a:lnSpc>
            <a:spcBef>
              <a:spcPct val="0"/>
            </a:spcBef>
            <a:spcAft>
              <a:spcPct val="35000"/>
            </a:spcAft>
            <a:buNone/>
          </a:pPr>
          <a:r>
            <a:rPr lang="en-US" sz="1200" kern="1200" dirty="0">
              <a:solidFill>
                <a:schemeClr val="tx1"/>
              </a:solidFill>
            </a:rPr>
            <a:t>Disadvantage: you can correlate anything </a:t>
          </a:r>
        </a:p>
      </dsp:txBody>
      <dsp:txXfrm>
        <a:off x="5884721" y="1326825"/>
        <a:ext cx="4468953" cy="1061098"/>
      </dsp:txXfrm>
    </dsp:sp>
    <dsp:sp modelId="{F193BCEE-EE1F-4098-865E-CFB3537306E1}">
      <dsp:nvSpPr>
        <dsp:cNvPr id="0" name=""/>
        <dsp:cNvSpPr/>
      </dsp:nvSpPr>
      <dsp:spPr>
        <a:xfrm>
          <a:off x="0" y="2653198"/>
          <a:ext cx="10353675" cy="10610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8BB73-6DD0-49F6-B7D6-35A283B48593}">
      <dsp:nvSpPr>
        <dsp:cNvPr id="0" name=""/>
        <dsp:cNvSpPr/>
      </dsp:nvSpPr>
      <dsp:spPr>
        <a:xfrm>
          <a:off x="320982" y="2891945"/>
          <a:ext cx="583603" cy="583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67FA0C-E7E9-40E3-95B0-DC4797254BA9}">
      <dsp:nvSpPr>
        <dsp:cNvPr id="0" name=""/>
        <dsp:cNvSpPr/>
      </dsp:nvSpPr>
      <dsp:spPr>
        <a:xfrm>
          <a:off x="1225568" y="2653198"/>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Experiments </a:t>
          </a:r>
          <a:r>
            <a:rPr lang="en-US" sz="1700" kern="1200" dirty="0">
              <a:solidFill>
                <a:schemeClr val="tx1"/>
              </a:solidFill>
              <a:sym typeface="Wingdings" panose="05000000000000000000" pitchFamily="2" charset="2"/>
            </a:rPr>
            <a:t></a:t>
          </a:r>
          <a:r>
            <a:rPr lang="en-US" sz="1700" kern="1200" dirty="0">
              <a:solidFill>
                <a:schemeClr val="tx1"/>
              </a:solidFill>
            </a:rPr>
            <a:t> controlled tests that study cause and effect relationships</a:t>
          </a:r>
        </a:p>
      </dsp:txBody>
      <dsp:txXfrm>
        <a:off x="1225568" y="2653198"/>
        <a:ext cx="9128106" cy="10610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6DB6-CB4A-43C3-B915-32C3448C4EC6}">
      <dsp:nvSpPr>
        <dsp:cNvPr id="0" name=""/>
        <dsp:cNvSpPr/>
      </dsp:nvSpPr>
      <dsp:spPr>
        <a:xfrm>
          <a:off x="0" y="3975"/>
          <a:ext cx="6266011" cy="654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3B941-0D53-4B3E-970D-21C3F57E5CA4}">
      <dsp:nvSpPr>
        <dsp:cNvPr id="0" name=""/>
        <dsp:cNvSpPr/>
      </dsp:nvSpPr>
      <dsp:spPr>
        <a:xfrm>
          <a:off x="197912" y="151183"/>
          <a:ext cx="360193" cy="359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2BDA98-4A69-4348-A8C0-2B6B98B385C1}">
      <dsp:nvSpPr>
        <dsp:cNvPr id="0" name=""/>
        <dsp:cNvSpPr/>
      </dsp:nvSpPr>
      <dsp:spPr>
        <a:xfrm>
          <a:off x="756018" y="3975"/>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Clinical psychologists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they can prescribe medications in select states </a:t>
          </a:r>
        </a:p>
      </dsp:txBody>
      <dsp:txXfrm>
        <a:off x="756018" y="3975"/>
        <a:ext cx="5498349" cy="674702"/>
      </dsp:txXfrm>
    </dsp:sp>
    <dsp:sp modelId="{BB046803-C4C0-4FB6-84A1-AF832416191B}">
      <dsp:nvSpPr>
        <dsp:cNvPr id="0" name=""/>
        <dsp:cNvSpPr/>
      </dsp:nvSpPr>
      <dsp:spPr>
        <a:xfrm>
          <a:off x="0" y="847354"/>
          <a:ext cx="6266011" cy="654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242AE-CE90-4567-8B22-5B376B52CFB2}">
      <dsp:nvSpPr>
        <dsp:cNvPr id="0" name=""/>
        <dsp:cNvSpPr/>
      </dsp:nvSpPr>
      <dsp:spPr>
        <a:xfrm>
          <a:off x="197912" y="994562"/>
          <a:ext cx="360193" cy="359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7EC31F-2319-46DA-B28A-120A5EFA2335}">
      <dsp:nvSpPr>
        <dsp:cNvPr id="0" name=""/>
        <dsp:cNvSpPr/>
      </dsp:nvSpPr>
      <dsp:spPr>
        <a:xfrm>
          <a:off x="756018" y="847354"/>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School psychologists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but also works with school staff</a:t>
          </a:r>
        </a:p>
      </dsp:txBody>
      <dsp:txXfrm>
        <a:off x="756018" y="847354"/>
        <a:ext cx="5498349" cy="674702"/>
      </dsp:txXfrm>
    </dsp:sp>
    <dsp:sp modelId="{26D3962B-1E23-46E1-A25F-1A85B0BD3BFB}">
      <dsp:nvSpPr>
        <dsp:cNvPr id="0" name=""/>
        <dsp:cNvSpPr/>
      </dsp:nvSpPr>
      <dsp:spPr>
        <a:xfrm>
          <a:off x="0" y="1690732"/>
          <a:ext cx="6266011" cy="654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EA2DB-0A13-49C9-8E12-5A3C39C887DF}">
      <dsp:nvSpPr>
        <dsp:cNvPr id="0" name=""/>
        <dsp:cNvSpPr/>
      </dsp:nvSpPr>
      <dsp:spPr>
        <a:xfrm>
          <a:off x="197912" y="1837940"/>
          <a:ext cx="360193" cy="359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8B15FC-5D8E-4713-94AB-20BF1ABF3F43}">
      <dsp:nvSpPr>
        <dsp:cNvPr id="0" name=""/>
        <dsp:cNvSpPr/>
      </dsp:nvSpPr>
      <dsp:spPr>
        <a:xfrm>
          <a:off x="756018" y="1690732"/>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Counseling psychologists </a:t>
          </a:r>
          <a:r>
            <a:rPr lang="en-US" sz="1400" kern="1200" dirty="0">
              <a:solidFill>
                <a:schemeClr val="tx1"/>
              </a:solidFill>
              <a:sym typeface="Wingdings" panose="05000000000000000000" pitchFamily="2" charset="2"/>
            </a:rPr>
            <a:t></a:t>
          </a:r>
          <a:r>
            <a:rPr lang="en-US" sz="1400" kern="1200" dirty="0">
              <a:solidFill>
                <a:schemeClr val="tx1"/>
              </a:solidFill>
            </a:rPr>
            <a:t> deals with adjustment issues primarily and less with mental illness</a:t>
          </a:r>
        </a:p>
      </dsp:txBody>
      <dsp:txXfrm>
        <a:off x="756018" y="1690732"/>
        <a:ext cx="5498349" cy="674702"/>
      </dsp:txXfrm>
    </dsp:sp>
    <dsp:sp modelId="{5D2CEC89-7DD8-4F01-BD35-A33D6E1A0DC3}">
      <dsp:nvSpPr>
        <dsp:cNvPr id="0" name=""/>
        <dsp:cNvSpPr/>
      </dsp:nvSpPr>
      <dsp:spPr>
        <a:xfrm>
          <a:off x="0" y="2534111"/>
          <a:ext cx="6266011" cy="654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CFF6D-7B28-4B65-B041-EBB52DAB5F14}">
      <dsp:nvSpPr>
        <dsp:cNvPr id="0" name=""/>
        <dsp:cNvSpPr/>
      </dsp:nvSpPr>
      <dsp:spPr>
        <a:xfrm>
          <a:off x="197912" y="2681319"/>
          <a:ext cx="360193" cy="359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AE913-0008-41EC-BDCC-78D992049C89}">
      <dsp:nvSpPr>
        <dsp:cNvPr id="0" name=""/>
        <dsp:cNvSpPr/>
      </dsp:nvSpPr>
      <dsp:spPr>
        <a:xfrm>
          <a:off x="756018" y="2534111"/>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Clinical social workers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and is involved in advocacy and case management, usually in hospital settings </a:t>
          </a:r>
        </a:p>
      </dsp:txBody>
      <dsp:txXfrm>
        <a:off x="756018" y="2534111"/>
        <a:ext cx="5498349" cy="674702"/>
      </dsp:txXfrm>
    </dsp:sp>
    <dsp:sp modelId="{5B98281F-9044-45BF-B579-77F6CC79A718}">
      <dsp:nvSpPr>
        <dsp:cNvPr id="0" name=""/>
        <dsp:cNvSpPr/>
      </dsp:nvSpPr>
      <dsp:spPr>
        <a:xfrm>
          <a:off x="0" y="3377489"/>
          <a:ext cx="6266011" cy="654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4D589-C732-4C1C-AE00-CE5D23DCC573}">
      <dsp:nvSpPr>
        <dsp:cNvPr id="0" name=""/>
        <dsp:cNvSpPr/>
      </dsp:nvSpPr>
      <dsp:spPr>
        <a:xfrm>
          <a:off x="197912" y="3524697"/>
          <a:ext cx="360193" cy="359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7781B-4403-45EB-BC14-779726061859}">
      <dsp:nvSpPr>
        <dsp:cNvPr id="0" name=""/>
        <dsp:cNvSpPr/>
      </dsp:nvSpPr>
      <dsp:spPr>
        <a:xfrm>
          <a:off x="756018" y="3377489"/>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Psychiatrists </a:t>
          </a:r>
          <a:r>
            <a:rPr lang="en-US" sz="1400" kern="1200" dirty="0">
              <a:solidFill>
                <a:schemeClr val="tx1"/>
              </a:solidFill>
              <a:sym typeface="Wingdings" panose="05000000000000000000" pitchFamily="2" charset="2"/>
            </a:rPr>
            <a:t></a:t>
          </a:r>
          <a:r>
            <a:rPr lang="en-US" sz="1400" kern="1200" dirty="0">
              <a:solidFill>
                <a:schemeClr val="tx1"/>
              </a:solidFill>
            </a:rPr>
            <a:t> has specialize training in the diagnosis and treatment of mental disorders and can prescribe medications </a:t>
          </a:r>
        </a:p>
      </dsp:txBody>
      <dsp:txXfrm>
        <a:off x="756018" y="3377489"/>
        <a:ext cx="5498349" cy="674702"/>
      </dsp:txXfrm>
    </dsp:sp>
    <dsp:sp modelId="{220E66A7-6186-4075-BC1D-055E5D7B47D2}">
      <dsp:nvSpPr>
        <dsp:cNvPr id="0" name=""/>
        <dsp:cNvSpPr/>
      </dsp:nvSpPr>
      <dsp:spPr>
        <a:xfrm>
          <a:off x="0" y="4220868"/>
          <a:ext cx="6266011" cy="654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361DE-D9BD-41CD-A3AB-3017AA817D37}">
      <dsp:nvSpPr>
        <dsp:cNvPr id="0" name=""/>
        <dsp:cNvSpPr/>
      </dsp:nvSpPr>
      <dsp:spPr>
        <a:xfrm>
          <a:off x="197912" y="4368076"/>
          <a:ext cx="360193" cy="359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AB0312-0044-498A-B08B-E52F85FE38EB}">
      <dsp:nvSpPr>
        <dsp:cNvPr id="0" name=""/>
        <dsp:cNvSpPr/>
      </dsp:nvSpPr>
      <dsp:spPr>
        <a:xfrm>
          <a:off x="756018" y="4220868"/>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Other professions include psychiatric nurse practitioners, occupational therapists, pastoral counselors, drug abuse and/or alcohol counselors, child/adolescent psychiatrists, marital and family therapists, etc. </a:t>
          </a:r>
        </a:p>
      </dsp:txBody>
      <dsp:txXfrm>
        <a:off x="756018" y="4220868"/>
        <a:ext cx="5498349" cy="67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E7F21-1751-4F21-BD24-2D940CC639A9}">
      <dsp:nvSpPr>
        <dsp:cNvPr id="0" name=""/>
        <dsp:cNvSpPr/>
      </dsp:nvSpPr>
      <dsp:spPr>
        <a:xfrm rot="5400000">
          <a:off x="-299828" y="302469"/>
          <a:ext cx="1998854" cy="139919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1960s</a:t>
          </a:r>
        </a:p>
      </dsp:txBody>
      <dsp:txXfrm rot="-5400000">
        <a:off x="0" y="702240"/>
        <a:ext cx="1399198" cy="599656"/>
      </dsp:txXfrm>
    </dsp:sp>
    <dsp:sp modelId="{384FE7B3-9E1C-4E52-8A14-477E6D15E53F}">
      <dsp:nvSpPr>
        <dsp:cNvPr id="0" name=""/>
        <dsp:cNvSpPr/>
      </dsp:nvSpPr>
      <dsp:spPr>
        <a:xfrm rot="5400000">
          <a:off x="5226808" y="-3824969"/>
          <a:ext cx="1299255" cy="895447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Humanistic psychology</a:t>
          </a:r>
        </a:p>
        <a:p>
          <a:pPr marL="171450" lvl="1" indent="-171450" algn="l" defTabSz="755650">
            <a:lnSpc>
              <a:spcPct val="90000"/>
            </a:lnSpc>
            <a:spcBef>
              <a:spcPct val="0"/>
            </a:spcBef>
            <a:spcAft>
              <a:spcPct val="15000"/>
            </a:spcAft>
            <a:buChar char="•"/>
          </a:pPr>
          <a:r>
            <a:rPr lang="en-US" sz="1700" kern="1200" dirty="0"/>
            <a:t>Focused qualitatively on the full range of human functioning and on personal fulfillment; valued feelings over intellect, hedonism, emphasis on the present, a hierarchy of needs, etc.</a:t>
          </a:r>
        </a:p>
        <a:p>
          <a:pPr marL="171450" lvl="1" indent="-171450" algn="l" defTabSz="755650">
            <a:lnSpc>
              <a:spcPct val="90000"/>
            </a:lnSpc>
            <a:spcBef>
              <a:spcPct val="0"/>
            </a:spcBef>
            <a:spcAft>
              <a:spcPct val="15000"/>
            </a:spcAft>
            <a:buChar char="•"/>
          </a:pPr>
          <a:r>
            <a:rPr lang="en-US" sz="1700" kern="1200" dirty="0"/>
            <a:t>Involved psychologists: Abraham Maslow and Carl Rogers</a:t>
          </a:r>
        </a:p>
      </dsp:txBody>
      <dsp:txXfrm rot="-5400000">
        <a:off x="1399198" y="66065"/>
        <a:ext cx="8891052" cy="1172407"/>
      </dsp:txXfrm>
    </dsp:sp>
    <dsp:sp modelId="{FBC18338-00A1-490C-A51D-3090B9DEFDC6}">
      <dsp:nvSpPr>
        <dsp:cNvPr id="0" name=""/>
        <dsp:cNvSpPr/>
      </dsp:nvSpPr>
      <dsp:spPr>
        <a:xfrm rot="5400000">
          <a:off x="-299828" y="2013082"/>
          <a:ext cx="1998854" cy="139919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1996</a:t>
          </a:r>
        </a:p>
      </dsp:txBody>
      <dsp:txXfrm rot="-5400000">
        <a:off x="0" y="2412853"/>
        <a:ext cx="1399198" cy="599656"/>
      </dsp:txXfrm>
    </dsp:sp>
    <dsp:sp modelId="{7912202B-1E15-48B3-B8BA-5675D09359F6}">
      <dsp:nvSpPr>
        <dsp:cNvPr id="0" name=""/>
        <dsp:cNvSpPr/>
      </dsp:nvSpPr>
      <dsp:spPr>
        <a:xfrm rot="5400000">
          <a:off x="5226808" y="-2114356"/>
          <a:ext cx="1299255" cy="895447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Positive psychology</a:t>
          </a:r>
        </a:p>
        <a:p>
          <a:pPr marL="171450" lvl="1" indent="-171450" algn="l" defTabSz="755650">
            <a:lnSpc>
              <a:spcPct val="90000"/>
            </a:lnSpc>
            <a:spcBef>
              <a:spcPct val="0"/>
            </a:spcBef>
            <a:spcAft>
              <a:spcPct val="15000"/>
            </a:spcAft>
            <a:buChar char="•"/>
          </a:pPr>
          <a:r>
            <a:rPr lang="en-US" sz="1700" kern="1200" dirty="0"/>
            <a:t>Focused quantitatively on happiness, love, hope, etc. and how to make the most out of setbacks  </a:t>
          </a:r>
        </a:p>
        <a:p>
          <a:pPr marL="171450" lvl="1" indent="-171450" algn="l" defTabSz="755650">
            <a:lnSpc>
              <a:spcPct val="90000"/>
            </a:lnSpc>
            <a:spcBef>
              <a:spcPct val="0"/>
            </a:spcBef>
            <a:spcAft>
              <a:spcPct val="15000"/>
            </a:spcAft>
            <a:buChar char="•"/>
          </a:pPr>
          <a:r>
            <a:rPr lang="en-US" sz="1700" kern="1200" dirty="0"/>
            <a:t>Involved psychologists: Martin Seligman </a:t>
          </a:r>
        </a:p>
      </dsp:txBody>
      <dsp:txXfrm rot="-5400000">
        <a:off x="1399198" y="1776678"/>
        <a:ext cx="8891052" cy="1172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E3D38-F0A9-41AC-A214-D820944AA7F4}">
      <dsp:nvSpPr>
        <dsp:cNvPr id="0" name=""/>
        <dsp:cNvSpPr/>
      </dsp:nvSpPr>
      <dsp:spPr>
        <a:xfrm>
          <a:off x="3892" y="37966"/>
          <a:ext cx="2340698" cy="44463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Dysfunction</a:t>
          </a:r>
          <a:endParaRPr lang="en-US" sz="1300" kern="1200" dirty="0"/>
        </a:p>
      </dsp:txBody>
      <dsp:txXfrm>
        <a:off x="3892" y="37966"/>
        <a:ext cx="2340698" cy="444634"/>
      </dsp:txXfrm>
    </dsp:sp>
    <dsp:sp modelId="{C419AF30-741B-48C4-A4AE-3C7A079934E9}">
      <dsp:nvSpPr>
        <dsp:cNvPr id="0" name=""/>
        <dsp:cNvSpPr/>
      </dsp:nvSpPr>
      <dsp:spPr>
        <a:xfrm>
          <a:off x="3892" y="482601"/>
          <a:ext cx="2340698" cy="262284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“clinically significant disturbance in an individual’s cognition, emotional regulation, or behavior that reflects a dysfunction in the psychological, biological, or developmental processes underlying mental functioning” (pg. 20) </a:t>
          </a:r>
        </a:p>
      </dsp:txBody>
      <dsp:txXfrm>
        <a:off x="3892" y="482601"/>
        <a:ext cx="2340698" cy="2622847"/>
      </dsp:txXfrm>
    </dsp:sp>
    <dsp:sp modelId="{0D5DC3FF-F944-4F18-B8B2-9D8B9F6D3F85}">
      <dsp:nvSpPr>
        <dsp:cNvPr id="0" name=""/>
        <dsp:cNvSpPr/>
      </dsp:nvSpPr>
      <dsp:spPr>
        <a:xfrm>
          <a:off x="2672289" y="37966"/>
          <a:ext cx="2340698" cy="444634"/>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Distress</a:t>
          </a:r>
          <a:endParaRPr lang="en-US" sz="1300" kern="1200" dirty="0"/>
        </a:p>
      </dsp:txBody>
      <dsp:txXfrm>
        <a:off x="2672289" y="37966"/>
        <a:ext cx="2340698" cy="444634"/>
      </dsp:txXfrm>
    </dsp:sp>
    <dsp:sp modelId="{D73EECA8-F28F-4E53-BCAE-751D5F3D148A}">
      <dsp:nvSpPr>
        <dsp:cNvPr id="0" name=""/>
        <dsp:cNvSpPr/>
      </dsp:nvSpPr>
      <dsp:spPr>
        <a:xfrm>
          <a:off x="2672289" y="482601"/>
          <a:ext cx="2340698" cy="2622847"/>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When an individual experiences a physically and/or mentally disabling condition “in social, occupational, or other important activities” (pg. 20) </a:t>
          </a:r>
        </a:p>
      </dsp:txBody>
      <dsp:txXfrm>
        <a:off x="2672289" y="482601"/>
        <a:ext cx="2340698" cy="2622847"/>
      </dsp:txXfrm>
    </dsp:sp>
    <dsp:sp modelId="{D16D2B03-8151-4414-BA71-D7F7D1E88C08}">
      <dsp:nvSpPr>
        <dsp:cNvPr id="0" name=""/>
        <dsp:cNvSpPr/>
      </dsp:nvSpPr>
      <dsp:spPr>
        <a:xfrm>
          <a:off x="5340686" y="37966"/>
          <a:ext cx="2340698" cy="44463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Deviance</a:t>
          </a:r>
          <a:endParaRPr lang="en-US" sz="1300" kern="1200" dirty="0"/>
        </a:p>
      </dsp:txBody>
      <dsp:txXfrm>
        <a:off x="5340686" y="37966"/>
        <a:ext cx="2340698" cy="444634"/>
      </dsp:txXfrm>
    </dsp:sp>
    <dsp:sp modelId="{610C2292-D857-4D0C-8EBE-58C1B9601CB3}">
      <dsp:nvSpPr>
        <dsp:cNvPr id="0" name=""/>
        <dsp:cNvSpPr/>
      </dsp:nvSpPr>
      <dsp:spPr>
        <a:xfrm>
          <a:off x="5340686" y="482601"/>
          <a:ext cx="2340698" cy="2622847"/>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Behavior that strays from what is culturally considered “normal” (i.e., social norms) although these norms themselves depend on time and place</a:t>
          </a:r>
        </a:p>
      </dsp:txBody>
      <dsp:txXfrm>
        <a:off x="5340686" y="482601"/>
        <a:ext cx="2340698" cy="2622847"/>
      </dsp:txXfrm>
    </dsp:sp>
    <dsp:sp modelId="{671FD11F-B747-4496-A473-67286F0A17AC}">
      <dsp:nvSpPr>
        <dsp:cNvPr id="0" name=""/>
        <dsp:cNvSpPr/>
      </dsp:nvSpPr>
      <dsp:spPr>
        <a:xfrm>
          <a:off x="8009083" y="37966"/>
          <a:ext cx="2340698" cy="44463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Dangerousness (not including the in DSM-5)</a:t>
          </a:r>
          <a:endParaRPr lang="en-US" sz="1300" kern="1200" dirty="0"/>
        </a:p>
      </dsp:txBody>
      <dsp:txXfrm>
        <a:off x="8009083" y="37966"/>
        <a:ext cx="2340698" cy="444634"/>
      </dsp:txXfrm>
    </dsp:sp>
    <dsp:sp modelId="{1BAA7D2D-1F58-4C47-8875-9DF898EBC1C6}">
      <dsp:nvSpPr>
        <dsp:cNvPr id="0" name=""/>
        <dsp:cNvSpPr/>
      </dsp:nvSpPr>
      <dsp:spPr>
        <a:xfrm>
          <a:off x="8009083" y="482601"/>
          <a:ext cx="2340698" cy="2622847"/>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Behavior that represents a threat to the safety of the person or others</a:t>
          </a:r>
        </a:p>
        <a:p>
          <a:pPr marL="114300" lvl="1" indent="-114300" algn="l" defTabSz="577850">
            <a:lnSpc>
              <a:spcPct val="90000"/>
            </a:lnSpc>
            <a:spcBef>
              <a:spcPct val="0"/>
            </a:spcBef>
            <a:spcAft>
              <a:spcPct val="15000"/>
            </a:spcAft>
            <a:buChar char="•"/>
          </a:pPr>
          <a:r>
            <a:rPr lang="en-US" sz="1300" kern="1200" dirty="0"/>
            <a:t>HAVING A MENTAL DISORDER DOES NOT MEAN YOU ARE AUTOMATICALLY DANGEROUS OR VICE VERSA. </a:t>
          </a:r>
        </a:p>
        <a:p>
          <a:pPr marL="114300" lvl="1" indent="-114300" algn="l" defTabSz="577850">
            <a:lnSpc>
              <a:spcPct val="90000"/>
            </a:lnSpc>
            <a:spcBef>
              <a:spcPct val="0"/>
            </a:spcBef>
            <a:spcAft>
              <a:spcPct val="15000"/>
            </a:spcAft>
            <a:buChar char="•"/>
          </a:pPr>
          <a:r>
            <a:rPr lang="en-US" sz="1300" kern="1200" dirty="0"/>
            <a:t>Still, a mental health professional has a duty to report to law enforcement when a mentally disordered individual expresses their intent to harm another person or themselves</a:t>
          </a:r>
        </a:p>
      </dsp:txBody>
      <dsp:txXfrm>
        <a:off x="8009083" y="482601"/>
        <a:ext cx="2340698" cy="2622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A40C2-798C-494F-A786-C6EFAA265DC3}">
      <dsp:nvSpPr>
        <dsp:cNvPr id="0" name=""/>
        <dsp:cNvSpPr/>
      </dsp:nvSpPr>
      <dsp:spPr>
        <a:xfrm>
          <a:off x="1310386" y="962"/>
          <a:ext cx="2416531" cy="144991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Depression is the number one cause of disability worldwide (National Alliance on Mental Illness)</a:t>
          </a:r>
        </a:p>
      </dsp:txBody>
      <dsp:txXfrm>
        <a:off x="1310386" y="962"/>
        <a:ext cx="2416531" cy="1449918"/>
      </dsp:txXfrm>
    </dsp:sp>
    <dsp:sp modelId="{9157E7E8-58DA-4A61-868A-8305F3B5DFD2}">
      <dsp:nvSpPr>
        <dsp:cNvPr id="0" name=""/>
        <dsp:cNvSpPr/>
      </dsp:nvSpPr>
      <dsp:spPr>
        <a:xfrm>
          <a:off x="3968571" y="962"/>
          <a:ext cx="2416531" cy="144991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Serious mental illness costs the US about $193 billion in lost earnings each year</a:t>
          </a:r>
        </a:p>
      </dsp:txBody>
      <dsp:txXfrm>
        <a:off x="3968571" y="962"/>
        <a:ext cx="2416531" cy="1449918"/>
      </dsp:txXfrm>
    </dsp:sp>
    <dsp:sp modelId="{289A2047-0911-426A-8F79-1348895A4958}">
      <dsp:nvSpPr>
        <dsp:cNvPr id="0" name=""/>
        <dsp:cNvSpPr/>
      </dsp:nvSpPr>
      <dsp:spPr>
        <a:xfrm>
          <a:off x="6626756" y="962"/>
          <a:ext cx="2416531" cy="144991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Suicide is the 10</a:t>
          </a:r>
          <a:r>
            <a:rPr lang="en-US" sz="1600" kern="1200" baseline="30000"/>
            <a:t>th</a:t>
          </a:r>
          <a:r>
            <a:rPr lang="en-US" sz="1600" kern="1200"/>
            <a:t> leading cause of death in the US and 90% of those who commit suicide have an underlying mental illness </a:t>
          </a:r>
        </a:p>
      </dsp:txBody>
      <dsp:txXfrm>
        <a:off x="6626756" y="962"/>
        <a:ext cx="2416531" cy="1449918"/>
      </dsp:txXfrm>
    </dsp:sp>
    <dsp:sp modelId="{7B93A59C-05D8-4085-9727-0405C5E4DD3B}">
      <dsp:nvSpPr>
        <dsp:cNvPr id="0" name=""/>
        <dsp:cNvSpPr/>
      </dsp:nvSpPr>
      <dsp:spPr>
        <a:xfrm>
          <a:off x="1310386" y="1692534"/>
          <a:ext cx="2416531" cy="144991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37% of students age 14+ with a mental disorder will drop out of school</a:t>
          </a:r>
        </a:p>
      </dsp:txBody>
      <dsp:txXfrm>
        <a:off x="1310386" y="1692534"/>
        <a:ext cx="2416531" cy="1449918"/>
      </dsp:txXfrm>
    </dsp:sp>
    <dsp:sp modelId="{91D5300A-28B2-4DDB-9A78-136D152528E6}">
      <dsp:nvSpPr>
        <dsp:cNvPr id="0" name=""/>
        <dsp:cNvSpPr/>
      </dsp:nvSpPr>
      <dsp:spPr>
        <a:xfrm>
          <a:off x="3968571" y="1692534"/>
          <a:ext cx="2416531" cy="144991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70% of youth in the justice system have at least one mental disorder </a:t>
          </a:r>
        </a:p>
      </dsp:txBody>
      <dsp:txXfrm>
        <a:off x="3968571" y="1692534"/>
        <a:ext cx="2416531" cy="1449918"/>
      </dsp:txXfrm>
    </dsp:sp>
    <dsp:sp modelId="{38105CCA-D284-4EFC-A7DF-2C449806EC80}">
      <dsp:nvSpPr>
        <dsp:cNvPr id="0" name=""/>
        <dsp:cNvSpPr/>
      </dsp:nvSpPr>
      <dsp:spPr>
        <a:xfrm>
          <a:off x="6626756" y="1692534"/>
          <a:ext cx="2416531" cy="144991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Mental illness cost us globally about $2.5 trillion in 2010; by 2030, this number is estimated to be $6 trillion  </a:t>
          </a:r>
        </a:p>
      </dsp:txBody>
      <dsp:txXfrm>
        <a:off x="6626756" y="1692534"/>
        <a:ext cx="2416531" cy="1449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5A8B-7027-499A-BB6A-4BD8D601F096}">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AA762-6DC6-457C-BA5D-B6525749F7F3}">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1A40C3-FFFA-4AAD-93A7-BA82D850611C}">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Abnormal psychology: the scientific study of abnormal behavior with the intent to be able to reliably predict, explain, diagnose, identify the causes of, and treat maladaptive behavior</a:t>
          </a:r>
        </a:p>
      </dsp:txBody>
      <dsp:txXfrm>
        <a:off x="1616455" y="598"/>
        <a:ext cx="4649555" cy="1399528"/>
      </dsp:txXfrm>
    </dsp:sp>
    <dsp:sp modelId="{B4C81CD6-6B80-4F69-9F71-F3294B0B1427}">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BEB6A-D9F2-495B-B5EE-7B56216A3561}">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19FFC0-48EC-4BAD-A6A2-1776C5D44568}">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Psychopathology: the scientific study of psychological disorders </a:t>
          </a:r>
        </a:p>
      </dsp:txBody>
      <dsp:txXfrm>
        <a:off x="1616455" y="1750009"/>
        <a:ext cx="4649555" cy="1399528"/>
      </dsp:txXfrm>
    </dsp:sp>
    <dsp:sp modelId="{7CF541F1-9928-4521-A26F-C932CCDB4648}">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4FE1F-98EC-41C7-90F7-A219FB3E1ECA}">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0F327-C156-4595-99B4-CFA69223B6FE}">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Mental disorders: characterized by psychological dysfunction which causes physical and/or psychological distress or impaired functioning and is not an expected behavior according to societal or cultural standards </a:t>
          </a:r>
        </a:p>
      </dsp:txBody>
      <dsp:txXfrm>
        <a:off x="1616455" y="3499420"/>
        <a:ext cx="4649555" cy="1399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9EFF-09C4-491B-B30B-109A5F3F5238}">
      <dsp:nvSpPr>
        <dsp:cNvPr id="0" name=""/>
        <dsp:cNvSpPr/>
      </dsp:nvSpPr>
      <dsp:spPr>
        <a:xfrm>
          <a:off x="0" y="3642767"/>
          <a:ext cx="5459565" cy="119563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Clinical description </a:t>
          </a:r>
          <a:r>
            <a:rPr lang="en-US" sz="1600" kern="1200">
              <a:sym typeface="Wingdings" panose="05000000000000000000" pitchFamily="2" charset="2"/>
            </a:rPr>
            <a:t></a:t>
          </a:r>
          <a:r>
            <a:rPr lang="en-US" sz="1600" kern="1200"/>
            <a:t> information about the thoughts, feelings, and behaviors demonstrated in a mental disorder; can also include information about the </a:t>
          </a:r>
          <a:r>
            <a:rPr lang="en-US" sz="1600" b="1" u="sng" kern="1200"/>
            <a:t>occurrence</a:t>
          </a:r>
          <a:r>
            <a:rPr lang="en-US" sz="1600" b="1" kern="1200"/>
            <a:t> </a:t>
          </a:r>
          <a:r>
            <a:rPr lang="en-US" sz="1600" kern="1200"/>
            <a:t>of the disorder, its cause, course, and treatment possibilities </a:t>
          </a:r>
        </a:p>
      </dsp:txBody>
      <dsp:txXfrm>
        <a:off x="0" y="3642767"/>
        <a:ext cx="5459565" cy="1195637"/>
      </dsp:txXfrm>
    </dsp:sp>
    <dsp:sp modelId="{B265FB19-C49F-4BB7-9CEB-9D173B53ED61}">
      <dsp:nvSpPr>
        <dsp:cNvPr id="0" name=""/>
        <dsp:cNvSpPr/>
      </dsp:nvSpPr>
      <dsp:spPr>
        <a:xfrm rot="10800000">
          <a:off x="0" y="1821811"/>
          <a:ext cx="5459565" cy="1838890"/>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Presenting problem </a:t>
          </a:r>
          <a:r>
            <a:rPr lang="en-US" sz="1600" kern="1200">
              <a:sym typeface="Wingdings" panose="05000000000000000000" pitchFamily="2" charset="2"/>
            </a:rPr>
            <a:t></a:t>
          </a:r>
          <a:r>
            <a:rPr lang="en-US" sz="1600" kern="1200"/>
            <a:t> what causes a patient to seek help </a:t>
          </a:r>
        </a:p>
      </dsp:txBody>
      <dsp:txXfrm rot="10800000">
        <a:off x="0" y="1821811"/>
        <a:ext cx="5459565" cy="1194856"/>
      </dsp:txXfrm>
    </dsp:sp>
    <dsp:sp modelId="{BC7DD570-DC2F-48B2-98F2-B9E3BBC07E94}">
      <dsp:nvSpPr>
        <dsp:cNvPr id="0" name=""/>
        <dsp:cNvSpPr/>
      </dsp:nvSpPr>
      <dsp:spPr>
        <a:xfrm rot="10800000">
          <a:off x="0" y="855"/>
          <a:ext cx="5459565" cy="1838890"/>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Epidemiology </a:t>
          </a:r>
          <a:r>
            <a:rPr lang="en-US" sz="1600" kern="1200">
              <a:sym typeface="Wingdings" panose="05000000000000000000" pitchFamily="2" charset="2"/>
            </a:rPr>
            <a:t></a:t>
          </a:r>
          <a:r>
            <a:rPr lang="en-US" sz="1600" kern="1200"/>
            <a:t> the scientific study of the frequency and causes of diseases and other health-related states in specific populations such as school, neighborhood, a city, country, and the world</a:t>
          </a:r>
        </a:p>
      </dsp:txBody>
      <dsp:txXfrm rot="10800000">
        <a:off x="0" y="855"/>
        <a:ext cx="5459565" cy="1194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37B87-016A-4D6D-B949-C09321451C83}">
      <dsp:nvSpPr>
        <dsp:cNvPr id="0" name=""/>
        <dsp:cNvSpPr/>
      </dsp:nvSpPr>
      <dsp:spPr>
        <a:xfrm>
          <a:off x="0" y="212984"/>
          <a:ext cx="10353675" cy="9355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229108" rIns="803560"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It was found that 45% of those with one mental disorder met the criteria for two or more disorders (i.e., 45% of those with mental disorders experience comorbidity) </a:t>
          </a:r>
        </a:p>
        <a:p>
          <a:pPr marL="57150" lvl="1" indent="-57150" algn="l" defTabSz="488950">
            <a:lnSpc>
              <a:spcPct val="90000"/>
            </a:lnSpc>
            <a:spcBef>
              <a:spcPct val="0"/>
            </a:spcBef>
            <a:spcAft>
              <a:spcPct val="15000"/>
            </a:spcAft>
            <a:buChar char="•"/>
          </a:pPr>
          <a:r>
            <a:rPr lang="en-US" sz="1100" kern="1200"/>
            <a:t>Comorbidity is strongly related to how disabling a mental illness is</a:t>
          </a:r>
        </a:p>
        <a:p>
          <a:pPr marL="57150" lvl="1" indent="-57150" algn="l" defTabSz="488950">
            <a:lnSpc>
              <a:spcPct val="90000"/>
            </a:lnSpc>
            <a:spcBef>
              <a:spcPct val="0"/>
            </a:spcBef>
            <a:spcAft>
              <a:spcPct val="15000"/>
            </a:spcAft>
            <a:buChar char="•"/>
          </a:pPr>
          <a:r>
            <a:rPr lang="en-US" sz="1100" kern="1200"/>
            <a:t>Substance use disorders often result from disorders like anxiety and bipolar mood disorders </a:t>
          </a:r>
        </a:p>
      </dsp:txBody>
      <dsp:txXfrm>
        <a:off x="0" y="212984"/>
        <a:ext cx="10353675" cy="935550"/>
      </dsp:txXfrm>
    </dsp:sp>
    <dsp:sp modelId="{723D3F55-3461-409C-8D25-8B4C088B63D7}">
      <dsp:nvSpPr>
        <dsp:cNvPr id="0" name=""/>
        <dsp:cNvSpPr/>
      </dsp:nvSpPr>
      <dsp:spPr>
        <a:xfrm>
          <a:off x="517683" y="50624"/>
          <a:ext cx="7247572" cy="3247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Comorbidity </a:t>
          </a:r>
          <a:r>
            <a:rPr lang="en-US" sz="1100" kern="1200">
              <a:sym typeface="Wingdings" panose="05000000000000000000" pitchFamily="2" charset="2"/>
            </a:rPr>
            <a:t></a:t>
          </a:r>
          <a:r>
            <a:rPr lang="en-US" sz="1100" kern="1200"/>
            <a:t> when two or more mental disorders are occurring at the same time and in the same person </a:t>
          </a:r>
        </a:p>
      </dsp:txBody>
      <dsp:txXfrm>
        <a:off x="533535" y="66476"/>
        <a:ext cx="7215868" cy="293016"/>
      </dsp:txXfrm>
    </dsp:sp>
    <dsp:sp modelId="{4D6B9DAF-5D02-4A69-AC6A-8783A0FCA1B0}">
      <dsp:nvSpPr>
        <dsp:cNvPr id="0" name=""/>
        <dsp:cNvSpPr/>
      </dsp:nvSpPr>
      <dsp:spPr>
        <a:xfrm>
          <a:off x="0" y="1370295"/>
          <a:ext cx="10353675" cy="2772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1023A4-C453-4219-A6A7-665B6EE31388}">
      <dsp:nvSpPr>
        <dsp:cNvPr id="0" name=""/>
        <dsp:cNvSpPr/>
      </dsp:nvSpPr>
      <dsp:spPr>
        <a:xfrm>
          <a:off x="517683" y="1207934"/>
          <a:ext cx="7247572" cy="32472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Etiology </a:t>
          </a:r>
          <a:r>
            <a:rPr lang="en-US" sz="1100" kern="1200">
              <a:sym typeface="Wingdings" panose="05000000000000000000" pitchFamily="2" charset="2"/>
            </a:rPr>
            <a:t></a:t>
          </a:r>
          <a:r>
            <a:rPr lang="en-US" sz="1100" kern="1200"/>
            <a:t> the cause of the disorder; this can be social, biological, and/or psychological </a:t>
          </a:r>
        </a:p>
      </dsp:txBody>
      <dsp:txXfrm>
        <a:off x="533535" y="1223786"/>
        <a:ext cx="7215868" cy="293016"/>
      </dsp:txXfrm>
    </dsp:sp>
    <dsp:sp modelId="{EED61644-53A7-4CBE-9C13-A7AB7D8D22C9}">
      <dsp:nvSpPr>
        <dsp:cNvPr id="0" name=""/>
        <dsp:cNvSpPr/>
      </dsp:nvSpPr>
      <dsp:spPr>
        <a:xfrm>
          <a:off x="0" y="1869255"/>
          <a:ext cx="10353675" cy="79695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229108" rIns="803560"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Acute: the disorder lasts a short period of time </a:t>
          </a:r>
        </a:p>
        <a:p>
          <a:pPr marL="57150" lvl="1" indent="-57150" algn="l" defTabSz="488950">
            <a:lnSpc>
              <a:spcPct val="90000"/>
            </a:lnSpc>
            <a:spcBef>
              <a:spcPct val="0"/>
            </a:spcBef>
            <a:spcAft>
              <a:spcPct val="15000"/>
            </a:spcAft>
            <a:buChar char="•"/>
          </a:pPr>
          <a:r>
            <a:rPr lang="en-US" sz="1100" kern="1200"/>
            <a:t>Chronic: the disorder lasts a long period of time </a:t>
          </a:r>
        </a:p>
        <a:p>
          <a:pPr marL="57150" lvl="1" indent="-57150" algn="l" defTabSz="488950">
            <a:lnSpc>
              <a:spcPct val="90000"/>
            </a:lnSpc>
            <a:spcBef>
              <a:spcPct val="0"/>
            </a:spcBef>
            <a:spcAft>
              <a:spcPct val="15000"/>
            </a:spcAft>
            <a:buChar char="•"/>
          </a:pPr>
          <a:r>
            <a:rPr lang="en-US" sz="1100" kern="1200"/>
            <a:t>Time-limited: recovery will occur in a short period of time regardless of whether any treatment occurs </a:t>
          </a:r>
        </a:p>
      </dsp:txBody>
      <dsp:txXfrm>
        <a:off x="0" y="1869255"/>
        <a:ext cx="10353675" cy="796950"/>
      </dsp:txXfrm>
    </dsp:sp>
    <dsp:sp modelId="{D69BC87F-23A8-45AC-B418-9203DEC65B94}">
      <dsp:nvSpPr>
        <dsp:cNvPr id="0" name=""/>
        <dsp:cNvSpPr/>
      </dsp:nvSpPr>
      <dsp:spPr>
        <a:xfrm>
          <a:off x="517683" y="1706895"/>
          <a:ext cx="7247572" cy="32472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Course </a:t>
          </a:r>
          <a:r>
            <a:rPr lang="en-US" sz="1100" kern="1200">
              <a:sym typeface="Wingdings" panose="05000000000000000000" pitchFamily="2" charset="2"/>
            </a:rPr>
            <a:t></a:t>
          </a:r>
          <a:r>
            <a:rPr lang="en-US" sz="1100" kern="1200"/>
            <a:t> the pattern of the disorder</a:t>
          </a:r>
        </a:p>
      </dsp:txBody>
      <dsp:txXfrm>
        <a:off x="533535" y="1722747"/>
        <a:ext cx="7215868" cy="293016"/>
      </dsp:txXfrm>
    </dsp:sp>
    <dsp:sp modelId="{83035EB0-2DB4-4182-B980-C2AEF759EDEB}">
      <dsp:nvSpPr>
        <dsp:cNvPr id="0" name=""/>
        <dsp:cNvSpPr/>
      </dsp:nvSpPr>
      <dsp:spPr>
        <a:xfrm>
          <a:off x="0" y="2887965"/>
          <a:ext cx="10353675" cy="2772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CC0FD3-B121-4B77-907A-DD8ABB8205FB}">
      <dsp:nvSpPr>
        <dsp:cNvPr id="0" name=""/>
        <dsp:cNvSpPr/>
      </dsp:nvSpPr>
      <dsp:spPr>
        <a:xfrm>
          <a:off x="517683" y="2725605"/>
          <a:ext cx="7247572" cy="32472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Prognosis </a:t>
          </a:r>
          <a:r>
            <a:rPr lang="en-US" sz="1100" kern="1200">
              <a:sym typeface="Wingdings" panose="05000000000000000000" pitchFamily="2" charset="2"/>
            </a:rPr>
            <a:t></a:t>
          </a:r>
          <a:r>
            <a:rPr lang="en-US" sz="1100" kern="1200"/>
            <a:t> the anticipated course the mental disorder will take; depends on the disorder, the patient’s age, etc.</a:t>
          </a:r>
        </a:p>
      </dsp:txBody>
      <dsp:txXfrm>
        <a:off x="533535" y="2741457"/>
        <a:ext cx="7215868" cy="293016"/>
      </dsp:txXfrm>
    </dsp:sp>
    <dsp:sp modelId="{EC55A335-C07E-455E-A175-85975173F8E6}">
      <dsp:nvSpPr>
        <dsp:cNvPr id="0" name=""/>
        <dsp:cNvSpPr/>
      </dsp:nvSpPr>
      <dsp:spPr>
        <a:xfrm>
          <a:off x="0" y="3386925"/>
          <a:ext cx="10353675" cy="277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28AE1D-DDCB-484E-8F9F-99EE4F5626FE}">
      <dsp:nvSpPr>
        <dsp:cNvPr id="0" name=""/>
        <dsp:cNvSpPr/>
      </dsp:nvSpPr>
      <dsp:spPr>
        <a:xfrm>
          <a:off x="517683" y="3224565"/>
          <a:ext cx="7247572" cy="32472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Treatment </a:t>
          </a:r>
          <a:r>
            <a:rPr lang="en-US" sz="1100" kern="1200">
              <a:sym typeface="Wingdings" panose="05000000000000000000" pitchFamily="2" charset="2"/>
            </a:rPr>
            <a:t></a:t>
          </a:r>
          <a:r>
            <a:rPr lang="en-US" sz="1100" kern="1200"/>
            <a:t> any procedure intended to modify abnormal behavior into normal behavior</a:t>
          </a:r>
        </a:p>
      </dsp:txBody>
      <dsp:txXfrm>
        <a:off x="533535" y="3240417"/>
        <a:ext cx="7215868" cy="293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4090-A351-43E4-A6B4-BFF013A86262}">
      <dsp:nvSpPr>
        <dsp:cNvPr id="0" name=""/>
        <dsp:cNvSpPr/>
      </dsp:nvSpPr>
      <dsp:spPr>
        <a:xfrm>
          <a:off x="0" y="41084"/>
          <a:ext cx="10353675" cy="78624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States that people categorize their social world into meaningfully simplistic representations of groups of people </a:t>
          </a:r>
        </a:p>
      </dsp:txBody>
      <dsp:txXfrm>
        <a:off x="38381" y="79465"/>
        <a:ext cx="10276913" cy="709478"/>
      </dsp:txXfrm>
    </dsp:sp>
    <dsp:sp modelId="{72C2F102-6EAB-4B6B-8E26-51AAE8BEECB6}">
      <dsp:nvSpPr>
        <dsp:cNvPr id="0" name=""/>
        <dsp:cNvSpPr/>
      </dsp:nvSpPr>
      <dsp:spPr>
        <a:xfrm>
          <a:off x="0" y="1013441"/>
          <a:ext cx="10353675" cy="78624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Basically, we create in-groups and out-groups which can be problematic…</a:t>
          </a:r>
        </a:p>
      </dsp:txBody>
      <dsp:txXfrm>
        <a:off x="38381" y="1051822"/>
        <a:ext cx="10276913" cy="709478"/>
      </dsp:txXfrm>
    </dsp:sp>
    <dsp:sp modelId="{BEC5A709-4173-4B5D-8EDA-ED124636CDA4}">
      <dsp:nvSpPr>
        <dsp:cNvPr id="0" name=""/>
        <dsp:cNvSpPr/>
      </dsp:nvSpPr>
      <dsp:spPr>
        <a:xfrm>
          <a:off x="0" y="1674045"/>
          <a:ext cx="10353675"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a:p>
        <a:p>
          <a:pPr marL="171450" lvl="1" indent="-171450" algn="l" defTabSz="711200">
            <a:lnSpc>
              <a:spcPct val="90000"/>
            </a:lnSpc>
            <a:spcBef>
              <a:spcPct val="0"/>
            </a:spcBef>
            <a:spcAft>
              <a:spcPct val="20000"/>
            </a:spcAft>
            <a:buChar char="•"/>
          </a:pPr>
          <a:r>
            <a:rPr lang="en-US" sz="1600" kern="1200" dirty="0"/>
            <a:t>Out-group homogeneity </a:t>
          </a:r>
          <a:r>
            <a:rPr lang="en-US" sz="1600" kern="1200" dirty="0">
              <a:sym typeface="Wingdings" panose="05000000000000000000" pitchFamily="2" charset="2"/>
            </a:rPr>
            <a:t></a:t>
          </a:r>
          <a:r>
            <a:rPr lang="en-US" sz="1600" kern="1200" dirty="0"/>
            <a:t> when one views all members of a group outside the immediate group as the same</a:t>
          </a:r>
        </a:p>
        <a:p>
          <a:pPr marL="171450" lvl="1" indent="-171450" algn="l" defTabSz="711200">
            <a:lnSpc>
              <a:spcPct val="90000"/>
            </a:lnSpc>
            <a:spcBef>
              <a:spcPct val="0"/>
            </a:spcBef>
            <a:spcAft>
              <a:spcPct val="20000"/>
            </a:spcAft>
            <a:buChar char="•"/>
          </a:pPr>
          <a:r>
            <a:rPr lang="en-US" sz="1600" kern="1200"/>
            <a:t>In-group/out-group bias </a:t>
          </a:r>
          <a:r>
            <a:rPr lang="en-US" sz="1600" kern="1200">
              <a:sym typeface="Wingdings" panose="05000000000000000000" pitchFamily="2" charset="2"/>
            </a:rPr>
            <a:t></a:t>
          </a:r>
          <a:r>
            <a:rPr lang="en-US" sz="1600" kern="1200"/>
            <a:t> from out-group homogeneity comes favoritism towards those in-group and exclusion of those out-group </a:t>
          </a:r>
        </a:p>
        <a:p>
          <a:pPr marL="171450" lvl="1" indent="-171450" algn="l" defTabSz="711200">
            <a:lnSpc>
              <a:spcPct val="90000"/>
            </a:lnSpc>
            <a:spcBef>
              <a:spcPct val="0"/>
            </a:spcBef>
            <a:spcAft>
              <a:spcPct val="20000"/>
            </a:spcAft>
            <a:buChar char="•"/>
          </a:pPr>
          <a:r>
            <a:rPr lang="en-US" sz="1600" kern="1200"/>
            <a:t>Prejudice </a:t>
          </a:r>
          <a:r>
            <a:rPr lang="en-US" sz="1600" kern="1200">
              <a:sym typeface="Wingdings" panose="05000000000000000000" pitchFamily="2" charset="2"/>
            </a:rPr>
            <a:t></a:t>
          </a:r>
          <a:r>
            <a:rPr lang="en-US" sz="1600" kern="1200"/>
            <a:t> a negative view or set of beliefs about a group of people </a:t>
          </a:r>
        </a:p>
        <a:p>
          <a:pPr marL="171450" lvl="1" indent="-171450" algn="l" defTabSz="711200">
            <a:lnSpc>
              <a:spcPct val="90000"/>
            </a:lnSpc>
            <a:spcBef>
              <a:spcPct val="0"/>
            </a:spcBef>
            <a:spcAft>
              <a:spcPct val="20000"/>
            </a:spcAft>
            <a:buChar char="•"/>
          </a:pPr>
          <a:r>
            <a:rPr lang="en-US" sz="1600" kern="1200"/>
            <a:t>Discrimination </a:t>
          </a:r>
          <a:r>
            <a:rPr lang="en-US" sz="1600" kern="1200">
              <a:sym typeface="Wingdings" panose="05000000000000000000" pitchFamily="2" charset="2"/>
            </a:rPr>
            <a:t></a:t>
          </a:r>
          <a:r>
            <a:rPr lang="en-US" sz="1600" kern="1200"/>
            <a:t> the negative behavior against out-group members that often stems from prejudice </a:t>
          </a:r>
        </a:p>
        <a:p>
          <a:pPr marL="171450" lvl="1" indent="-171450" algn="l" defTabSz="711200">
            <a:lnSpc>
              <a:spcPct val="90000"/>
            </a:lnSpc>
            <a:spcBef>
              <a:spcPct val="0"/>
            </a:spcBef>
            <a:spcAft>
              <a:spcPct val="20000"/>
            </a:spcAft>
            <a:buChar char="•"/>
          </a:pPr>
          <a:r>
            <a:rPr lang="en-US" sz="1600" kern="1200"/>
            <a:t>Implicit attitude </a:t>
          </a:r>
          <a:r>
            <a:rPr lang="en-US" sz="1600" kern="1200">
              <a:sym typeface="Wingdings" panose="05000000000000000000" pitchFamily="2" charset="2"/>
            </a:rPr>
            <a:t></a:t>
          </a:r>
          <a:r>
            <a:rPr lang="en-US" sz="1600" kern="1200"/>
            <a:t> an attitude that we may have but are unaware of </a:t>
          </a:r>
        </a:p>
        <a:p>
          <a:pPr marL="171450" lvl="1" indent="-171450" algn="l" defTabSz="711200">
            <a:lnSpc>
              <a:spcPct val="90000"/>
            </a:lnSpc>
            <a:spcBef>
              <a:spcPct val="0"/>
            </a:spcBef>
            <a:spcAft>
              <a:spcPct val="20000"/>
            </a:spcAft>
            <a:buChar char="•"/>
          </a:pPr>
          <a:r>
            <a:rPr lang="en-US" sz="1600" kern="1200"/>
            <a:t>Explicit attitude </a:t>
          </a:r>
          <a:r>
            <a:rPr lang="en-US" sz="1600" kern="1200">
              <a:sym typeface="Wingdings" panose="05000000000000000000" pitchFamily="2" charset="2"/>
            </a:rPr>
            <a:t></a:t>
          </a:r>
          <a:r>
            <a:rPr lang="en-US" sz="1600" kern="1200"/>
            <a:t> an attitude which we publicly state we have </a:t>
          </a:r>
        </a:p>
      </dsp:txBody>
      <dsp:txXfrm>
        <a:off x="0" y="1674045"/>
        <a:ext cx="10353675" cy="19996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65633-4AE7-4E07-AC13-D583DD048DAD}">
      <dsp:nvSpPr>
        <dsp:cNvPr id="0" name=""/>
        <dsp:cNvSpPr/>
      </dsp:nvSpPr>
      <dsp:spPr>
        <a:xfrm>
          <a:off x="455659" y="54465"/>
          <a:ext cx="1250051" cy="125005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24089-7C1D-4C74-83D2-36A31E6867E0}">
      <dsp:nvSpPr>
        <dsp:cNvPr id="0" name=""/>
        <dsp:cNvSpPr/>
      </dsp:nvSpPr>
      <dsp:spPr>
        <a:xfrm>
          <a:off x="718170" y="316976"/>
          <a:ext cx="725030" cy="7250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F99E5-2C39-4060-8D37-C08DE363E44E}">
      <dsp:nvSpPr>
        <dsp:cNvPr id="0" name=""/>
        <dsp:cNvSpPr/>
      </dsp:nvSpPr>
      <dsp:spPr>
        <a:xfrm>
          <a:off x="1973579" y="54465"/>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Public stigma </a:t>
          </a:r>
          <a:r>
            <a:rPr lang="en-US" sz="1300" kern="1200">
              <a:sym typeface="Wingdings" panose="05000000000000000000" pitchFamily="2" charset="2"/>
            </a:rPr>
            <a:t></a:t>
          </a:r>
          <a:r>
            <a:rPr lang="en-US" sz="1300" kern="1200"/>
            <a:t> when members of a society endorse negative stereotypes of people with a mental disorder and discriminate against them (e.g., when an employer chooses not to hire someone because they have a mental illness) </a:t>
          </a:r>
        </a:p>
      </dsp:txBody>
      <dsp:txXfrm>
        <a:off x="1973579" y="54465"/>
        <a:ext cx="2946550" cy="1250051"/>
      </dsp:txXfrm>
    </dsp:sp>
    <dsp:sp modelId="{BF2E0F74-1BCE-4689-9217-AB3092992F1B}">
      <dsp:nvSpPr>
        <dsp:cNvPr id="0" name=""/>
        <dsp:cNvSpPr/>
      </dsp:nvSpPr>
      <dsp:spPr>
        <a:xfrm>
          <a:off x="5433544" y="54465"/>
          <a:ext cx="1250051" cy="125005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E728F-9FA2-40AB-BE56-9C4C37518F7B}">
      <dsp:nvSpPr>
        <dsp:cNvPr id="0" name=""/>
        <dsp:cNvSpPr/>
      </dsp:nvSpPr>
      <dsp:spPr>
        <a:xfrm>
          <a:off x="5696055" y="316976"/>
          <a:ext cx="725030" cy="7250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8B35E3-F120-42F9-9323-3385773E1C41}">
      <dsp:nvSpPr>
        <dsp:cNvPr id="0" name=""/>
        <dsp:cNvSpPr/>
      </dsp:nvSpPr>
      <dsp:spPr>
        <a:xfrm>
          <a:off x="6951464" y="54465"/>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Label avoidance </a:t>
          </a:r>
          <a:r>
            <a:rPr lang="en-US" sz="1300" kern="1200">
              <a:sym typeface="Wingdings" panose="05000000000000000000" pitchFamily="2" charset="2"/>
            </a:rPr>
            <a:t></a:t>
          </a:r>
          <a:r>
            <a:rPr lang="en-US" sz="1300" kern="1200"/>
            <a:t> to avoid being called “crazy”, a person who needs help may avoid seeking that care </a:t>
          </a:r>
        </a:p>
      </dsp:txBody>
      <dsp:txXfrm>
        <a:off x="6951464" y="54465"/>
        <a:ext cx="2946550" cy="1250051"/>
      </dsp:txXfrm>
    </dsp:sp>
    <dsp:sp modelId="{0C5A268B-985A-4D8E-8406-418F00CBC63A}">
      <dsp:nvSpPr>
        <dsp:cNvPr id="0" name=""/>
        <dsp:cNvSpPr/>
      </dsp:nvSpPr>
      <dsp:spPr>
        <a:xfrm>
          <a:off x="455659" y="1838898"/>
          <a:ext cx="1250051" cy="125005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85C7D-D260-43FA-A203-BA22E2FC8AAA}">
      <dsp:nvSpPr>
        <dsp:cNvPr id="0" name=""/>
        <dsp:cNvSpPr/>
      </dsp:nvSpPr>
      <dsp:spPr>
        <a:xfrm>
          <a:off x="718170" y="2101409"/>
          <a:ext cx="725030" cy="7250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13D17F-2448-45F7-9BCE-F069BE25354F}">
      <dsp:nvSpPr>
        <dsp:cNvPr id="0" name=""/>
        <dsp:cNvSpPr/>
      </dsp:nvSpPr>
      <dsp:spPr>
        <a:xfrm>
          <a:off x="1973579" y="1838898"/>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Self-stigma </a:t>
          </a:r>
          <a:r>
            <a:rPr lang="en-US" sz="1300" kern="1200">
              <a:sym typeface="Wingdings" panose="05000000000000000000" pitchFamily="2" charset="2"/>
            </a:rPr>
            <a:t></a:t>
          </a:r>
          <a:r>
            <a:rPr lang="en-US" sz="1300" kern="1200"/>
            <a:t> when people with mental illnesses internalize the negative stereotypes and prejudice and then discriminate against themselves (e.g., feelings of shame, reduced self-esteem, etc.) </a:t>
          </a:r>
        </a:p>
      </dsp:txBody>
      <dsp:txXfrm>
        <a:off x="1973579" y="1838898"/>
        <a:ext cx="2946550" cy="1250051"/>
      </dsp:txXfrm>
    </dsp:sp>
    <dsp:sp modelId="{DCB2C232-41AA-41BD-B831-7E5993D2DB60}">
      <dsp:nvSpPr>
        <dsp:cNvPr id="0" name=""/>
        <dsp:cNvSpPr/>
      </dsp:nvSpPr>
      <dsp:spPr>
        <a:xfrm>
          <a:off x="5433544" y="1838898"/>
          <a:ext cx="1250051" cy="125005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F9F40-CC95-4D4A-A7D8-791D35F5AC9E}">
      <dsp:nvSpPr>
        <dsp:cNvPr id="0" name=""/>
        <dsp:cNvSpPr/>
      </dsp:nvSpPr>
      <dsp:spPr>
        <a:xfrm>
          <a:off x="5696055" y="2101409"/>
          <a:ext cx="725030" cy="7250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A4F6E2-9E7C-4FEF-8FD6-E055E3A1E65B}">
      <dsp:nvSpPr>
        <dsp:cNvPr id="0" name=""/>
        <dsp:cNvSpPr/>
      </dsp:nvSpPr>
      <dsp:spPr>
        <a:xfrm>
          <a:off x="6951464" y="1838898"/>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Courtesy stigma </a:t>
          </a:r>
          <a:r>
            <a:rPr lang="en-US" sz="1300" kern="1200">
              <a:sym typeface="Wingdings" panose="05000000000000000000" pitchFamily="2" charset="2"/>
            </a:rPr>
            <a:t></a:t>
          </a:r>
          <a:r>
            <a:rPr lang="en-US" sz="1300" kern="1200"/>
            <a:t> when stigma affects people associated with the person with a mental disorder (e.g., family members)</a:t>
          </a:r>
        </a:p>
      </dsp:txBody>
      <dsp:txXfrm>
        <a:off x="6951464" y="1838898"/>
        <a:ext cx="2946550" cy="12500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9767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902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506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566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478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76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952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464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83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833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4904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896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37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50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24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5438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957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1/16/2023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0901602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01" r:id="rId5"/>
    <p:sldLayoutId id="2147483702" r:id="rId6"/>
    <p:sldLayoutId id="2147483703" r:id="rId7"/>
    <p:sldLayoutId id="2147483704" r:id="rId8"/>
    <p:sldLayoutId id="2147483705" r:id="rId9"/>
    <p:sldLayoutId id="2147483706" r:id="rId10"/>
    <p:sldLayoutId id="2147483707" r:id="rId11"/>
    <p:sldLayoutId id="2147483713" r:id="rId12"/>
    <p:sldLayoutId id="2147483708" r:id="rId13"/>
    <p:sldLayoutId id="2147483709" r:id="rId14"/>
    <p:sldLayoutId id="2147483710" r:id="rId15"/>
    <p:sldLayoutId id="2147483711" r:id="rId16"/>
    <p:sldLayoutId id="2147483712"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3B368-3545-43FC-8B21-5825998A3653}"/>
              </a:ext>
              <a:ext uri="{C183D7F6-B498-43B3-948B-1728B52AA6E4}">
                <adec:decorative xmlns:adec="http://schemas.microsoft.com/office/drawing/2017/decorative" val="1"/>
              </a:ext>
            </a:extLst>
          </p:cNvPr>
          <p:cNvPicPr>
            <a:picLocks noChangeAspect="1"/>
          </p:cNvPicPr>
          <p:nvPr/>
        </p:nvPicPr>
        <p:blipFill rotWithShape="1">
          <a:blip r:embed="rId3"/>
          <a:srcRect t="15654" b="9346"/>
          <a:stretch/>
        </p:blipFill>
        <p:spPr>
          <a:xfrm>
            <a:off x="20" y="10"/>
            <a:ext cx="12191980" cy="6857990"/>
          </a:xfrm>
          <a:prstGeom prst="rect">
            <a:avLst/>
          </a:prstGeom>
        </p:spPr>
      </p:pic>
      <p:sp useBgFill="1">
        <p:nvSpPr>
          <p:cNvPr id="1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007F24B-6FB2-4BC4-AFFA-BE598BD45D24}"/>
              </a:ext>
            </a:extLst>
          </p:cNvPr>
          <p:cNvSpPr>
            <a:spLocks noGrp="1"/>
          </p:cNvSpPr>
          <p:nvPr>
            <p:ph type="ctrTitle"/>
          </p:nvPr>
        </p:nvSpPr>
        <p:spPr>
          <a:xfrm>
            <a:off x="804335" y="3428234"/>
            <a:ext cx="6436104" cy="1052422"/>
          </a:xfrm>
        </p:spPr>
        <p:txBody>
          <a:bodyPr>
            <a:normAutofit/>
          </a:bodyPr>
          <a:lstStyle/>
          <a:p>
            <a:pPr algn="l">
              <a:lnSpc>
                <a:spcPct val="90000"/>
              </a:lnSpc>
            </a:pPr>
            <a:r>
              <a:rPr lang="en-US" sz="3400" dirty="0"/>
              <a:t>What is Abnormal Psychology?</a:t>
            </a:r>
          </a:p>
        </p:txBody>
      </p:sp>
      <p:sp>
        <p:nvSpPr>
          <p:cNvPr id="3" name="Subtitle 2">
            <a:extLst>
              <a:ext uri="{FF2B5EF4-FFF2-40B4-BE49-F238E27FC236}">
                <a16:creationId xmlns:a16="http://schemas.microsoft.com/office/drawing/2014/main" id="{C6092845-DDF8-416B-B399-22E0AD7F1536}"/>
              </a:ext>
            </a:extLst>
          </p:cNvPr>
          <p:cNvSpPr>
            <a:spLocks noGrp="1"/>
          </p:cNvSpPr>
          <p:nvPr>
            <p:ph type="subTitle" idx="1"/>
          </p:nvPr>
        </p:nvSpPr>
        <p:spPr>
          <a:xfrm>
            <a:off x="804335" y="4506736"/>
            <a:ext cx="6730318" cy="703762"/>
          </a:xfrm>
        </p:spPr>
        <p:txBody>
          <a:bodyPr>
            <a:noAutofit/>
          </a:bodyPr>
          <a:lstStyle/>
          <a:p>
            <a:pPr algn="l">
              <a:lnSpc>
                <a:spcPct val="100000"/>
              </a:lnSpc>
            </a:pPr>
            <a:r>
              <a:rPr lang="en-US" sz="1600" dirty="0">
                <a:solidFill>
                  <a:srgbClr val="8DECFF"/>
                </a:solidFill>
              </a:rPr>
              <a:t>Module 1 |</a:t>
            </a:r>
          </a:p>
        </p:txBody>
      </p:sp>
    </p:spTree>
    <p:extLst>
      <p:ext uri="{BB962C8B-B14F-4D97-AF65-F5344CB8AC3E}">
        <p14:creationId xmlns:p14="http://schemas.microsoft.com/office/powerpoint/2010/main" val="332637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6D87-B457-4A7F-A34C-B4FC9D18EF72}"/>
              </a:ext>
            </a:extLst>
          </p:cNvPr>
          <p:cNvSpPr>
            <a:spLocks noGrp="1"/>
          </p:cNvSpPr>
          <p:nvPr>
            <p:ph type="title"/>
          </p:nvPr>
        </p:nvSpPr>
        <p:spPr/>
        <p:txBody>
          <a:bodyPr>
            <a:normAutofit fontScale="90000"/>
          </a:bodyPr>
          <a:lstStyle/>
          <a:p>
            <a:r>
              <a:rPr lang="en-US" dirty="0"/>
              <a:t>Measuring Occurrence: </a:t>
            </a:r>
            <a:br>
              <a:rPr lang="en-US" dirty="0"/>
            </a:br>
            <a:r>
              <a:rPr lang="en-US" dirty="0"/>
              <a:t>Incidence VS Prevalence</a:t>
            </a:r>
          </a:p>
        </p:txBody>
      </p:sp>
      <p:sp>
        <p:nvSpPr>
          <p:cNvPr id="3" name="Text Placeholder 2">
            <a:extLst>
              <a:ext uri="{FF2B5EF4-FFF2-40B4-BE49-F238E27FC236}">
                <a16:creationId xmlns:a16="http://schemas.microsoft.com/office/drawing/2014/main" id="{4A319EF8-1B87-4113-99A7-09A0F681F9C1}"/>
              </a:ext>
            </a:extLst>
          </p:cNvPr>
          <p:cNvSpPr>
            <a:spLocks noGrp="1"/>
          </p:cNvSpPr>
          <p:nvPr>
            <p:ph type="body" idx="1"/>
          </p:nvPr>
        </p:nvSpPr>
        <p:spPr/>
        <p:txBody>
          <a:bodyPr/>
          <a:lstStyle/>
          <a:p>
            <a:r>
              <a:rPr lang="en-US" dirty="0"/>
              <a:t>Incidence</a:t>
            </a:r>
          </a:p>
        </p:txBody>
      </p:sp>
      <p:sp>
        <p:nvSpPr>
          <p:cNvPr id="4" name="Content Placeholder 3">
            <a:extLst>
              <a:ext uri="{FF2B5EF4-FFF2-40B4-BE49-F238E27FC236}">
                <a16:creationId xmlns:a16="http://schemas.microsoft.com/office/drawing/2014/main" id="{18B913B9-3496-4EFC-A4EF-795435D8FC13}"/>
              </a:ext>
            </a:extLst>
          </p:cNvPr>
          <p:cNvSpPr>
            <a:spLocks noGrp="1"/>
          </p:cNvSpPr>
          <p:nvPr>
            <p:ph sz="half" idx="2"/>
          </p:nvPr>
        </p:nvSpPr>
        <p:spPr/>
        <p:txBody>
          <a:bodyPr>
            <a:normAutofit lnSpcReduction="10000"/>
          </a:bodyPr>
          <a:lstStyle/>
          <a:p>
            <a:r>
              <a:rPr lang="en-US" dirty="0"/>
              <a:t>The number of </a:t>
            </a:r>
            <a:r>
              <a:rPr lang="en-US" b="1" u="sng" dirty="0"/>
              <a:t>NEW</a:t>
            </a:r>
            <a:r>
              <a:rPr lang="en-US" dirty="0"/>
              <a:t> cases in a population over a specific period of time</a:t>
            </a:r>
          </a:p>
          <a:p>
            <a:r>
              <a:rPr lang="en-US" dirty="0"/>
              <a:t>Usually this value is </a:t>
            </a:r>
            <a:r>
              <a:rPr lang="en-US" i="1" dirty="0"/>
              <a:t>lower</a:t>
            </a:r>
            <a:r>
              <a:rPr lang="en-US" dirty="0"/>
              <a:t> than the prevalence because it doesn’t include existing cases</a:t>
            </a:r>
          </a:p>
        </p:txBody>
      </p:sp>
      <p:sp>
        <p:nvSpPr>
          <p:cNvPr id="5" name="Text Placeholder 4">
            <a:extLst>
              <a:ext uri="{FF2B5EF4-FFF2-40B4-BE49-F238E27FC236}">
                <a16:creationId xmlns:a16="http://schemas.microsoft.com/office/drawing/2014/main" id="{A28556EA-9655-476A-8C40-6D7FB8A2D1DA}"/>
              </a:ext>
            </a:extLst>
          </p:cNvPr>
          <p:cNvSpPr>
            <a:spLocks noGrp="1"/>
          </p:cNvSpPr>
          <p:nvPr>
            <p:ph type="body" sz="quarter" idx="3"/>
          </p:nvPr>
        </p:nvSpPr>
        <p:spPr/>
        <p:txBody>
          <a:bodyPr/>
          <a:lstStyle/>
          <a:p>
            <a:r>
              <a:rPr lang="en-US" dirty="0"/>
              <a:t>Prevalence</a:t>
            </a:r>
          </a:p>
        </p:txBody>
      </p:sp>
      <p:sp>
        <p:nvSpPr>
          <p:cNvPr id="6" name="Content Placeholder 5">
            <a:extLst>
              <a:ext uri="{FF2B5EF4-FFF2-40B4-BE49-F238E27FC236}">
                <a16:creationId xmlns:a16="http://schemas.microsoft.com/office/drawing/2014/main" id="{346C3BED-8D02-4ABD-BFBD-78EC75D22716}"/>
              </a:ext>
            </a:extLst>
          </p:cNvPr>
          <p:cNvSpPr>
            <a:spLocks noGrp="1"/>
          </p:cNvSpPr>
          <p:nvPr>
            <p:ph sz="quarter" idx="4"/>
          </p:nvPr>
        </p:nvSpPr>
        <p:spPr/>
        <p:txBody>
          <a:bodyPr>
            <a:normAutofit lnSpcReduction="10000"/>
          </a:bodyPr>
          <a:lstStyle/>
          <a:p>
            <a:r>
              <a:rPr lang="en-US" dirty="0"/>
              <a:t>The percentage of people in a population that has a mental disorder </a:t>
            </a:r>
          </a:p>
          <a:p>
            <a:pPr lvl="1"/>
            <a:r>
              <a:rPr lang="en-US" dirty="0">
                <a:solidFill>
                  <a:schemeClr val="accent1"/>
                </a:solidFill>
              </a:rPr>
              <a:t>Point prevalence </a:t>
            </a:r>
            <a:r>
              <a:rPr lang="en-US" dirty="0">
                <a:sym typeface="Wingdings" panose="05000000000000000000" pitchFamily="2" charset="2"/>
              </a:rPr>
              <a:t> the proportion of a population that has the characteristic at a </a:t>
            </a:r>
            <a:r>
              <a:rPr lang="en-US" dirty="0">
                <a:solidFill>
                  <a:schemeClr val="accent1"/>
                </a:solidFill>
                <a:sym typeface="Wingdings" panose="05000000000000000000" pitchFamily="2" charset="2"/>
              </a:rPr>
              <a:t>SPECIFIC POINT IN TIME</a:t>
            </a:r>
          </a:p>
          <a:p>
            <a:pPr lvl="1"/>
            <a:r>
              <a:rPr lang="en-US" dirty="0">
                <a:solidFill>
                  <a:schemeClr val="accent3"/>
                </a:solidFill>
                <a:sym typeface="Wingdings" panose="05000000000000000000" pitchFamily="2" charset="2"/>
              </a:rPr>
              <a:t>Period prevalence </a:t>
            </a:r>
            <a:r>
              <a:rPr lang="en-US" dirty="0">
                <a:sym typeface="Wingdings" panose="05000000000000000000" pitchFamily="2" charset="2"/>
              </a:rPr>
              <a:t> the proportion of a population that has the characteristic </a:t>
            </a:r>
            <a:r>
              <a:rPr lang="en-US" dirty="0">
                <a:solidFill>
                  <a:schemeClr val="accent3"/>
                </a:solidFill>
                <a:sym typeface="Wingdings" panose="05000000000000000000" pitchFamily="2" charset="2"/>
              </a:rPr>
              <a:t>AT ANY POINT </a:t>
            </a:r>
            <a:r>
              <a:rPr lang="en-US" dirty="0">
                <a:sym typeface="Wingdings" panose="05000000000000000000" pitchFamily="2" charset="2"/>
              </a:rPr>
              <a:t>during a given period of time</a:t>
            </a:r>
          </a:p>
          <a:p>
            <a:pPr lvl="1"/>
            <a:r>
              <a:rPr lang="en-US" dirty="0">
                <a:solidFill>
                  <a:schemeClr val="accent6"/>
                </a:solidFill>
                <a:sym typeface="Wingdings" panose="05000000000000000000" pitchFamily="2" charset="2"/>
              </a:rPr>
              <a:t>Lifetime prevalence </a:t>
            </a:r>
            <a:r>
              <a:rPr lang="en-US" dirty="0">
                <a:sym typeface="Wingdings" panose="05000000000000000000" pitchFamily="2" charset="2"/>
              </a:rPr>
              <a:t> the proportion of a population that has had the characteristic at </a:t>
            </a:r>
            <a:r>
              <a:rPr lang="en-US" dirty="0">
                <a:solidFill>
                  <a:schemeClr val="accent6"/>
                </a:solidFill>
                <a:sym typeface="Wingdings" panose="05000000000000000000" pitchFamily="2" charset="2"/>
              </a:rPr>
              <a:t>ANY TIME IN THEIR LIVES</a:t>
            </a:r>
            <a:endParaRPr lang="en-US" dirty="0">
              <a:solidFill>
                <a:schemeClr val="accent6"/>
              </a:solidFill>
            </a:endParaRPr>
          </a:p>
        </p:txBody>
      </p:sp>
    </p:spTree>
    <p:extLst>
      <p:ext uri="{BB962C8B-B14F-4D97-AF65-F5344CB8AC3E}">
        <p14:creationId xmlns:p14="http://schemas.microsoft.com/office/powerpoint/2010/main" val="363075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DF5E-B7DE-47F2-A989-FAB12E5CC2B5}"/>
              </a:ext>
            </a:extLst>
          </p:cNvPr>
          <p:cNvSpPr>
            <a:spLocks noGrp="1"/>
          </p:cNvSpPr>
          <p:nvPr>
            <p:ph type="title"/>
          </p:nvPr>
        </p:nvSpPr>
        <p:spPr>
          <a:xfrm>
            <a:off x="913795" y="609600"/>
            <a:ext cx="10353762" cy="1257300"/>
          </a:xfrm>
        </p:spPr>
        <p:txBody>
          <a:bodyPr>
            <a:normAutofit/>
          </a:bodyPr>
          <a:lstStyle/>
          <a:p>
            <a:r>
              <a:rPr lang="en-US" dirty="0"/>
              <a:t>More Definitions</a:t>
            </a:r>
          </a:p>
        </p:txBody>
      </p:sp>
      <p:graphicFrame>
        <p:nvGraphicFramePr>
          <p:cNvPr id="5" name="Content Placeholder 2" descr="Comorbidity is when there are two or more mental disorders at the same time in the same person. Etiology refers to the cause of the disorder. Course refers to the pattern of the disorder. Prognosis refers to the anticipated course the mental disorder will take. And finally, treatment is any procedure intended to modify abnormal behavior into normal behavior. ">
            <a:extLst>
              <a:ext uri="{FF2B5EF4-FFF2-40B4-BE49-F238E27FC236}">
                <a16:creationId xmlns:a16="http://schemas.microsoft.com/office/drawing/2014/main" id="{B36A7DE0-4404-41F2-ABF8-7C2A567D1536}"/>
              </a:ext>
            </a:extLst>
          </p:cNvPr>
          <p:cNvGraphicFramePr>
            <a:graphicFrameLocks noGrp="1"/>
          </p:cNvGraphicFramePr>
          <p:nvPr>
            <p:ph idx="1"/>
            <p:extLst>
              <p:ext uri="{D42A27DB-BD31-4B8C-83A1-F6EECF244321}">
                <p14:modId xmlns:p14="http://schemas.microsoft.com/office/powerpoint/2010/main" val="250979572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24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24B80-5937-4A56-9B2C-601A0308BF71}"/>
              </a:ext>
            </a:extLst>
          </p:cNvPr>
          <p:cNvSpPr>
            <a:spLocks noGrp="1"/>
          </p:cNvSpPr>
          <p:nvPr>
            <p:ph type="title"/>
          </p:nvPr>
        </p:nvSpPr>
        <p:spPr>
          <a:xfrm>
            <a:off x="695916" y="1078264"/>
            <a:ext cx="3422930" cy="4701473"/>
          </a:xfrm>
        </p:spPr>
        <p:txBody>
          <a:bodyPr>
            <a:normAutofit/>
          </a:bodyPr>
          <a:lstStyle/>
          <a:p>
            <a:pPr algn="r"/>
            <a:r>
              <a:rPr lang="en-US" sz="4400">
                <a:solidFill>
                  <a:srgbClr val="FFFFFF"/>
                </a:solidFill>
              </a:rPr>
              <a:t>Stigma: Why People Don’t Seek Help</a:t>
            </a:r>
          </a:p>
        </p:txBody>
      </p:sp>
      <p:sp>
        <p:nvSpPr>
          <p:cNvPr id="3" name="Content Placeholder 2">
            <a:extLst>
              <a:ext uri="{FF2B5EF4-FFF2-40B4-BE49-F238E27FC236}">
                <a16:creationId xmlns:a16="http://schemas.microsoft.com/office/drawing/2014/main" id="{8B7582AE-51AD-46CD-B666-EE3D9F7AF7B8}"/>
              </a:ext>
            </a:extLst>
          </p:cNvPr>
          <p:cNvSpPr>
            <a:spLocks noGrp="1"/>
          </p:cNvSpPr>
          <p:nvPr>
            <p:ph idx="1"/>
          </p:nvPr>
        </p:nvSpPr>
        <p:spPr>
          <a:xfrm>
            <a:off x="4654286" y="287383"/>
            <a:ext cx="7537713" cy="6570616"/>
          </a:xfrm>
          <a:effectLst/>
        </p:spPr>
        <p:txBody>
          <a:bodyPr anchor="ctr">
            <a:normAutofit/>
          </a:bodyPr>
          <a:lstStyle/>
          <a:p>
            <a:r>
              <a:rPr lang="en-US" sz="1700" dirty="0"/>
              <a:t>Social cognition </a:t>
            </a:r>
            <a:r>
              <a:rPr lang="en-US" sz="1700" dirty="0">
                <a:sym typeface="Wingdings" panose="05000000000000000000" pitchFamily="2" charset="2"/>
              </a:rPr>
              <a:t> the process through which we collect information from the world around us and then interpret it</a:t>
            </a:r>
          </a:p>
          <a:p>
            <a:pPr lvl="1"/>
            <a:r>
              <a:rPr lang="en-US" dirty="0">
                <a:sym typeface="Wingdings" panose="05000000000000000000" pitchFamily="2" charset="2"/>
              </a:rPr>
              <a:t>Sensation: detection of physical energy using our eyes, ears, nose, skin, and mouth</a:t>
            </a:r>
          </a:p>
          <a:p>
            <a:pPr lvl="1"/>
            <a:r>
              <a:rPr lang="en-US" dirty="0">
                <a:sym typeface="Wingdings" panose="05000000000000000000" pitchFamily="2" charset="2"/>
              </a:rPr>
              <a:t>Perception: the application of meaning to what we sense</a:t>
            </a:r>
          </a:p>
          <a:p>
            <a:pPr lvl="2"/>
            <a:r>
              <a:rPr lang="en-US" sz="1700" dirty="0">
                <a:sym typeface="Wingdings" panose="05000000000000000000" pitchFamily="2" charset="2"/>
              </a:rPr>
              <a:t>We often place people into CATEGORIES. </a:t>
            </a:r>
          </a:p>
          <a:p>
            <a:pPr lvl="2"/>
            <a:r>
              <a:rPr lang="en-US" sz="1700" dirty="0">
                <a:sym typeface="Wingdings" panose="05000000000000000000" pitchFamily="2" charset="2"/>
              </a:rPr>
              <a:t>In each category, there is a SCHEMA. </a:t>
            </a:r>
          </a:p>
          <a:p>
            <a:pPr lvl="3"/>
            <a:r>
              <a:rPr lang="en-US" sz="1700" dirty="0">
                <a:sym typeface="Wingdings" panose="05000000000000000000" pitchFamily="2" charset="2"/>
              </a:rPr>
              <a:t>Schema: a set of beliefs and expectations about a group of people </a:t>
            </a:r>
          </a:p>
          <a:p>
            <a:pPr lvl="3"/>
            <a:r>
              <a:rPr lang="en-US" sz="1700" dirty="0">
                <a:sym typeface="Wingdings" panose="05000000000000000000" pitchFamily="2" charset="2"/>
              </a:rPr>
              <a:t>Stereotypes: special types of schemas that are very simplistic, very strongly help, and not based on firsthand experience; aka heuristics (mental shortcuts) </a:t>
            </a:r>
          </a:p>
          <a:p>
            <a:pPr lvl="2"/>
            <a:r>
              <a:rPr lang="en-US" sz="1700" dirty="0">
                <a:sym typeface="Wingdings" panose="05000000000000000000" pitchFamily="2" charset="2"/>
              </a:rPr>
              <a:t>What if an individual doesn’t belong to a category or a schema doesn’t apply to them anymore? </a:t>
            </a:r>
          </a:p>
          <a:p>
            <a:pPr lvl="3"/>
            <a:r>
              <a:rPr lang="en-US" sz="1700" dirty="0">
                <a:sym typeface="Wingdings" panose="05000000000000000000" pitchFamily="2" charset="2"/>
              </a:rPr>
              <a:t>Our first impressions (aka the </a:t>
            </a:r>
            <a:r>
              <a:rPr lang="en-US" sz="1700" u="sng" dirty="0">
                <a:sym typeface="Wingdings" panose="05000000000000000000" pitchFamily="2" charset="2"/>
              </a:rPr>
              <a:t>primacy effect</a:t>
            </a:r>
            <a:r>
              <a:rPr lang="en-US" sz="1700" dirty="0">
                <a:sym typeface="Wingdings" panose="05000000000000000000" pitchFamily="2" charset="2"/>
              </a:rPr>
              <a:t>) is super strong! It is unlikely to change. This lack of flexibility is called the </a:t>
            </a:r>
            <a:r>
              <a:rPr lang="en-US" sz="1700" u="sng" dirty="0">
                <a:sym typeface="Wingdings" panose="05000000000000000000" pitchFamily="2" charset="2"/>
              </a:rPr>
              <a:t>perseverance effect</a:t>
            </a:r>
            <a:r>
              <a:rPr lang="en-US" sz="1700" dirty="0">
                <a:sym typeface="Wingdings" panose="05000000000000000000" pitchFamily="2" charset="2"/>
              </a:rPr>
              <a:t> or </a:t>
            </a:r>
            <a:r>
              <a:rPr lang="en-US" sz="1700" u="sng" dirty="0">
                <a:sym typeface="Wingdings" panose="05000000000000000000" pitchFamily="2" charset="2"/>
              </a:rPr>
              <a:t>belief perseverance</a:t>
            </a:r>
            <a:r>
              <a:rPr lang="en-US" sz="1700" dirty="0">
                <a:sym typeface="Wingdings" panose="05000000000000000000" pitchFamily="2" charset="2"/>
              </a:rPr>
              <a:t>. </a:t>
            </a:r>
          </a:p>
          <a:p>
            <a:pPr marL="1170000" lvl="3" indent="0">
              <a:buNone/>
            </a:pPr>
            <a:endParaRPr lang="en-US" sz="1700" dirty="0">
              <a:sym typeface="Wingdings" panose="05000000000000000000" pitchFamily="2" charset="2"/>
            </a:endParaRPr>
          </a:p>
        </p:txBody>
      </p:sp>
    </p:spTree>
    <p:extLst>
      <p:ext uri="{BB962C8B-B14F-4D97-AF65-F5344CB8AC3E}">
        <p14:creationId xmlns:p14="http://schemas.microsoft.com/office/powerpoint/2010/main" val="39521050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5D9D-6A9E-4F9F-93FB-F429F7761ABB}"/>
              </a:ext>
            </a:extLst>
          </p:cNvPr>
          <p:cNvSpPr>
            <a:spLocks noGrp="1"/>
          </p:cNvSpPr>
          <p:nvPr>
            <p:ph type="title"/>
          </p:nvPr>
        </p:nvSpPr>
        <p:spPr>
          <a:xfrm>
            <a:off x="913795" y="609600"/>
            <a:ext cx="10353762" cy="1257300"/>
          </a:xfrm>
        </p:spPr>
        <p:txBody>
          <a:bodyPr>
            <a:normAutofit/>
          </a:bodyPr>
          <a:lstStyle/>
          <a:p>
            <a:r>
              <a:rPr lang="en-US" dirty="0"/>
              <a:t>Social Identity Theory</a:t>
            </a:r>
          </a:p>
        </p:txBody>
      </p:sp>
      <p:graphicFrame>
        <p:nvGraphicFramePr>
          <p:cNvPr id="13" name="Content Placeholder 2" descr="The Social Identity Theory says that people categorize their social world into meaningfully simplistic representations of groups of group. We create in-groups and out-groups which can be problematic due to the bias, discrimination, and prejudice they can cause.">
            <a:extLst>
              <a:ext uri="{FF2B5EF4-FFF2-40B4-BE49-F238E27FC236}">
                <a16:creationId xmlns:a16="http://schemas.microsoft.com/office/drawing/2014/main" id="{F6114C59-45D3-40DC-BE14-4CF261B10A83}"/>
              </a:ext>
            </a:extLst>
          </p:cNvPr>
          <p:cNvGraphicFramePr>
            <a:graphicFrameLocks noGrp="1"/>
          </p:cNvGraphicFramePr>
          <p:nvPr>
            <p:ph idx="1"/>
            <p:extLst>
              <p:ext uri="{D42A27DB-BD31-4B8C-83A1-F6EECF244321}">
                <p14:modId xmlns:p14="http://schemas.microsoft.com/office/powerpoint/2010/main" val="266764509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15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C861F-7DD7-421C-91A7-F3FCDB225B1D}"/>
              </a:ext>
            </a:extLst>
          </p:cNvPr>
          <p:cNvSpPr>
            <a:spLocks noGrp="1"/>
          </p:cNvSpPr>
          <p:nvPr>
            <p:ph type="title"/>
          </p:nvPr>
        </p:nvSpPr>
        <p:spPr>
          <a:xfrm>
            <a:off x="913795" y="609600"/>
            <a:ext cx="10353762" cy="1257300"/>
          </a:xfrm>
        </p:spPr>
        <p:txBody>
          <a:bodyPr>
            <a:normAutofit/>
          </a:bodyPr>
          <a:lstStyle/>
          <a:p>
            <a:r>
              <a:rPr lang="en-US">
                <a:solidFill>
                  <a:srgbClr val="FFFFFF"/>
                </a:solidFill>
              </a:rPr>
              <a:t>Types of Stigma</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descr="There's many types of stigma, including public stigma (when society endorses negative stereotypes), label avoidance (which is the avoidance of being called crazy), self-stigma (which is when people with mental illnesses internalize the negative stereotypes against themselves), and courtesy stigma (when stigma affects people associated with the person with a mental disorder. ">
            <a:extLst>
              <a:ext uri="{FF2B5EF4-FFF2-40B4-BE49-F238E27FC236}">
                <a16:creationId xmlns:a16="http://schemas.microsoft.com/office/drawing/2014/main" id="{1E08309E-8ACF-46F3-9089-D22B769C863F}"/>
              </a:ext>
            </a:extLst>
          </p:cNvPr>
          <p:cNvGraphicFramePr>
            <a:graphicFrameLocks noGrp="1"/>
          </p:cNvGraphicFramePr>
          <p:nvPr>
            <p:ph idx="1"/>
            <p:extLst>
              <p:ext uri="{D42A27DB-BD31-4B8C-83A1-F6EECF244321}">
                <p14:modId xmlns:p14="http://schemas.microsoft.com/office/powerpoint/2010/main" val="384539994"/>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3670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490A-1034-40FC-8057-7CFC813CC800}"/>
              </a:ext>
            </a:extLst>
          </p:cNvPr>
          <p:cNvSpPr>
            <a:spLocks noGrp="1"/>
          </p:cNvSpPr>
          <p:nvPr>
            <p:ph type="title"/>
          </p:nvPr>
        </p:nvSpPr>
        <p:spPr>
          <a:xfrm>
            <a:off x="913795" y="609600"/>
            <a:ext cx="10353762" cy="1257300"/>
          </a:xfrm>
        </p:spPr>
        <p:txBody>
          <a:bodyPr>
            <a:normAutofit/>
          </a:bodyPr>
          <a:lstStyle/>
          <a:p>
            <a:r>
              <a:rPr lang="en-US" dirty="0"/>
              <a:t>Why does stigma matter?</a:t>
            </a:r>
          </a:p>
        </p:txBody>
      </p:sp>
      <p:sp>
        <p:nvSpPr>
          <p:cNvPr id="3" name="Content Placeholder 2">
            <a:extLst>
              <a:ext uri="{FF2B5EF4-FFF2-40B4-BE49-F238E27FC236}">
                <a16:creationId xmlns:a16="http://schemas.microsoft.com/office/drawing/2014/main" id="{1E86EE47-812E-455C-99F1-E77986E9B8C4}"/>
              </a:ext>
            </a:extLst>
          </p:cNvPr>
          <p:cNvSpPr>
            <a:spLocks noGrp="1"/>
          </p:cNvSpPr>
          <p:nvPr>
            <p:ph idx="1"/>
          </p:nvPr>
        </p:nvSpPr>
        <p:spPr>
          <a:xfrm>
            <a:off x="913795" y="2132822"/>
            <a:ext cx="5546272" cy="3658378"/>
          </a:xfrm>
        </p:spPr>
        <p:txBody>
          <a:bodyPr anchor="ctr">
            <a:normAutofit/>
          </a:bodyPr>
          <a:lstStyle/>
          <a:p>
            <a:r>
              <a:rPr lang="en-US" dirty="0"/>
              <a:t>Stigma can lead to…</a:t>
            </a:r>
          </a:p>
          <a:p>
            <a:pPr lvl="1"/>
            <a:r>
              <a:rPr lang="en-US" dirty="0"/>
              <a:t>Work-related discrimination</a:t>
            </a:r>
          </a:p>
          <a:p>
            <a:pPr lvl="1"/>
            <a:r>
              <a:rPr lang="en-US" dirty="0"/>
              <a:t>Higher rates of suicide </a:t>
            </a:r>
          </a:p>
          <a:p>
            <a:pPr lvl="1"/>
            <a:r>
              <a:rPr lang="en-US" dirty="0"/>
              <a:t>Decrease likelihood of seeking help </a:t>
            </a:r>
          </a:p>
          <a:p>
            <a:pPr lvl="1"/>
            <a:r>
              <a:rPr lang="en-US" dirty="0"/>
              <a:t>Increase in social distance </a:t>
            </a:r>
          </a:p>
        </p:txBody>
      </p:sp>
      <p:pic>
        <p:nvPicPr>
          <p:cNvPr id="13" name="Graphic 6" descr="Bar chart">
            <a:extLst>
              <a:ext uri="{FF2B5EF4-FFF2-40B4-BE49-F238E27FC236}">
                <a16:creationId xmlns:a16="http://schemas.microsoft.com/office/drawing/2014/main" id="{1FDDB11C-A231-46AB-BED5-E8FB77985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70289" y="2132822"/>
            <a:ext cx="3258006" cy="3258006"/>
          </a:xfrm>
          <a:prstGeom prst="rect">
            <a:avLst/>
          </a:prstGeom>
        </p:spPr>
      </p:pic>
    </p:spTree>
    <p:extLst>
      <p:ext uri="{BB962C8B-B14F-4D97-AF65-F5344CB8AC3E}">
        <p14:creationId xmlns:p14="http://schemas.microsoft.com/office/powerpoint/2010/main" val="176998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FE261C-E0C8-4024-850B-2C3217650512}"/>
              </a:ext>
            </a:extLst>
          </p:cNvPr>
          <p:cNvSpPr>
            <a:spLocks noGrp="1"/>
          </p:cNvSpPr>
          <p:nvPr>
            <p:ph type="title"/>
          </p:nvPr>
        </p:nvSpPr>
        <p:spPr>
          <a:xfrm>
            <a:off x="1430370" y="1925444"/>
            <a:ext cx="3228228" cy="3021494"/>
          </a:xfrm>
        </p:spPr>
        <p:txBody>
          <a:bodyPr>
            <a:normAutofit/>
          </a:bodyPr>
          <a:lstStyle/>
          <a:p>
            <a:r>
              <a:rPr lang="en-US">
                <a:solidFill>
                  <a:srgbClr val="FFFFFF"/>
                </a:solidFill>
              </a:rPr>
              <a:t>What can be done to decrease stigma?</a:t>
            </a:r>
          </a:p>
        </p:txBody>
      </p:sp>
      <p:graphicFrame>
        <p:nvGraphicFramePr>
          <p:cNvPr id="7" name="Content Placeholder 2" descr="We can decrease stigma through education, presenting mental illness as something that's treatable, increasing patients' hope for recovery, and proper legislation.">
            <a:extLst>
              <a:ext uri="{FF2B5EF4-FFF2-40B4-BE49-F238E27FC236}">
                <a16:creationId xmlns:a16="http://schemas.microsoft.com/office/drawing/2014/main" id="{877E7241-87D3-4846-9E30-F62FEF69E16C}"/>
              </a:ext>
            </a:extLst>
          </p:cNvPr>
          <p:cNvGraphicFramePr>
            <a:graphicFrameLocks noGrp="1"/>
          </p:cNvGraphicFramePr>
          <p:nvPr>
            <p:ph idx="1"/>
            <p:extLst>
              <p:ext uri="{D42A27DB-BD31-4B8C-83A1-F6EECF244321}">
                <p14:modId xmlns:p14="http://schemas.microsoft.com/office/powerpoint/2010/main" val="3377879"/>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530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1EC0-1ACB-45B5-A6CE-811542435286}"/>
              </a:ext>
            </a:extLst>
          </p:cNvPr>
          <p:cNvSpPr>
            <a:spLocks noGrp="1"/>
          </p:cNvSpPr>
          <p:nvPr>
            <p:ph type="title"/>
          </p:nvPr>
        </p:nvSpPr>
        <p:spPr>
          <a:xfrm>
            <a:off x="633743" y="609599"/>
            <a:ext cx="3413156" cy="5273675"/>
          </a:xfrm>
        </p:spPr>
        <p:txBody>
          <a:bodyPr>
            <a:normAutofit/>
          </a:bodyPr>
          <a:lstStyle/>
          <a:p>
            <a:r>
              <a:rPr lang="en-US" dirty="0"/>
              <a:t>The History: Prehistoric and Ancient Beliefs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descr="Prehistoric cultures thought that mental illness stemmed from something supernatural. They would perform exorcisms and engage in trephination, the removal of a part of the skull. ">
            <a:extLst>
              <a:ext uri="{FF2B5EF4-FFF2-40B4-BE49-F238E27FC236}">
                <a16:creationId xmlns:a16="http://schemas.microsoft.com/office/drawing/2014/main" id="{E6BA2C4B-38F9-4E5C-8A29-302C4FCD3BEC}"/>
              </a:ext>
            </a:extLst>
          </p:cNvPr>
          <p:cNvGraphicFramePr>
            <a:graphicFrameLocks noGrp="1"/>
          </p:cNvGraphicFramePr>
          <p:nvPr>
            <p:ph idx="1"/>
            <p:extLst>
              <p:ext uri="{D42A27DB-BD31-4B8C-83A1-F6EECF244321}">
                <p14:modId xmlns:p14="http://schemas.microsoft.com/office/powerpoint/2010/main" val="2634111664"/>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16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B4876-9F6D-4EF3-A72D-34063CCB3CC5}"/>
              </a:ext>
            </a:extLst>
          </p:cNvPr>
          <p:cNvSpPr>
            <a:spLocks noGrp="1"/>
          </p:cNvSpPr>
          <p:nvPr>
            <p:ph type="title"/>
          </p:nvPr>
        </p:nvSpPr>
        <p:spPr>
          <a:xfrm>
            <a:off x="913795" y="609600"/>
            <a:ext cx="10353762" cy="1257300"/>
          </a:xfrm>
        </p:spPr>
        <p:txBody>
          <a:bodyPr>
            <a:normAutofit/>
          </a:bodyPr>
          <a:lstStyle/>
          <a:p>
            <a:r>
              <a:rPr lang="en-US"/>
              <a:t>The History: Greco-Roman Thought</a:t>
            </a:r>
          </a:p>
        </p:txBody>
      </p:sp>
      <p:sp>
        <p:nvSpPr>
          <p:cNvPr id="3" name="Content Placeholder 2">
            <a:extLst>
              <a:ext uri="{FF2B5EF4-FFF2-40B4-BE49-F238E27FC236}">
                <a16:creationId xmlns:a16="http://schemas.microsoft.com/office/drawing/2014/main" id="{4E1E65D4-8B5E-46C2-9603-F4B34871ABC6}"/>
              </a:ext>
            </a:extLst>
          </p:cNvPr>
          <p:cNvSpPr>
            <a:spLocks noGrp="1"/>
          </p:cNvSpPr>
          <p:nvPr>
            <p:ph idx="1"/>
          </p:nvPr>
        </p:nvSpPr>
        <p:spPr>
          <a:xfrm>
            <a:off x="913795" y="2132822"/>
            <a:ext cx="5546272" cy="3658378"/>
          </a:xfrm>
        </p:spPr>
        <p:txBody>
          <a:bodyPr anchor="ctr">
            <a:normAutofit/>
          </a:bodyPr>
          <a:lstStyle/>
          <a:p>
            <a:pPr>
              <a:lnSpc>
                <a:spcPct val="90000"/>
              </a:lnSpc>
            </a:pPr>
            <a:r>
              <a:rPr lang="en-US" sz="1100"/>
              <a:t>Thought that mental illness was like physical illness and that mental illness came from brain pathology (i.e., trauma or disease of the brain) and heredity </a:t>
            </a:r>
          </a:p>
          <a:p>
            <a:pPr>
              <a:lnSpc>
                <a:spcPct val="90000"/>
              </a:lnSpc>
            </a:pPr>
            <a:r>
              <a:rPr lang="en-US" sz="1100"/>
              <a:t>Hippocrates </a:t>
            </a:r>
          </a:p>
          <a:p>
            <a:pPr lvl="1">
              <a:lnSpc>
                <a:spcPct val="90000"/>
              </a:lnSpc>
            </a:pPr>
            <a:r>
              <a:rPr lang="en-US" sz="1100"/>
              <a:t>He suggested three categories for mental illnesses: melancholia, mania, and phrenitis (brain fever) </a:t>
            </a:r>
          </a:p>
          <a:p>
            <a:pPr lvl="1">
              <a:lnSpc>
                <a:spcPct val="90000"/>
              </a:lnSpc>
            </a:pPr>
            <a:r>
              <a:rPr lang="en-US" sz="1100"/>
              <a:t>He also explained that four humors (fluids) directed normal brain functioning and personality: blood from the heart, black bile from the spleen, yellow bile/choler from the liver, and phlegm from the brain. If these humors were imbalanced, a mental illness would arise. </a:t>
            </a:r>
          </a:p>
          <a:p>
            <a:pPr>
              <a:lnSpc>
                <a:spcPct val="90000"/>
              </a:lnSpc>
            </a:pPr>
            <a:r>
              <a:rPr lang="en-US" sz="1100"/>
              <a:t>Plato </a:t>
            </a:r>
          </a:p>
          <a:p>
            <a:pPr lvl="1">
              <a:lnSpc>
                <a:spcPct val="90000"/>
              </a:lnSpc>
            </a:pPr>
            <a:r>
              <a:rPr lang="en-US" sz="1100"/>
              <a:t>Argued that mentally ill individuals should not be punished</a:t>
            </a:r>
          </a:p>
          <a:p>
            <a:pPr>
              <a:lnSpc>
                <a:spcPct val="90000"/>
              </a:lnSpc>
            </a:pPr>
            <a:r>
              <a:rPr lang="en-US" sz="1100"/>
              <a:t>Other important physicians: Galen, Asclepiades, Cicero </a:t>
            </a:r>
          </a:p>
          <a:p>
            <a:pPr>
              <a:lnSpc>
                <a:spcPct val="90000"/>
              </a:lnSpc>
            </a:pPr>
            <a:r>
              <a:rPr lang="en-US" sz="1100"/>
              <a:t>Treatments: </a:t>
            </a:r>
          </a:p>
          <a:p>
            <a:pPr lvl="1">
              <a:lnSpc>
                <a:spcPct val="90000"/>
              </a:lnSpc>
            </a:pPr>
            <a:r>
              <a:rPr lang="en-US" sz="1100"/>
              <a:t>“contrariis contrarius” (opposite by opposite) </a:t>
            </a:r>
            <a:r>
              <a:rPr lang="en-US" sz="1100">
                <a:sym typeface="Wingdings" panose="05000000000000000000" pitchFamily="2" charset="2"/>
              </a:rPr>
              <a:t> involved contrasting stimuli to regain balance </a:t>
            </a:r>
            <a:endParaRPr lang="en-US" sz="1100"/>
          </a:p>
          <a:p>
            <a:pPr lvl="1">
              <a:lnSpc>
                <a:spcPct val="90000"/>
              </a:lnSpc>
            </a:pPr>
            <a:endParaRPr lang="en-US" sz="1100"/>
          </a:p>
        </p:txBody>
      </p:sp>
      <p:pic>
        <p:nvPicPr>
          <p:cNvPr id="14" name="Graphic 13" descr="Brain">
            <a:extLst>
              <a:ext uri="{FF2B5EF4-FFF2-40B4-BE49-F238E27FC236}">
                <a16:creationId xmlns:a16="http://schemas.microsoft.com/office/drawing/2014/main" id="{7A8AB56E-761A-4942-90DE-5F5AF07DD3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182821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dgm="http://schemas.openxmlformats.org/drawingml/2006/diagram"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3F4A22B-F4BA-458A-9E3D-AF44A247047B}"/>
              </a:ext>
            </a:extLst>
          </p:cNvPr>
          <p:cNvSpPr>
            <a:spLocks noGrp="1"/>
          </p:cNvSpPr>
          <p:nvPr>
            <p:ph type="title"/>
          </p:nvPr>
        </p:nvSpPr>
        <p:spPr>
          <a:xfrm>
            <a:off x="1430370" y="1925444"/>
            <a:ext cx="3228228" cy="3021494"/>
          </a:xfrm>
        </p:spPr>
        <p:txBody>
          <a:bodyPr>
            <a:normAutofit/>
          </a:bodyPr>
          <a:lstStyle/>
          <a:p>
            <a:r>
              <a:rPr lang="en-US">
                <a:solidFill>
                  <a:srgbClr val="FFFFFF"/>
                </a:solidFill>
              </a:rPr>
              <a:t>The History: The Middle Ages (500-1500 AD)</a:t>
            </a:r>
          </a:p>
        </p:txBody>
      </p:sp>
      <p:graphicFrame>
        <p:nvGraphicFramePr>
          <p:cNvPr id="17" name="Content Placeholder 2" descr="Mental illness was thought to be caused by demonic possession. People would be confined, beaten, or even killed. Mass madness, or group hysteria, occurred when large numbers of people displayed similar symptoms and false beliefs. ">
            <a:extLst>
              <a:ext uri="{FF2B5EF4-FFF2-40B4-BE49-F238E27FC236}">
                <a16:creationId xmlns:a16="http://schemas.microsoft.com/office/drawing/2014/main" id="{DD9C9DCA-A12D-444E-8C90-F77EE22E9DEC}"/>
              </a:ext>
            </a:extLst>
          </p:cNvPr>
          <p:cNvGraphicFramePr>
            <a:graphicFrameLocks noGrp="1"/>
          </p:cNvGraphicFramePr>
          <p:nvPr>
            <p:ph idx="1"/>
            <p:extLst>
              <p:ext uri="{D42A27DB-BD31-4B8C-83A1-F6EECF244321}">
                <p14:modId xmlns:p14="http://schemas.microsoft.com/office/powerpoint/2010/main" val="3682893645"/>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19067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1593-F820-4BFF-A9E7-285C9F2C355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C16CF36-2312-4BDA-A201-EAFF06C6DA65}"/>
              </a:ext>
            </a:extLst>
          </p:cNvPr>
          <p:cNvSpPr>
            <a:spLocks noGrp="1"/>
          </p:cNvSpPr>
          <p:nvPr>
            <p:ph idx="1"/>
          </p:nvPr>
        </p:nvSpPr>
        <p:spPr/>
        <p:txBody>
          <a:bodyPr/>
          <a:lstStyle/>
          <a:p>
            <a:r>
              <a:rPr lang="en-US" dirty="0"/>
              <a:t>Explain what it means to display abnormal behavior.</a:t>
            </a:r>
          </a:p>
          <a:p>
            <a:r>
              <a:rPr lang="en-US" dirty="0"/>
              <a:t>Clarify the way mental health professionals classify mental disorders.</a:t>
            </a:r>
          </a:p>
          <a:p>
            <a:r>
              <a:rPr lang="en-US" dirty="0"/>
              <a:t>Describe the effect of stigma on those afflicted with mental illness.</a:t>
            </a:r>
          </a:p>
          <a:p>
            <a:r>
              <a:rPr lang="en-US" dirty="0"/>
              <a:t>Outline the history of mental illness. </a:t>
            </a:r>
          </a:p>
          <a:p>
            <a:r>
              <a:rPr lang="en-US" dirty="0"/>
              <a:t>Describe research methods used to study abnormal behavior and mental illness. </a:t>
            </a:r>
          </a:p>
          <a:p>
            <a:r>
              <a:rPr lang="en-US" dirty="0"/>
              <a:t>Identify types of mental health professionals, societies they may join, and journals they can publish their work in. </a:t>
            </a:r>
          </a:p>
        </p:txBody>
      </p:sp>
    </p:spTree>
    <p:extLst>
      <p:ext uri="{BB962C8B-B14F-4D97-AF65-F5344CB8AC3E}">
        <p14:creationId xmlns:p14="http://schemas.microsoft.com/office/powerpoint/2010/main" val="20221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dgm="http://schemas.openxmlformats.org/drawingml/2006/diagram"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3E4C3BA-3CCF-4417-AD8D-87F4E04446E3}"/>
              </a:ext>
            </a:extLst>
          </p:cNvPr>
          <p:cNvSpPr>
            <a:spLocks noGrp="1"/>
          </p:cNvSpPr>
          <p:nvPr>
            <p:ph type="title"/>
          </p:nvPr>
        </p:nvSpPr>
        <p:spPr>
          <a:xfrm>
            <a:off x="1430370" y="1925444"/>
            <a:ext cx="3228228" cy="3021494"/>
          </a:xfrm>
        </p:spPr>
        <p:txBody>
          <a:bodyPr>
            <a:normAutofit/>
          </a:bodyPr>
          <a:lstStyle/>
          <a:p>
            <a:pPr>
              <a:lnSpc>
                <a:spcPct val="90000"/>
              </a:lnSpc>
            </a:pPr>
            <a:r>
              <a:rPr lang="en-US" sz="3700">
                <a:solidFill>
                  <a:srgbClr val="FFFFFF"/>
                </a:solidFill>
              </a:rPr>
              <a:t>The History: The Renaissance (1500-1700s)</a:t>
            </a:r>
          </a:p>
        </p:txBody>
      </p:sp>
      <p:graphicFrame>
        <p:nvGraphicFramePr>
          <p:cNvPr id="18" name="Content Placeholder 2" descr="Humanism emphasizes human welfare and uniqueness. Asylums were places for refuge for the mentally ill. They were popular in the 1500s, and were benign at the beginning. They soon lost their standard of treatment though due to overpopulation.">
            <a:extLst>
              <a:ext uri="{FF2B5EF4-FFF2-40B4-BE49-F238E27FC236}">
                <a16:creationId xmlns:a16="http://schemas.microsoft.com/office/drawing/2014/main" id="{2DAE605D-D4DE-4865-8C99-E19F8FAC7A97}"/>
              </a:ext>
            </a:extLst>
          </p:cNvPr>
          <p:cNvGraphicFramePr>
            <a:graphicFrameLocks noGrp="1"/>
          </p:cNvGraphicFramePr>
          <p:nvPr>
            <p:ph idx="1"/>
            <p:extLst>
              <p:ext uri="{D42A27DB-BD31-4B8C-83A1-F6EECF244321}">
                <p14:modId xmlns:p14="http://schemas.microsoft.com/office/powerpoint/2010/main" val="2520067366"/>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48582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AE305-85C8-4D5D-85C9-9660605E6929}"/>
              </a:ext>
            </a:extLst>
          </p:cNvPr>
          <p:cNvSpPr>
            <a:spLocks noGrp="1"/>
          </p:cNvSpPr>
          <p:nvPr>
            <p:ph type="title"/>
          </p:nvPr>
        </p:nvSpPr>
        <p:spPr>
          <a:xfrm>
            <a:off x="633743" y="965201"/>
            <a:ext cx="3413156" cy="4562472"/>
          </a:xfrm>
        </p:spPr>
        <p:txBody>
          <a:bodyPr anchor="ctr">
            <a:normAutofit/>
          </a:bodyPr>
          <a:lstStyle/>
          <a:p>
            <a:pPr algn="l"/>
            <a:r>
              <a:rPr lang="en-US" sz="3600"/>
              <a:t>The History: Reform Movement (1700-1800s)</a:t>
            </a:r>
          </a:p>
        </p:txBody>
      </p:sp>
      <p:pic>
        <p:nvPicPr>
          <p:cNvPr id="19" name="Picture 16">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20" name="Content Placeholder 2">
            <a:extLst>
              <a:ext uri="{FF2B5EF4-FFF2-40B4-BE49-F238E27FC236}">
                <a16:creationId xmlns:a16="http://schemas.microsoft.com/office/drawing/2014/main" id="{3A7FA015-3FF0-4AF9-A138-83613525525C}"/>
              </a:ext>
            </a:extLst>
          </p:cNvPr>
          <p:cNvSpPr>
            <a:spLocks noGrp="1"/>
          </p:cNvSpPr>
          <p:nvPr>
            <p:ph idx="1"/>
          </p:nvPr>
        </p:nvSpPr>
        <p:spPr>
          <a:xfrm>
            <a:off x="5148943" y="965200"/>
            <a:ext cx="6118614" cy="4562473"/>
          </a:xfrm>
        </p:spPr>
        <p:txBody>
          <a:bodyPr anchor="ctr">
            <a:normAutofit/>
          </a:bodyPr>
          <a:lstStyle/>
          <a:p>
            <a:pPr>
              <a:lnSpc>
                <a:spcPct val="90000"/>
              </a:lnSpc>
            </a:pPr>
            <a:r>
              <a:rPr lang="en-US" sz="1400"/>
              <a:t>Moral treatment movement </a:t>
            </a:r>
            <a:r>
              <a:rPr lang="en-US" sz="1400">
                <a:sym typeface="Wingdings" panose="05000000000000000000" pitchFamily="2" charset="2"/>
              </a:rPr>
              <a:t> gave the mentally ill respect, moral guidance, and humane treatment, all while considering their individual, social, and occupational needs</a:t>
            </a:r>
          </a:p>
          <a:p>
            <a:pPr>
              <a:lnSpc>
                <a:spcPct val="90000"/>
              </a:lnSpc>
            </a:pPr>
            <a:r>
              <a:rPr lang="en-US" sz="1400">
                <a:sym typeface="Wingdings" panose="05000000000000000000" pitchFamily="2" charset="2"/>
              </a:rPr>
              <a:t>This movement’s success was responsible for its decline (e.g., staffing shortages, lack of funds, increasing asylum populations, etc.)</a:t>
            </a:r>
          </a:p>
          <a:p>
            <a:pPr lvl="1">
              <a:lnSpc>
                <a:spcPct val="90000"/>
              </a:lnSpc>
            </a:pPr>
            <a:r>
              <a:rPr lang="en-US" sz="1400">
                <a:sym typeface="Wingdings" panose="05000000000000000000" pitchFamily="2" charset="2"/>
              </a:rPr>
              <a:t>Another reason that the humane treatment was short-lived was because of the mental hygiene movement, which focused on the physical well-being of the patient </a:t>
            </a:r>
          </a:p>
          <a:p>
            <a:pPr>
              <a:lnSpc>
                <a:spcPct val="90000"/>
              </a:lnSpc>
            </a:pPr>
            <a:r>
              <a:rPr lang="en-US" sz="1400">
                <a:sym typeface="Wingdings" panose="05000000000000000000" pitchFamily="2" charset="2"/>
              </a:rPr>
              <a:t>Important figures: </a:t>
            </a:r>
          </a:p>
          <a:p>
            <a:pPr lvl="1">
              <a:lnSpc>
                <a:spcPct val="90000"/>
              </a:lnSpc>
            </a:pPr>
            <a:r>
              <a:rPr lang="en-US" sz="1400">
                <a:sym typeface="Wingdings" panose="05000000000000000000" pitchFamily="2" charset="2"/>
              </a:rPr>
              <a:t>Francis Pinel  improved conditions in Parisian asylums </a:t>
            </a:r>
          </a:p>
          <a:p>
            <a:pPr lvl="1">
              <a:lnSpc>
                <a:spcPct val="90000"/>
              </a:lnSpc>
            </a:pPr>
            <a:r>
              <a:rPr lang="en-US" sz="1400">
                <a:sym typeface="Wingdings" panose="05000000000000000000" pitchFamily="2" charset="2"/>
              </a:rPr>
              <a:t>William Tuke  created the York Retreat and inspired the Country Asylums Act of 1845 which required every English county to provide asylum to the mentally ill </a:t>
            </a:r>
          </a:p>
          <a:p>
            <a:pPr lvl="1">
              <a:lnSpc>
                <a:spcPct val="90000"/>
              </a:lnSpc>
            </a:pPr>
            <a:r>
              <a:rPr lang="en-US" sz="1400">
                <a:sym typeface="Wingdings" panose="05000000000000000000" pitchFamily="2" charset="2"/>
              </a:rPr>
              <a:t>Benjamin Rush  advocated for humane treatment of the mentally ill in the US although he still utilized bloodletting, purgatives, astrology, and the “tranquilizing chair” </a:t>
            </a:r>
          </a:p>
          <a:p>
            <a:pPr lvl="1">
              <a:lnSpc>
                <a:spcPct val="90000"/>
              </a:lnSpc>
            </a:pPr>
            <a:r>
              <a:rPr lang="en-US" sz="1400">
                <a:sym typeface="Wingdings" panose="05000000000000000000" pitchFamily="2" charset="2"/>
              </a:rPr>
              <a:t>Dorothea Dix  proponent of the mental hygiene movement in the United States </a:t>
            </a:r>
            <a:endParaRPr lang="en-US" sz="1400"/>
          </a:p>
        </p:txBody>
      </p:sp>
    </p:spTree>
    <p:extLst>
      <p:ext uri="{BB962C8B-B14F-4D97-AF65-F5344CB8AC3E}">
        <p14:creationId xmlns:p14="http://schemas.microsoft.com/office/powerpoint/2010/main" val="299658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C25A-BB13-4B08-BEE0-48474E4A6E8A}"/>
              </a:ext>
            </a:extLst>
          </p:cNvPr>
          <p:cNvSpPr>
            <a:spLocks noGrp="1"/>
          </p:cNvSpPr>
          <p:nvPr>
            <p:ph type="title"/>
          </p:nvPr>
        </p:nvSpPr>
        <p:spPr/>
        <p:txBody>
          <a:bodyPr/>
          <a:lstStyle/>
          <a:p>
            <a:r>
              <a:rPr lang="en-US" dirty="0"/>
              <a:t>The History: The 20</a:t>
            </a:r>
            <a:r>
              <a:rPr lang="en-US" baseline="30000" dirty="0"/>
              <a:t>th</a:t>
            </a:r>
            <a:r>
              <a:rPr lang="en-US" dirty="0"/>
              <a:t>-21</a:t>
            </a:r>
            <a:r>
              <a:rPr lang="en-US" baseline="30000" dirty="0"/>
              <a:t>st</a:t>
            </a:r>
            <a:r>
              <a:rPr lang="en-US" dirty="0"/>
              <a:t> Centuries</a:t>
            </a:r>
          </a:p>
        </p:txBody>
      </p:sp>
      <p:sp>
        <p:nvSpPr>
          <p:cNvPr id="4" name="Text Placeholder 3">
            <a:extLst>
              <a:ext uri="{FF2B5EF4-FFF2-40B4-BE49-F238E27FC236}">
                <a16:creationId xmlns:a16="http://schemas.microsoft.com/office/drawing/2014/main" id="{DFA86667-1225-475E-B015-00211265B6BD}"/>
              </a:ext>
            </a:extLst>
          </p:cNvPr>
          <p:cNvSpPr>
            <a:spLocks noGrp="1"/>
          </p:cNvSpPr>
          <p:nvPr>
            <p:ph type="body" idx="1"/>
          </p:nvPr>
        </p:nvSpPr>
        <p:spPr/>
        <p:txBody>
          <a:bodyPr/>
          <a:lstStyle/>
          <a:p>
            <a:r>
              <a:rPr lang="en-US" dirty="0">
                <a:solidFill>
                  <a:schemeClr val="accent1"/>
                </a:solidFill>
              </a:rPr>
              <a:t>Biological/Somatogenic Perspective</a:t>
            </a:r>
          </a:p>
        </p:txBody>
      </p:sp>
      <p:sp>
        <p:nvSpPr>
          <p:cNvPr id="5" name="Content Placeholder 4">
            <a:extLst>
              <a:ext uri="{FF2B5EF4-FFF2-40B4-BE49-F238E27FC236}">
                <a16:creationId xmlns:a16="http://schemas.microsoft.com/office/drawing/2014/main" id="{CACA0644-E67D-4D2A-A5D5-5FC5014C9218}"/>
              </a:ext>
            </a:extLst>
          </p:cNvPr>
          <p:cNvSpPr>
            <a:spLocks noGrp="1"/>
          </p:cNvSpPr>
          <p:nvPr>
            <p:ph sz="half" idx="2"/>
          </p:nvPr>
        </p:nvSpPr>
        <p:spPr/>
        <p:txBody>
          <a:bodyPr/>
          <a:lstStyle/>
          <a:p>
            <a:r>
              <a:rPr lang="en-US" dirty="0"/>
              <a:t>Emil Kraepelin discovered the symptoms occurred regularly in clusters which he called syndromes. His work led to the modern DSM. </a:t>
            </a:r>
          </a:p>
          <a:p>
            <a:r>
              <a:rPr lang="en-US" dirty="0"/>
              <a:t>A test and treatment for syphilis, which had psychological ramifications, were created. </a:t>
            </a:r>
          </a:p>
          <a:p>
            <a:r>
              <a:rPr lang="en-US" dirty="0"/>
              <a:t>Use of electric shock treatment </a:t>
            </a:r>
          </a:p>
        </p:txBody>
      </p:sp>
      <p:sp>
        <p:nvSpPr>
          <p:cNvPr id="6" name="Text Placeholder 5">
            <a:extLst>
              <a:ext uri="{FF2B5EF4-FFF2-40B4-BE49-F238E27FC236}">
                <a16:creationId xmlns:a16="http://schemas.microsoft.com/office/drawing/2014/main" id="{783F911D-BBA1-4FCA-BF7F-3244296FD4DD}"/>
              </a:ext>
            </a:extLst>
          </p:cNvPr>
          <p:cNvSpPr>
            <a:spLocks noGrp="1"/>
          </p:cNvSpPr>
          <p:nvPr>
            <p:ph type="body" sz="quarter" idx="3"/>
          </p:nvPr>
        </p:nvSpPr>
        <p:spPr/>
        <p:txBody>
          <a:bodyPr/>
          <a:lstStyle/>
          <a:p>
            <a:endParaRPr lang="en-US" dirty="0"/>
          </a:p>
          <a:p>
            <a:r>
              <a:rPr lang="en-US" dirty="0">
                <a:solidFill>
                  <a:schemeClr val="accent4"/>
                </a:solidFill>
              </a:rPr>
              <a:t>Psychological/Psychogenic Perspective</a:t>
            </a:r>
          </a:p>
        </p:txBody>
      </p:sp>
      <p:sp>
        <p:nvSpPr>
          <p:cNvPr id="7" name="Content Placeholder 6">
            <a:extLst>
              <a:ext uri="{FF2B5EF4-FFF2-40B4-BE49-F238E27FC236}">
                <a16:creationId xmlns:a16="http://schemas.microsoft.com/office/drawing/2014/main" id="{766C4FC0-C5BB-402C-8733-39928D0B2781}"/>
              </a:ext>
            </a:extLst>
          </p:cNvPr>
          <p:cNvSpPr>
            <a:spLocks noGrp="1"/>
          </p:cNvSpPr>
          <p:nvPr>
            <p:ph sz="quarter" idx="4"/>
          </p:nvPr>
        </p:nvSpPr>
        <p:spPr/>
        <p:txBody>
          <a:bodyPr/>
          <a:lstStyle/>
          <a:p>
            <a:r>
              <a:rPr lang="en-US" dirty="0"/>
              <a:t>States that emotional or psychological factors are the cause of mental disorders</a:t>
            </a:r>
          </a:p>
          <a:p>
            <a:r>
              <a:rPr lang="en-US" dirty="0"/>
              <a:t>Most proof came from hypnotism: </a:t>
            </a:r>
          </a:p>
          <a:p>
            <a:pPr lvl="1"/>
            <a:r>
              <a:rPr lang="en-US" dirty="0"/>
              <a:t>Mesmer, animal magnetism and mesmerism </a:t>
            </a:r>
          </a:p>
          <a:p>
            <a:pPr lvl="1"/>
            <a:r>
              <a:rPr lang="en-US" dirty="0"/>
              <a:t>French physicians found that hysteria could be induced </a:t>
            </a:r>
          </a:p>
          <a:p>
            <a:pPr lvl="1"/>
            <a:r>
              <a:rPr lang="en-US" dirty="0"/>
              <a:t>Pierre Janet and the cathartic method </a:t>
            </a:r>
          </a:p>
        </p:txBody>
      </p:sp>
    </p:spTree>
    <p:extLst>
      <p:ext uri="{BB962C8B-B14F-4D97-AF65-F5344CB8AC3E}">
        <p14:creationId xmlns:p14="http://schemas.microsoft.com/office/powerpoint/2010/main" val="2977691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0C40F-CC06-4100-8CE1-9662786216FB}"/>
              </a:ext>
            </a:extLst>
          </p:cNvPr>
          <p:cNvSpPr>
            <a:spLocks noGrp="1"/>
          </p:cNvSpPr>
          <p:nvPr>
            <p:ph type="title"/>
          </p:nvPr>
        </p:nvSpPr>
        <p:spPr>
          <a:xfrm>
            <a:off x="913795" y="609600"/>
            <a:ext cx="10353762" cy="1257300"/>
          </a:xfrm>
        </p:spPr>
        <p:txBody>
          <a:bodyPr>
            <a:normAutofit/>
          </a:bodyPr>
          <a:lstStyle/>
          <a:p>
            <a:r>
              <a:rPr lang="en-US" dirty="0"/>
              <a:t>The History: Today</a:t>
            </a:r>
          </a:p>
        </p:txBody>
      </p:sp>
      <p:sp>
        <p:nvSpPr>
          <p:cNvPr id="3" name="Content Placeholder 2">
            <a:extLst>
              <a:ext uri="{FF2B5EF4-FFF2-40B4-BE49-F238E27FC236}">
                <a16:creationId xmlns:a16="http://schemas.microsoft.com/office/drawing/2014/main" id="{B58392D8-C5A1-4AEA-8173-66A1F517F0A3}"/>
              </a:ext>
            </a:extLst>
          </p:cNvPr>
          <p:cNvSpPr>
            <a:spLocks noGrp="1"/>
          </p:cNvSpPr>
          <p:nvPr>
            <p:ph idx="1"/>
          </p:nvPr>
        </p:nvSpPr>
        <p:spPr>
          <a:xfrm>
            <a:off x="913795" y="2132822"/>
            <a:ext cx="5546272" cy="3658378"/>
          </a:xfrm>
        </p:spPr>
        <p:txBody>
          <a:bodyPr anchor="ctr">
            <a:normAutofit/>
          </a:bodyPr>
          <a:lstStyle/>
          <a:p>
            <a:pPr>
              <a:lnSpc>
                <a:spcPct val="90000"/>
              </a:lnSpc>
            </a:pPr>
            <a:r>
              <a:rPr lang="en-US" sz="1100" dirty="0"/>
              <a:t>Results of the National Comorbidity Study (2001-2003)</a:t>
            </a:r>
          </a:p>
          <a:p>
            <a:pPr lvl="1">
              <a:lnSpc>
                <a:spcPct val="90000"/>
              </a:lnSpc>
            </a:pPr>
            <a:r>
              <a:rPr lang="en-US" sz="1100" dirty="0"/>
              <a:t>46% of participants had a psychiatric disorder at some point in their lives </a:t>
            </a:r>
          </a:p>
          <a:p>
            <a:pPr lvl="1">
              <a:lnSpc>
                <a:spcPct val="90000"/>
              </a:lnSpc>
            </a:pPr>
            <a:r>
              <a:rPr lang="en-US" sz="1100" dirty="0"/>
              <a:t>The most reported disorders were major depression, alcohol abuse, social anxiety disorder, and conduct disorder</a:t>
            </a:r>
          </a:p>
          <a:p>
            <a:pPr lvl="1">
              <a:lnSpc>
                <a:spcPct val="90000"/>
              </a:lnSpc>
            </a:pPr>
            <a:r>
              <a:rPr lang="en-US" sz="1100" dirty="0"/>
              <a:t>Women were more likely to have an anxiety or mood disorder; men were more likely to have impulse control disorders </a:t>
            </a:r>
          </a:p>
          <a:p>
            <a:pPr lvl="1">
              <a:lnSpc>
                <a:spcPct val="90000"/>
              </a:lnSpc>
            </a:pPr>
            <a:r>
              <a:rPr lang="en-US" sz="1100" dirty="0"/>
              <a:t>28% reported having a comorbid disorder </a:t>
            </a:r>
          </a:p>
          <a:p>
            <a:pPr lvl="1">
              <a:lnSpc>
                <a:spcPct val="90000"/>
              </a:lnSpc>
            </a:pPr>
            <a:r>
              <a:rPr lang="en-US" sz="1100" dirty="0"/>
              <a:t>80% sought treatment, although sometimes this was a decade after symptoms emerged; only 33% were adequately treated  </a:t>
            </a:r>
          </a:p>
          <a:p>
            <a:pPr lvl="2">
              <a:lnSpc>
                <a:spcPct val="90000"/>
              </a:lnSpc>
            </a:pPr>
            <a:r>
              <a:rPr lang="en-US" sz="1100" dirty="0"/>
              <a:t>Women were more likely to seek help than men</a:t>
            </a:r>
          </a:p>
          <a:p>
            <a:pPr lvl="2">
              <a:lnSpc>
                <a:spcPct val="90000"/>
              </a:lnSpc>
            </a:pPr>
            <a:r>
              <a:rPr lang="en-US" sz="1100" dirty="0"/>
              <a:t>Whites were more likely to seek help than African and Hispanic Americans  </a:t>
            </a:r>
          </a:p>
          <a:p>
            <a:pPr>
              <a:lnSpc>
                <a:spcPct val="90000"/>
              </a:lnSpc>
            </a:pPr>
            <a:r>
              <a:rPr lang="en-US" sz="1100" dirty="0"/>
              <a:t>Increased reliance on psychiatric drugs (e.g., antidepressants, mood-stabilizers, antipsychotics, anti-anxiety drugs, etc.) which has led to deinstitutionalization (the release of patients from mental health facilities) </a:t>
            </a:r>
          </a:p>
          <a:p>
            <a:pPr>
              <a:lnSpc>
                <a:spcPct val="90000"/>
              </a:lnSpc>
            </a:pPr>
            <a:r>
              <a:rPr lang="en-US" sz="1100" dirty="0"/>
              <a:t>New prevention stance where we attempt to intervene in someone’s mental health before a problem arises </a:t>
            </a:r>
          </a:p>
        </p:txBody>
      </p:sp>
      <p:pic>
        <p:nvPicPr>
          <p:cNvPr id="7" name="Graphic 6" descr="Target Audience">
            <a:extLst>
              <a:ext uri="{FF2B5EF4-FFF2-40B4-BE49-F238E27FC236}">
                <a16:creationId xmlns:a16="http://schemas.microsoft.com/office/drawing/2014/main" id="{D46C614E-96DF-4D0B-A97C-61D46A0C8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60900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7F5F3-A427-4E30-81F1-61CA91D930C9}"/>
              </a:ext>
            </a:extLst>
          </p:cNvPr>
          <p:cNvSpPr>
            <a:spLocks noGrp="1"/>
          </p:cNvSpPr>
          <p:nvPr>
            <p:ph type="title"/>
          </p:nvPr>
        </p:nvSpPr>
        <p:spPr>
          <a:xfrm>
            <a:off x="834013" y="1115568"/>
            <a:ext cx="3487616" cy="4626864"/>
          </a:xfrm>
        </p:spPr>
        <p:txBody>
          <a:bodyPr>
            <a:normAutofit/>
          </a:bodyPr>
          <a:lstStyle/>
          <a:p>
            <a:pPr algn="l"/>
            <a:r>
              <a:rPr lang="en-US" sz="3600"/>
              <a:t>Multicultural Psychology</a:t>
            </a:r>
          </a:p>
        </p:txBody>
      </p:sp>
      <p:cxnSp>
        <p:nvCxnSpPr>
          <p:cNvPr id="20" name="Straight Connector 1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E98055-A8D2-4EEA-B32A-0A2BEBC95774}"/>
              </a:ext>
            </a:extLst>
          </p:cNvPr>
          <p:cNvSpPr>
            <a:spLocks noGrp="1"/>
          </p:cNvSpPr>
          <p:nvPr>
            <p:ph idx="1"/>
          </p:nvPr>
        </p:nvSpPr>
        <p:spPr>
          <a:xfrm>
            <a:off x="5105398" y="1115568"/>
            <a:ext cx="6245352" cy="4626864"/>
          </a:xfrm>
        </p:spPr>
        <p:txBody>
          <a:bodyPr anchor="ctr">
            <a:normAutofit lnSpcReduction="10000"/>
          </a:bodyPr>
          <a:lstStyle/>
          <a:p>
            <a:pPr>
              <a:lnSpc>
                <a:spcPct val="90000"/>
              </a:lnSpc>
            </a:pPr>
            <a:r>
              <a:rPr lang="en-US" sz="1500"/>
              <a:t>Multicultural psychology </a:t>
            </a:r>
            <a:r>
              <a:rPr lang="en-US" sz="1500">
                <a:sym typeface="Wingdings" panose="05000000000000000000" pitchFamily="2" charset="2"/>
              </a:rPr>
              <a:t> an approach where one understands how various groups differ from one another to avoid bias, whether defined by race, culture, or gender</a:t>
            </a:r>
          </a:p>
          <a:p>
            <a:pPr>
              <a:lnSpc>
                <a:spcPct val="90000"/>
              </a:lnSpc>
            </a:pPr>
            <a:r>
              <a:rPr lang="en-US" sz="1500">
                <a:sym typeface="Wingdings" panose="05000000000000000000" pitchFamily="2" charset="2"/>
              </a:rPr>
              <a:t>6 Guidelines</a:t>
            </a:r>
          </a:p>
          <a:p>
            <a:pPr lvl="1">
              <a:lnSpc>
                <a:spcPct val="90000"/>
              </a:lnSpc>
            </a:pPr>
            <a:r>
              <a:rPr lang="en-US" sz="1500">
                <a:sym typeface="Wingdings" panose="05000000000000000000" pitchFamily="2" charset="2"/>
              </a:rPr>
              <a:t>Psychologists may hold beliefs that can negatively influence their perceptions of and interactions with individuals who are different from themselves.</a:t>
            </a:r>
          </a:p>
          <a:p>
            <a:pPr lvl="1">
              <a:lnSpc>
                <a:spcPct val="90000"/>
              </a:lnSpc>
            </a:pPr>
            <a:r>
              <a:rPr lang="en-US" sz="1500">
                <a:sym typeface="Wingdings" panose="05000000000000000000" pitchFamily="2" charset="2"/>
              </a:rPr>
              <a:t>Psychologists should recognize the importance of multicultural sensitivity. </a:t>
            </a:r>
          </a:p>
          <a:p>
            <a:pPr lvl="1">
              <a:lnSpc>
                <a:spcPct val="90000"/>
              </a:lnSpc>
            </a:pPr>
            <a:r>
              <a:rPr lang="en-US" sz="1500">
                <a:sym typeface="Wingdings" panose="05000000000000000000" pitchFamily="2" charset="2"/>
              </a:rPr>
              <a:t>Psychologists should employ the constructs of multiculturalism in psychological education. </a:t>
            </a:r>
          </a:p>
          <a:p>
            <a:pPr lvl="1">
              <a:lnSpc>
                <a:spcPct val="90000"/>
              </a:lnSpc>
            </a:pPr>
            <a:r>
              <a:rPr lang="en-US" sz="1500">
                <a:sym typeface="Wingdings" panose="05000000000000000000" pitchFamily="2" charset="2"/>
              </a:rPr>
              <a:t>Researchers should recognize the importance of conducting culture-centered and ethical psychological research.</a:t>
            </a:r>
          </a:p>
          <a:p>
            <a:pPr lvl="1">
              <a:lnSpc>
                <a:spcPct val="90000"/>
              </a:lnSpc>
            </a:pPr>
            <a:r>
              <a:rPr lang="en-US" sz="1500">
                <a:sym typeface="Wingdings" panose="05000000000000000000" pitchFamily="2" charset="2"/>
              </a:rPr>
              <a:t>Psychologists strive to apply culturally-appropriate skills in clinical and other applied psychological practices.</a:t>
            </a:r>
          </a:p>
          <a:p>
            <a:pPr lvl="1">
              <a:lnSpc>
                <a:spcPct val="90000"/>
              </a:lnSpc>
            </a:pPr>
            <a:r>
              <a:rPr lang="en-US" sz="1500">
                <a:sym typeface="Wingdings" panose="05000000000000000000" pitchFamily="2" charset="2"/>
              </a:rPr>
              <a:t>Psychologists should use organizational change processes to support culturally informed organizational development and practices.</a:t>
            </a:r>
          </a:p>
          <a:p>
            <a:pPr>
              <a:lnSpc>
                <a:spcPct val="90000"/>
              </a:lnSpc>
            </a:pPr>
            <a:endParaRPr lang="en-US" sz="1500" dirty="0"/>
          </a:p>
        </p:txBody>
      </p:sp>
    </p:spTree>
    <p:extLst>
      <p:ext uri="{BB962C8B-B14F-4D97-AF65-F5344CB8AC3E}">
        <p14:creationId xmlns:p14="http://schemas.microsoft.com/office/powerpoint/2010/main" val="363246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72EB-7389-4ED2-97CD-799C23303970}"/>
              </a:ext>
            </a:extLst>
          </p:cNvPr>
          <p:cNvSpPr>
            <a:spLocks noGrp="1"/>
          </p:cNvSpPr>
          <p:nvPr>
            <p:ph type="title"/>
          </p:nvPr>
        </p:nvSpPr>
        <p:spPr>
          <a:xfrm>
            <a:off x="913794" y="4483145"/>
            <a:ext cx="10353761" cy="1633340"/>
          </a:xfrm>
        </p:spPr>
        <p:txBody>
          <a:bodyPr>
            <a:normAutofit/>
          </a:bodyPr>
          <a:lstStyle/>
          <a:p>
            <a:r>
              <a:rPr lang="en-US" sz="4800"/>
              <a:t>A Note on Managed Health Care</a:t>
            </a:r>
          </a:p>
        </p:txBody>
      </p:sp>
      <p:pic>
        <p:nvPicPr>
          <p:cNvPr id="23" name="Picture 1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2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Content Placeholder 2" descr="This slide outlines types of health care. There are HMOs or Health Maintenance Organizations where an individual picks there primary care physician who then sends them to specialists. PPOs, or Preferred Provider Organizations, cover an individual's costs more if they seek care within network. And POS, or Point of Service, is when someone gets to choose between an HMO and PPO at the time of care. ">
            <a:extLst>
              <a:ext uri="{FF2B5EF4-FFF2-40B4-BE49-F238E27FC236}">
                <a16:creationId xmlns:a16="http://schemas.microsoft.com/office/drawing/2014/main" id="{FA68D1BD-89DB-4037-B5E1-8F2F73F881C3}"/>
              </a:ext>
            </a:extLst>
          </p:cNvPr>
          <p:cNvGraphicFramePr>
            <a:graphicFrameLocks noGrp="1"/>
          </p:cNvGraphicFramePr>
          <p:nvPr>
            <p:ph idx="1"/>
            <p:extLst>
              <p:ext uri="{D42A27DB-BD31-4B8C-83A1-F6EECF244321}">
                <p14:modId xmlns:p14="http://schemas.microsoft.com/office/powerpoint/2010/main" val="1203361187"/>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3767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80F5-72EA-4C59-9827-05150254CED7}"/>
              </a:ext>
            </a:extLst>
          </p:cNvPr>
          <p:cNvSpPr>
            <a:spLocks noGrp="1"/>
          </p:cNvSpPr>
          <p:nvPr>
            <p:ph type="title"/>
          </p:nvPr>
        </p:nvSpPr>
        <p:spPr>
          <a:xfrm>
            <a:off x="913794" y="4483145"/>
            <a:ext cx="10353761" cy="1633340"/>
          </a:xfrm>
        </p:spPr>
        <p:txBody>
          <a:bodyPr>
            <a:normAutofit/>
          </a:bodyPr>
          <a:lstStyle/>
          <a:p>
            <a:pPr>
              <a:lnSpc>
                <a:spcPct val="90000"/>
              </a:lnSpc>
            </a:pPr>
            <a:r>
              <a:rPr lang="en-US" sz="2600"/>
              <a:t>The Scientific Method</a:t>
            </a:r>
            <a:br>
              <a:rPr lang="en-US" sz="2600"/>
            </a:br>
            <a:r>
              <a:rPr lang="en-US" sz="2600" i="1"/>
              <a:t>A systematic method for gathering knowledge about the world around us</a:t>
            </a:r>
            <a:br>
              <a:rPr lang="en-US" sz="2600"/>
            </a:br>
            <a:endParaRPr lang="en-US" sz="2600"/>
          </a:p>
        </p:txBody>
      </p:sp>
      <p:pic>
        <p:nvPicPr>
          <p:cNvPr id="24"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25"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26" name="Content Placeholder 2" descr="1. Ask questions&#10;2. Identify a problem to investigate&#10;3. Create a hypothesis&#10;4. Experiment &#10;5. Interpret the results &#10;6. Draw conclusions&#10;7. Communicate findings ">
            <a:extLst>
              <a:ext uri="{FF2B5EF4-FFF2-40B4-BE49-F238E27FC236}">
                <a16:creationId xmlns:a16="http://schemas.microsoft.com/office/drawing/2014/main" id="{DCAC4136-9A61-479F-B879-1182B79FFDB3}"/>
              </a:ext>
            </a:extLst>
          </p:cNvPr>
          <p:cNvGraphicFramePr>
            <a:graphicFrameLocks noGrp="1"/>
          </p:cNvGraphicFramePr>
          <p:nvPr>
            <p:ph idx="1"/>
            <p:extLst>
              <p:ext uri="{D42A27DB-BD31-4B8C-83A1-F6EECF244321}">
                <p14:modId xmlns:p14="http://schemas.microsoft.com/office/powerpoint/2010/main" val="3861759415"/>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894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DA48-97BB-47A9-B816-FDD158E37CDF}"/>
              </a:ext>
            </a:extLst>
          </p:cNvPr>
          <p:cNvSpPr>
            <a:spLocks noGrp="1"/>
          </p:cNvSpPr>
          <p:nvPr>
            <p:ph type="title"/>
          </p:nvPr>
        </p:nvSpPr>
        <p:spPr>
          <a:xfrm>
            <a:off x="913795" y="609600"/>
            <a:ext cx="10353762" cy="1257300"/>
          </a:xfrm>
        </p:spPr>
        <p:txBody>
          <a:bodyPr>
            <a:normAutofit/>
          </a:bodyPr>
          <a:lstStyle/>
          <a:p>
            <a:r>
              <a:rPr lang="en-US"/>
              <a:t>Research Methods</a:t>
            </a:r>
          </a:p>
        </p:txBody>
      </p:sp>
      <p:graphicFrame>
        <p:nvGraphicFramePr>
          <p:cNvPr id="7" name="Content Placeholder 2" descr="Naturalistic observation is when a scientist systematically studies human or animal behavior in its natural environment. Laboratory observation is when people or animals are observed in a lab setting. Case studies are detailed descriptions of one person or of a small group based on careful observation. No one method is perfect. ">
            <a:extLst>
              <a:ext uri="{FF2B5EF4-FFF2-40B4-BE49-F238E27FC236}">
                <a16:creationId xmlns:a16="http://schemas.microsoft.com/office/drawing/2014/main" id="{EE7FD330-54A8-4667-8556-0CC7BF0F79FE}"/>
              </a:ext>
            </a:extLst>
          </p:cNvPr>
          <p:cNvGraphicFramePr>
            <a:graphicFrameLocks noGrp="1"/>
          </p:cNvGraphicFramePr>
          <p:nvPr>
            <p:ph idx="1"/>
            <p:extLst>
              <p:ext uri="{D42A27DB-BD31-4B8C-83A1-F6EECF244321}">
                <p14:modId xmlns:p14="http://schemas.microsoft.com/office/powerpoint/2010/main" val="284536332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95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3406-534B-43C2-AEEB-8B89D74C026D}"/>
              </a:ext>
            </a:extLst>
          </p:cNvPr>
          <p:cNvSpPr>
            <a:spLocks noGrp="1"/>
          </p:cNvSpPr>
          <p:nvPr>
            <p:ph type="title"/>
          </p:nvPr>
        </p:nvSpPr>
        <p:spPr>
          <a:xfrm>
            <a:off x="913795" y="609600"/>
            <a:ext cx="10353762" cy="1257300"/>
          </a:xfrm>
        </p:spPr>
        <p:txBody>
          <a:bodyPr>
            <a:normAutofit/>
          </a:bodyPr>
          <a:lstStyle/>
          <a:p>
            <a:r>
              <a:rPr lang="en-US"/>
              <a:t>Research Methods, cont.</a:t>
            </a:r>
          </a:p>
        </p:txBody>
      </p:sp>
      <p:graphicFrame>
        <p:nvGraphicFramePr>
          <p:cNvPr id="5" name="Content Placeholder 2" descr="Surveys or self-reports involve a questionnaire. Correlational research investigates the strength of a relationship between two variable. Experiments are controlled tests that study cause and effect. ">
            <a:extLst>
              <a:ext uri="{FF2B5EF4-FFF2-40B4-BE49-F238E27FC236}">
                <a16:creationId xmlns:a16="http://schemas.microsoft.com/office/drawing/2014/main" id="{B3C44126-E3F5-4D24-806D-320931D17DBD}"/>
              </a:ext>
            </a:extLst>
          </p:cNvPr>
          <p:cNvGraphicFramePr>
            <a:graphicFrameLocks noGrp="1"/>
          </p:cNvGraphicFramePr>
          <p:nvPr>
            <p:ph idx="1"/>
            <p:extLst>
              <p:ext uri="{D42A27DB-BD31-4B8C-83A1-F6EECF244321}">
                <p14:modId xmlns:p14="http://schemas.microsoft.com/office/powerpoint/2010/main" val="428524569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13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4471-14DA-423C-9A5E-3C0A2AAE3913}"/>
              </a:ext>
            </a:extLst>
          </p:cNvPr>
          <p:cNvSpPr>
            <a:spLocks noGrp="1"/>
          </p:cNvSpPr>
          <p:nvPr>
            <p:ph type="title"/>
          </p:nvPr>
        </p:nvSpPr>
        <p:spPr>
          <a:xfrm>
            <a:off x="633743" y="609599"/>
            <a:ext cx="3413156" cy="5273675"/>
          </a:xfrm>
        </p:spPr>
        <p:txBody>
          <a:bodyPr>
            <a:normAutofit/>
          </a:bodyPr>
          <a:lstStyle/>
          <a:p>
            <a:r>
              <a:rPr lang="en-US" sz="3700"/>
              <a:t>Types of Professionals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descr="Discusses various professions.  ">
            <a:extLst>
              <a:ext uri="{FF2B5EF4-FFF2-40B4-BE49-F238E27FC236}">
                <a16:creationId xmlns:a16="http://schemas.microsoft.com/office/drawing/2014/main" id="{7BAA7590-B7C0-40FF-A7FF-A6791A301035}"/>
              </a:ext>
            </a:extLst>
          </p:cNvPr>
          <p:cNvGraphicFramePr>
            <a:graphicFrameLocks noGrp="1"/>
          </p:cNvGraphicFramePr>
          <p:nvPr>
            <p:ph idx="1"/>
            <p:extLst>
              <p:ext uri="{D42A27DB-BD31-4B8C-83A1-F6EECF244321}">
                <p14:modId xmlns:p14="http://schemas.microsoft.com/office/powerpoint/2010/main" val="224383884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9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26F7-5AE6-4D43-8280-1E992D22D52E}"/>
              </a:ext>
            </a:extLst>
          </p:cNvPr>
          <p:cNvSpPr>
            <a:spLocks noGrp="1"/>
          </p:cNvSpPr>
          <p:nvPr>
            <p:ph type="title"/>
          </p:nvPr>
        </p:nvSpPr>
        <p:spPr/>
        <p:txBody>
          <a:bodyPr/>
          <a:lstStyle/>
          <a:p>
            <a:r>
              <a:rPr lang="en-US" dirty="0"/>
              <a:t>An Overview of Abnormal Psychology</a:t>
            </a:r>
          </a:p>
        </p:txBody>
      </p:sp>
      <p:graphicFrame>
        <p:nvGraphicFramePr>
          <p:cNvPr id="6" name="Content Placeholder 5" descr="The field of abnormal psychology grew from the psychoanalytic theory in the 1800s to behaviorism in the 1930s to a dichotomy between nature and nurture. Behaviorism was the school of thought in which human behavior was believed to be modifiable if the correct combination of reinforcements and punishments were used.">
            <a:extLst>
              <a:ext uri="{FF2B5EF4-FFF2-40B4-BE49-F238E27FC236}">
                <a16:creationId xmlns:a16="http://schemas.microsoft.com/office/drawing/2014/main" id="{B27DB56F-9AF5-41D1-89E0-16DBA6E3E2F6}"/>
              </a:ext>
            </a:extLst>
          </p:cNvPr>
          <p:cNvGraphicFramePr>
            <a:graphicFrameLocks noGrp="1"/>
          </p:cNvGraphicFramePr>
          <p:nvPr>
            <p:ph idx="1"/>
            <p:extLst>
              <p:ext uri="{D42A27DB-BD31-4B8C-83A1-F6EECF244321}">
                <p14:modId xmlns:p14="http://schemas.microsoft.com/office/powerpoint/2010/main" val="59832261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5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26F7-5AE6-4D43-8280-1E992D22D52E}"/>
              </a:ext>
            </a:extLst>
          </p:cNvPr>
          <p:cNvSpPr>
            <a:spLocks noGrp="1"/>
          </p:cNvSpPr>
          <p:nvPr>
            <p:ph type="title"/>
          </p:nvPr>
        </p:nvSpPr>
        <p:spPr/>
        <p:txBody>
          <a:bodyPr/>
          <a:lstStyle/>
          <a:p>
            <a:r>
              <a:rPr lang="en-US"/>
              <a:t>An Overview of </a:t>
            </a:r>
            <a:r>
              <a:rPr lang="en-US" dirty="0"/>
              <a:t>Abnormal Psychology</a:t>
            </a:r>
          </a:p>
        </p:txBody>
      </p:sp>
      <p:graphicFrame>
        <p:nvGraphicFramePr>
          <p:cNvPr id="6" name="Content Placeholder 5" descr="In the 1960s, there was humanistic psychology which focused on personal fulfillment. This was followed in the 90s by positive psychology which focused on happiness.">
            <a:extLst>
              <a:ext uri="{FF2B5EF4-FFF2-40B4-BE49-F238E27FC236}">
                <a16:creationId xmlns:a16="http://schemas.microsoft.com/office/drawing/2014/main" id="{B27DB56F-9AF5-41D1-89E0-16DBA6E3E2F6}"/>
              </a:ext>
            </a:extLst>
          </p:cNvPr>
          <p:cNvGraphicFramePr>
            <a:graphicFrameLocks noGrp="1"/>
          </p:cNvGraphicFramePr>
          <p:nvPr>
            <p:ph idx="1"/>
            <p:extLst>
              <p:ext uri="{D42A27DB-BD31-4B8C-83A1-F6EECF244321}">
                <p14:modId xmlns:p14="http://schemas.microsoft.com/office/powerpoint/2010/main" val="200433265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49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668AA-C866-42DD-A55E-D36C1A52B58A}"/>
              </a:ext>
            </a:extLst>
          </p:cNvPr>
          <p:cNvSpPr>
            <a:spLocks noGrp="1"/>
          </p:cNvSpPr>
          <p:nvPr>
            <p:ph type="title"/>
          </p:nvPr>
        </p:nvSpPr>
        <p:spPr>
          <a:xfrm>
            <a:off x="924443" y="1023257"/>
            <a:ext cx="3732902" cy="4570457"/>
          </a:xfrm>
          <a:effectLst/>
        </p:spPr>
        <p:txBody>
          <a:bodyPr>
            <a:normAutofit/>
          </a:bodyPr>
          <a:lstStyle/>
          <a:p>
            <a:pPr algn="l"/>
            <a:r>
              <a:rPr lang="en-US" dirty="0"/>
              <a:t>What is abnormal behavior?</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D42DE9-0BF9-48B2-8C38-4E00DE691A05}"/>
              </a:ext>
            </a:extLst>
          </p:cNvPr>
          <p:cNvSpPr>
            <a:spLocks noGrp="1"/>
          </p:cNvSpPr>
          <p:nvPr>
            <p:ph idx="1"/>
          </p:nvPr>
        </p:nvSpPr>
        <p:spPr>
          <a:xfrm>
            <a:off x="5252560" y="1023257"/>
            <a:ext cx="6025645" cy="4570457"/>
          </a:xfrm>
          <a:effectLst/>
        </p:spPr>
        <p:txBody>
          <a:bodyPr anchor="ctr">
            <a:normAutofit/>
          </a:bodyPr>
          <a:lstStyle/>
          <a:p>
            <a:pPr marL="36900" indent="0">
              <a:buNone/>
            </a:pPr>
            <a:r>
              <a:rPr lang="en-US" dirty="0"/>
              <a:t>Abnormal behavior is a combination of personal distress, psychological dysfunction, deviance from social norms, dangerousness to self and others, and costliness to society. According to the Diagnostic and Statistical Manual of Mental Disorders, 5</a:t>
            </a:r>
            <a:r>
              <a:rPr lang="en-US" baseline="30000" dirty="0"/>
              <a:t>th</a:t>
            </a:r>
            <a:r>
              <a:rPr lang="en-US" dirty="0"/>
              <a:t> edition (DSM-5) however, there is “no definition that can capture all aspects of all disorders”. </a:t>
            </a:r>
          </a:p>
        </p:txBody>
      </p:sp>
    </p:spTree>
    <p:extLst>
      <p:ext uri="{BB962C8B-B14F-4D97-AF65-F5344CB8AC3E}">
        <p14:creationId xmlns:p14="http://schemas.microsoft.com/office/powerpoint/2010/main" val="383324328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0">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6B37F-3C89-485E-A366-7FA9B988E7C9}"/>
              </a:ext>
            </a:extLst>
          </p:cNvPr>
          <p:cNvSpPr>
            <a:spLocks noGrp="1"/>
          </p:cNvSpPr>
          <p:nvPr>
            <p:ph type="title"/>
          </p:nvPr>
        </p:nvSpPr>
        <p:spPr>
          <a:xfrm>
            <a:off x="913795" y="609600"/>
            <a:ext cx="10353762" cy="1257300"/>
          </a:xfrm>
        </p:spPr>
        <p:txBody>
          <a:bodyPr>
            <a:normAutofit/>
          </a:bodyPr>
          <a:lstStyle/>
          <a:p>
            <a:r>
              <a:rPr lang="en-US">
                <a:solidFill>
                  <a:srgbClr val="FFFFFF"/>
                </a:solidFill>
              </a:rPr>
              <a:t>Definitions and Clarifications</a:t>
            </a:r>
            <a:endParaRPr lang="en-US" dirty="0">
              <a:solidFill>
                <a:srgbClr val="FFFFFF"/>
              </a:solidFill>
            </a:endParaRPr>
          </a:p>
        </p:txBody>
      </p:sp>
      <p:pic>
        <p:nvPicPr>
          <p:cNvPr id="33" name="Picture 32">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descr="Dysfunction means that there's a clinically significant disturbance in an individual's cognition, emotions, or behavior. Distress is when an individual experiences a physically or mentally disabling condition. Deviance refers to behaviors that stray from what is culturally considered normal. Dangerousness, while not a part of the DSM-5, means that a behavior poses a threat to the safety of the person or others.">
            <a:extLst>
              <a:ext uri="{FF2B5EF4-FFF2-40B4-BE49-F238E27FC236}">
                <a16:creationId xmlns:a16="http://schemas.microsoft.com/office/drawing/2014/main" id="{35D07DC4-EEBE-4751-8216-39A0C4D4EEE9}"/>
              </a:ext>
            </a:extLst>
          </p:cNvPr>
          <p:cNvGraphicFramePr>
            <a:graphicFrameLocks noGrp="1"/>
          </p:cNvGraphicFramePr>
          <p:nvPr>
            <p:ph idx="1"/>
            <p:extLst>
              <p:ext uri="{D42A27DB-BD31-4B8C-83A1-F6EECF244321}">
                <p14:modId xmlns:p14="http://schemas.microsoft.com/office/powerpoint/2010/main" val="2512166047"/>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2350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8270F-41ED-47BB-954C-81E1FC9F4AD9}"/>
              </a:ext>
            </a:extLst>
          </p:cNvPr>
          <p:cNvSpPr>
            <a:spLocks noGrp="1"/>
          </p:cNvSpPr>
          <p:nvPr>
            <p:ph type="title"/>
          </p:nvPr>
        </p:nvSpPr>
        <p:spPr>
          <a:xfrm>
            <a:off x="913795" y="609600"/>
            <a:ext cx="10353762" cy="1257300"/>
          </a:xfrm>
        </p:spPr>
        <p:txBody>
          <a:bodyPr>
            <a:normAutofit/>
          </a:bodyPr>
          <a:lstStyle/>
          <a:p>
            <a:r>
              <a:rPr lang="en-US">
                <a:solidFill>
                  <a:srgbClr val="FFFFFF"/>
                </a:solidFill>
              </a:rPr>
              <a:t>What’s the cost?	</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descr="Depression is an extremely common disability. Suicide is the 10th leading cause of death. The financial cost of depression worldwide is high (in the billions of dollars).">
            <a:extLst>
              <a:ext uri="{FF2B5EF4-FFF2-40B4-BE49-F238E27FC236}">
                <a16:creationId xmlns:a16="http://schemas.microsoft.com/office/drawing/2014/main" id="{22975A05-F3E8-4B2A-A3A8-00383B20E359}"/>
              </a:ext>
            </a:extLst>
          </p:cNvPr>
          <p:cNvGraphicFramePr>
            <a:graphicFrameLocks noGrp="1"/>
          </p:cNvGraphicFramePr>
          <p:nvPr>
            <p:ph idx="1"/>
            <p:extLst>
              <p:ext uri="{D42A27DB-BD31-4B8C-83A1-F6EECF244321}">
                <p14:modId xmlns:p14="http://schemas.microsoft.com/office/powerpoint/2010/main" val="3185306763"/>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2923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D5E-F6BC-4041-BC3A-7A6473EF67F0}"/>
              </a:ext>
            </a:extLst>
          </p:cNvPr>
          <p:cNvSpPr>
            <a:spLocks noGrp="1"/>
          </p:cNvSpPr>
          <p:nvPr>
            <p:ph type="title"/>
          </p:nvPr>
        </p:nvSpPr>
        <p:spPr>
          <a:xfrm>
            <a:off x="633743" y="609599"/>
            <a:ext cx="3413156" cy="5273675"/>
          </a:xfrm>
        </p:spPr>
        <p:txBody>
          <a:bodyPr>
            <a:normAutofit/>
          </a:bodyPr>
          <a:lstStyle/>
          <a:p>
            <a:r>
              <a:rPr lang="en-US" dirty="0"/>
              <a:t>More Definitions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descr="Abnormal psychology is the scientific study of abnormal behavior with the intent to be able to reliably predict, explain, diagnose, identify the causes of and treat maladaptive behavior. Psychopathology is the scientific study of psychological disorders. Mental disorders are characterized by psychological dysfunction which causes distress and is not an expected behavior. ">
            <a:extLst>
              <a:ext uri="{FF2B5EF4-FFF2-40B4-BE49-F238E27FC236}">
                <a16:creationId xmlns:a16="http://schemas.microsoft.com/office/drawing/2014/main" id="{EE8BC629-A4E5-47C6-9D42-C429BD643D9A}"/>
              </a:ext>
            </a:extLst>
          </p:cNvPr>
          <p:cNvGraphicFramePr>
            <a:graphicFrameLocks noGrp="1"/>
          </p:cNvGraphicFramePr>
          <p:nvPr>
            <p:ph idx="1"/>
            <p:extLst>
              <p:ext uri="{D42A27DB-BD31-4B8C-83A1-F6EECF244321}">
                <p14:modId xmlns:p14="http://schemas.microsoft.com/office/powerpoint/2010/main" val="1161129682"/>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76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dgm="http://schemas.openxmlformats.org/drawingml/2006/diagram"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D8A09A0-67C7-442E-8BBD-E41270975C58}"/>
              </a:ext>
            </a:extLst>
          </p:cNvPr>
          <p:cNvSpPr>
            <a:spLocks noGrp="1"/>
          </p:cNvSpPr>
          <p:nvPr>
            <p:ph type="title"/>
          </p:nvPr>
        </p:nvSpPr>
        <p:spPr>
          <a:xfrm>
            <a:off x="1430370" y="1925444"/>
            <a:ext cx="3228228" cy="3021494"/>
          </a:xfrm>
        </p:spPr>
        <p:txBody>
          <a:bodyPr>
            <a:normAutofit/>
          </a:bodyPr>
          <a:lstStyle/>
          <a:p>
            <a:r>
              <a:rPr lang="en-US">
                <a:solidFill>
                  <a:srgbClr val="FFFFFF"/>
                </a:solidFill>
              </a:rPr>
              <a:t>Classifying Mental Disorders</a:t>
            </a:r>
          </a:p>
        </p:txBody>
      </p:sp>
      <p:graphicFrame>
        <p:nvGraphicFramePr>
          <p:cNvPr id="5" name="Content Placeholder 2" descr="Epidemiology is the scientific study of the frequency and causes of diseases and other health-related states in specific populations. A presenting problem is what causes a patient to seek help. Clinical descriptions provide information about a patient's thoughts, feelings, and behaviors. ">
            <a:extLst>
              <a:ext uri="{FF2B5EF4-FFF2-40B4-BE49-F238E27FC236}">
                <a16:creationId xmlns:a16="http://schemas.microsoft.com/office/drawing/2014/main" id="{868E3761-0B6D-441F-BADA-D748BFEFBB3E}"/>
              </a:ext>
            </a:extLst>
          </p:cNvPr>
          <p:cNvGraphicFramePr>
            <a:graphicFrameLocks noGrp="1"/>
          </p:cNvGraphicFramePr>
          <p:nvPr>
            <p:ph idx="1"/>
            <p:extLst>
              <p:ext uri="{D42A27DB-BD31-4B8C-83A1-F6EECF244321}">
                <p14:modId xmlns:p14="http://schemas.microsoft.com/office/powerpoint/2010/main" val="3004901854"/>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77182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322441"/>
      </a:dk2>
      <a:lt2>
        <a:srgbClr val="E2E8E5"/>
      </a:lt2>
      <a:accent1>
        <a:srgbClr val="C34D8C"/>
      </a:accent1>
      <a:accent2>
        <a:srgbClr val="B13BAC"/>
      </a:accent2>
      <a:accent3>
        <a:srgbClr val="974DC3"/>
      </a:accent3>
      <a:accent4>
        <a:srgbClr val="5C44B5"/>
      </a:accent4>
      <a:accent5>
        <a:srgbClr val="4D65C3"/>
      </a:accent5>
      <a:accent6>
        <a:srgbClr val="3B84B1"/>
      </a:accent6>
      <a:hlink>
        <a:srgbClr val="6669CC"/>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22</TotalTime>
  <Words>3056</Words>
  <Application>Microsoft Office PowerPoint</Application>
  <PresentationFormat>Widescreen</PresentationFormat>
  <Paragraphs>227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Bookman Old Style</vt:lpstr>
      <vt:lpstr>Franklin Gothic Book</vt:lpstr>
      <vt:lpstr>Wingdings</vt:lpstr>
      <vt:lpstr>Wingdings 2</vt:lpstr>
      <vt:lpstr>SlateVTI</vt:lpstr>
      <vt:lpstr>What is Abnormal Psychology?</vt:lpstr>
      <vt:lpstr>Learning Objectives</vt:lpstr>
      <vt:lpstr>An Overview of Abnormal Psychology</vt:lpstr>
      <vt:lpstr>An Overview of Abnormal Psychology</vt:lpstr>
      <vt:lpstr>What is abnormal behavior?</vt:lpstr>
      <vt:lpstr>Definitions and Clarifications</vt:lpstr>
      <vt:lpstr>What’s the cost? </vt:lpstr>
      <vt:lpstr>More Definitions</vt:lpstr>
      <vt:lpstr>Classifying Mental Disorders</vt:lpstr>
      <vt:lpstr>Measuring Occurrence:  Incidence VS Prevalence</vt:lpstr>
      <vt:lpstr>More Definitions</vt:lpstr>
      <vt:lpstr>Stigma: Why People Don’t Seek Help</vt:lpstr>
      <vt:lpstr>Social Identity Theory</vt:lpstr>
      <vt:lpstr>Types of Stigma</vt:lpstr>
      <vt:lpstr>Why does stigma matter?</vt:lpstr>
      <vt:lpstr>What can be done to decrease stigma?</vt:lpstr>
      <vt:lpstr>The History: Prehistoric and Ancient Beliefs</vt:lpstr>
      <vt:lpstr>The History: Greco-Roman Thought</vt:lpstr>
      <vt:lpstr>The History: The Middle Ages (500-1500 AD)</vt:lpstr>
      <vt:lpstr>The History: The Renaissance (1500-1700s)</vt:lpstr>
      <vt:lpstr>The History: Reform Movement (1700-1800s)</vt:lpstr>
      <vt:lpstr>The History: The 20th-21st Centuries</vt:lpstr>
      <vt:lpstr>The History: Today</vt:lpstr>
      <vt:lpstr>Multicultural Psychology</vt:lpstr>
      <vt:lpstr>A Note on Managed Health Care</vt:lpstr>
      <vt:lpstr>The Scientific Method A systematic method for gathering knowledge about the world around us </vt:lpstr>
      <vt:lpstr>Research Methods</vt:lpstr>
      <vt:lpstr>Research Methods, cont.</vt:lpstr>
      <vt:lpstr>Types of Professionals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Abnormal Psychology?</dc:title>
  <dc:creator>Madeleine Stewart</dc:creator>
  <cp:lastModifiedBy>Craig Eben</cp:lastModifiedBy>
  <cp:revision>3</cp:revision>
  <dcterms:created xsi:type="dcterms:W3CDTF">2020-02-07T21:35:35Z</dcterms:created>
  <dcterms:modified xsi:type="dcterms:W3CDTF">2023-01-16T15:28:23Z</dcterms:modified>
</cp:coreProperties>
</file>